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nkd.in/gzkq7x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A6D-B59E-0C96-2708-C7994562D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British Airways Review Data Analysis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FFC4D-27CB-AF47-2173-95C317E0F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Kaggle Link: </a:t>
            </a:r>
            <a:r>
              <a:rPr lang="en-GB" dirty="0">
                <a:latin typeface="-apple-system"/>
                <a:hlinkClick r:id="rId2"/>
              </a:rPr>
              <a:t>https://lnkd.in/gzkq7xRG</a:t>
            </a:r>
            <a:endParaRPr lang="en-GB" dirty="0"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31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8C60-B356-E973-D673-83A034CA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Identify the most recommended aircraft model.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39D9D-DEB7-6786-230C-0F6D95DD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776" y="3004715"/>
            <a:ext cx="9312447" cy="2423370"/>
          </a:xfrm>
        </p:spPr>
      </p:pic>
    </p:spTree>
    <p:extLst>
      <p:ext uri="{BB962C8B-B14F-4D97-AF65-F5344CB8AC3E}">
        <p14:creationId xmlns:p14="http://schemas.microsoft.com/office/powerpoint/2010/main" val="365657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0B15-77C5-B4B5-C1BF-E8E5C756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Retrieve reviews where the ground service rating is lower than the cabin staff service rating.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A5A79-36D4-21CD-5CD8-4D19E140B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890" y="2557463"/>
            <a:ext cx="6420219" cy="3317875"/>
          </a:xfrm>
        </p:spPr>
      </p:pic>
    </p:spTree>
    <p:extLst>
      <p:ext uri="{BB962C8B-B14F-4D97-AF65-F5344CB8AC3E}">
        <p14:creationId xmlns:p14="http://schemas.microsoft.com/office/powerpoint/2010/main" val="39353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5CF-3BE1-A9CB-0A90-6D71B509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8000"/>
                </a:solidFill>
                <a:latin typeface="Candara" panose="020E0502030303020204" pitchFamily="34" charset="0"/>
              </a:rPr>
              <a:t>Calculate the average ratings for each aircraft model.</a:t>
            </a:r>
            <a:endParaRPr lang="en-GB" sz="2400" dirty="0">
              <a:latin typeface="Candara" panose="020E05020303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AE42-28FF-ABC3-C8BA-CD2BCA2B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431" y="2557463"/>
            <a:ext cx="5161138" cy="3317875"/>
          </a:xfrm>
        </p:spPr>
      </p:pic>
    </p:spTree>
    <p:extLst>
      <p:ext uri="{BB962C8B-B14F-4D97-AF65-F5344CB8AC3E}">
        <p14:creationId xmlns:p14="http://schemas.microsoft.com/office/powerpoint/2010/main" val="98907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004C-00BA-DF82-D87D-60CE467F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List the top 3 places with the highest average ratings.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9FFE9-B6A4-0341-0D29-6C58F493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549" y="2818009"/>
            <a:ext cx="7856901" cy="2796782"/>
          </a:xfrm>
        </p:spPr>
      </p:pic>
    </p:spTree>
    <p:extLst>
      <p:ext uri="{BB962C8B-B14F-4D97-AF65-F5344CB8AC3E}">
        <p14:creationId xmlns:p14="http://schemas.microsoft.com/office/powerpoint/2010/main" val="421276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3EB2-237F-7E7F-97F8-A829EB46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Find the route(s) with the highest average value for money.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44EE2-7673-99A8-8801-80880153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91" y="2557463"/>
            <a:ext cx="5498817" cy="3317875"/>
          </a:xfrm>
        </p:spPr>
      </p:pic>
    </p:spTree>
    <p:extLst>
      <p:ext uri="{BB962C8B-B14F-4D97-AF65-F5344CB8AC3E}">
        <p14:creationId xmlns:p14="http://schemas.microsoft.com/office/powerpoint/2010/main" val="40983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026B-5112-A445-064E-66EAE99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Identify the month with the highest number of reviews.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444CE-1BE1-B02E-D8AF-4219BBC6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248186"/>
            <a:ext cx="9601200" cy="1936428"/>
          </a:xfrm>
        </p:spPr>
      </p:pic>
    </p:spTree>
    <p:extLst>
      <p:ext uri="{BB962C8B-B14F-4D97-AF65-F5344CB8AC3E}">
        <p14:creationId xmlns:p14="http://schemas.microsoft.com/office/powerpoint/2010/main" val="109679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85E6-1DBD-FAD2-8EA7-1D2FA5AE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Retrieve the details of the review with the longest content.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A1E5-B124-A468-EF4F-B0ED3604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046" y="3221904"/>
            <a:ext cx="5867908" cy="1988992"/>
          </a:xfrm>
        </p:spPr>
      </p:pic>
    </p:spTree>
    <p:extLst>
      <p:ext uri="{BB962C8B-B14F-4D97-AF65-F5344CB8AC3E}">
        <p14:creationId xmlns:p14="http://schemas.microsoft.com/office/powerpoint/2010/main" val="371103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402F-757A-D639-5AB2-693E5CB3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Calculate the average ratings for each type of seat (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seat_type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E2433-3E10-9F62-1D3C-43DDF6A61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737" y="3130456"/>
            <a:ext cx="6980525" cy="2171888"/>
          </a:xfrm>
        </p:spPr>
      </p:pic>
    </p:spTree>
    <p:extLst>
      <p:ext uri="{BB962C8B-B14F-4D97-AF65-F5344CB8AC3E}">
        <p14:creationId xmlns:p14="http://schemas.microsoft.com/office/powerpoint/2010/main" val="18901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F59B-078E-5F92-9B7A-98F7C3FA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List the top 3 authors with the most reviews.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6FB6D-D692-B921-F366-0033DE8A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223" y="3054250"/>
            <a:ext cx="8687553" cy="2324301"/>
          </a:xfrm>
        </p:spPr>
      </p:pic>
    </p:spTree>
    <p:extLst>
      <p:ext uri="{BB962C8B-B14F-4D97-AF65-F5344CB8AC3E}">
        <p14:creationId xmlns:p14="http://schemas.microsoft.com/office/powerpoint/2010/main" val="49632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5BF2-3A61-AB0B-D255-D5DC65F2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Find the route with the highest average rating for cabin staff service.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E57A0-C76B-D008-27EB-24FFA1CC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53" y="2557463"/>
            <a:ext cx="8637293" cy="3317875"/>
          </a:xfrm>
        </p:spPr>
      </p:pic>
    </p:spTree>
    <p:extLst>
      <p:ext uri="{BB962C8B-B14F-4D97-AF65-F5344CB8AC3E}">
        <p14:creationId xmlns:p14="http://schemas.microsoft.com/office/powerpoint/2010/main" val="40723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132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Candara</vt:lpstr>
      <vt:lpstr>Consolas</vt:lpstr>
      <vt:lpstr>Garamond</vt:lpstr>
      <vt:lpstr>Organic</vt:lpstr>
      <vt:lpstr>British Airways Review Data Analysis using SQL</vt:lpstr>
      <vt:lpstr>Calculate the average ratings for each aircraft model.</vt:lpstr>
      <vt:lpstr>List the top 3 places with the highest average ratings.</vt:lpstr>
      <vt:lpstr>Find the route(s) with the highest average value for money.</vt:lpstr>
      <vt:lpstr>Identify the month with the highest number of reviews.</vt:lpstr>
      <vt:lpstr>Retrieve the details of the review with the longest content.</vt:lpstr>
      <vt:lpstr>Calculate the average ratings for each type of seat (seat_type).</vt:lpstr>
      <vt:lpstr>List the top 3 authors with the most reviews.</vt:lpstr>
      <vt:lpstr>Find the route with the highest average rating for cabin staff service.</vt:lpstr>
      <vt:lpstr>Identify the most recommended aircraft model.</vt:lpstr>
      <vt:lpstr>Retrieve reviews where the ground service rating is lower than the cabin staff service rating.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Review Data Analysis using SQL</dc:title>
  <dc:creator>Lakkakula Dheeraj</dc:creator>
  <cp:lastModifiedBy>Lakkakula Dheeraj</cp:lastModifiedBy>
  <cp:revision>1</cp:revision>
  <dcterms:created xsi:type="dcterms:W3CDTF">2024-02-11T22:13:47Z</dcterms:created>
  <dcterms:modified xsi:type="dcterms:W3CDTF">2024-02-11T22:47:41Z</dcterms:modified>
</cp:coreProperties>
</file>