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nkd.in/ghyYMhP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AFBF-FCF5-2871-A1D9-46B85DBEC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E92CE-C1E8-D608-D322-73C497508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Tweet Engagement Metrics dataset (Kaggle)</a:t>
            </a:r>
          </a:p>
          <a:p>
            <a:r>
              <a:rPr lang="en-GB" dirty="0"/>
              <a:t>Kaggle Link : </a:t>
            </a:r>
            <a:r>
              <a:rPr lang="en-GB" i="0" dirty="0">
                <a:effectLst/>
                <a:latin typeface="-apple-system"/>
                <a:hlinkClick r:id="rId2"/>
              </a:rPr>
              <a:t>https://lnkd.in/ghyYMhP3</a:t>
            </a:r>
            <a:br>
              <a:rPr lang="en-GB" b="0" i="0" dirty="0">
                <a:effectLst/>
                <a:latin typeface="-apple-system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48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14C2-70EB-5941-80CC-4FCA5C5B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9-Retrieve tweets posted on weekdays (Monday to Friday).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E569E-FC13-EB30-AC3C-C76F0DB3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684" y="2882785"/>
            <a:ext cx="6134632" cy="2667231"/>
          </a:xfrm>
        </p:spPr>
      </p:pic>
    </p:spTree>
    <p:extLst>
      <p:ext uri="{BB962C8B-B14F-4D97-AF65-F5344CB8AC3E}">
        <p14:creationId xmlns:p14="http://schemas.microsoft.com/office/powerpoint/2010/main" val="299263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F31F-9EB7-5D4C-578B-3BD568C3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10-Identify tweets with a Klout score greater than 50. </a:t>
            </a:r>
            <a:b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Display the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TweetID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Klout.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3FE84-977F-F7F8-1D52-5C7D07AF2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530" y="2604631"/>
            <a:ext cx="6690940" cy="3223539"/>
          </a:xfrm>
        </p:spPr>
      </p:pic>
    </p:spTree>
    <p:extLst>
      <p:ext uri="{BB962C8B-B14F-4D97-AF65-F5344CB8AC3E}">
        <p14:creationId xmlns:p14="http://schemas.microsoft.com/office/powerpoint/2010/main" val="182777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82F7-6597-1932-8EDD-0D2E65A0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11-Count the number of tweets posted from the United States </a:t>
            </a:r>
            <a:b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(Country = 'United States').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D2543-86A5-FEF7-1B18-1CB91974C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703" y="3008526"/>
            <a:ext cx="6858594" cy="2415749"/>
          </a:xfrm>
        </p:spPr>
      </p:pic>
    </p:spTree>
    <p:extLst>
      <p:ext uri="{BB962C8B-B14F-4D97-AF65-F5344CB8AC3E}">
        <p14:creationId xmlns:p14="http://schemas.microsoft.com/office/powerpoint/2010/main" val="318234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DD21-40D2-352C-4C47-54AF435B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12-List tweets with the highest number of retweets. </a:t>
            </a:r>
            <a:b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Display the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TweetID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RetweetCount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4E0CE-8591-0A75-8F63-54C1468B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030" y="2779906"/>
            <a:ext cx="6911939" cy="2872989"/>
          </a:xfrm>
        </p:spPr>
      </p:pic>
    </p:spTree>
    <p:extLst>
      <p:ext uri="{BB962C8B-B14F-4D97-AF65-F5344CB8AC3E}">
        <p14:creationId xmlns:p14="http://schemas.microsoft.com/office/powerpoint/2010/main" val="53307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C588-6C3D-3A56-9634-207DA7AA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13-Find tweets with sentiment 'Negative' and Klout score less than 40.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E8B90-206D-160D-F82F-18F0647CB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976" y="2650355"/>
            <a:ext cx="5624047" cy="3132091"/>
          </a:xfrm>
        </p:spPr>
      </p:pic>
    </p:spTree>
    <p:extLst>
      <p:ext uri="{BB962C8B-B14F-4D97-AF65-F5344CB8AC3E}">
        <p14:creationId xmlns:p14="http://schemas.microsoft.com/office/powerpoint/2010/main" val="213923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6F80-547A-EA94-563F-94B1EE2C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14-Calculate the average Likes for tweets posted on weekends </a:t>
            </a:r>
            <a:b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(Saturday and Sunday).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D3DF5-5FCA-294B-F127-0A3A6BD30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409" y="2818009"/>
            <a:ext cx="6485182" cy="2796782"/>
          </a:xfrm>
        </p:spPr>
      </p:pic>
    </p:spTree>
    <p:extLst>
      <p:ext uri="{BB962C8B-B14F-4D97-AF65-F5344CB8AC3E}">
        <p14:creationId xmlns:p14="http://schemas.microsoft.com/office/powerpoint/2010/main" val="375860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7378-7F08-751C-40A5-1EA1C605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15-Retrieve tweets posted in the city of 'New York.'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54E0D-7CEC-1B2E-7FA2-FD2999ECD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894" y="2802768"/>
            <a:ext cx="7750212" cy="2827265"/>
          </a:xfrm>
        </p:spPr>
      </p:pic>
    </p:spTree>
    <p:extLst>
      <p:ext uri="{BB962C8B-B14F-4D97-AF65-F5344CB8AC3E}">
        <p14:creationId xmlns:p14="http://schemas.microsoft.com/office/powerpoint/2010/main" val="5177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F5D6-4B53-779C-7233-4949A5B0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16-Identify tweets where Reach is greater than 1000. </a:t>
            </a:r>
            <a:b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Display the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TweetID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Reach.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7AA39-6819-5366-418F-2DCADFB41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432" y="2557463"/>
            <a:ext cx="5845136" cy="3317875"/>
          </a:xfrm>
        </p:spPr>
      </p:pic>
    </p:spTree>
    <p:extLst>
      <p:ext uri="{BB962C8B-B14F-4D97-AF65-F5344CB8AC3E}">
        <p14:creationId xmlns:p14="http://schemas.microsoft.com/office/powerpoint/2010/main" val="1901319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E6DA-777C-C8CA-3FE6-B2031E15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17-Find the user (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UserID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) with the highest total engagement </a:t>
            </a:r>
            <a:b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(sum of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RetweetCount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Likes).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E1A56-A6AF-0799-400C-1EB4B272D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514" y="2757044"/>
            <a:ext cx="7292972" cy="2918713"/>
          </a:xfrm>
        </p:spPr>
      </p:pic>
    </p:spTree>
    <p:extLst>
      <p:ext uri="{BB962C8B-B14F-4D97-AF65-F5344CB8AC3E}">
        <p14:creationId xmlns:p14="http://schemas.microsoft.com/office/powerpoint/2010/main" val="3775406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0231-159B-3D5B-0AD3-122A7908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18-List tweets with sentiment 'Neutral' and Lang as 'English.'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7FC4F-9951-BBEB-FC54-409F681E4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528" y="2608441"/>
            <a:ext cx="5806943" cy="3215919"/>
          </a:xfrm>
        </p:spPr>
      </p:pic>
    </p:spTree>
    <p:extLst>
      <p:ext uri="{BB962C8B-B14F-4D97-AF65-F5344CB8AC3E}">
        <p14:creationId xmlns:p14="http://schemas.microsoft.com/office/powerpoint/2010/main" val="2439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2687-A210-6A98-3581-A2F6FEA5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1-Retrieve the total number of tweets in the dataset.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0509C-2921-09DB-E678-484B54201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87" y="3294300"/>
            <a:ext cx="9525825" cy="1844200"/>
          </a:xfrm>
        </p:spPr>
      </p:pic>
    </p:spTree>
    <p:extLst>
      <p:ext uri="{BB962C8B-B14F-4D97-AF65-F5344CB8AC3E}">
        <p14:creationId xmlns:p14="http://schemas.microsoft.com/office/powerpoint/2010/main" val="75719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9D92-F44B-90E2-91F4-092C57D8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19-Calculate the total engagement (sum of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RetweetCount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Likes) </a:t>
            </a:r>
            <a:b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for each tweet.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5704C-CC7E-CB34-530D-E9C94D96B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305" y="2557463"/>
            <a:ext cx="6487389" cy="3317875"/>
          </a:xfrm>
        </p:spPr>
      </p:pic>
    </p:spTree>
    <p:extLst>
      <p:ext uri="{BB962C8B-B14F-4D97-AF65-F5344CB8AC3E}">
        <p14:creationId xmlns:p14="http://schemas.microsoft.com/office/powerpoint/2010/main" val="67274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DC78-5F65-BE81-6231-563C936D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20-Retrieve tweets with sentiment 'Positive' or 'Neutral' and </a:t>
            </a:r>
            <a:b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Lang as 'English' or 'Spanish.'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32117-7099-E500-5234-F472F85D3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990" y="2557463"/>
            <a:ext cx="6198019" cy="3317875"/>
          </a:xfrm>
        </p:spPr>
      </p:pic>
    </p:spTree>
    <p:extLst>
      <p:ext uri="{BB962C8B-B14F-4D97-AF65-F5344CB8AC3E}">
        <p14:creationId xmlns:p14="http://schemas.microsoft.com/office/powerpoint/2010/main" val="416022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0427-C40B-BE53-52C0-7B998889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2-Find the number of distinct users (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UserID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) in the dataset.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D2E32-2688-A88C-9A6C-0ADD4A0B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858" y="3340024"/>
            <a:ext cx="6744284" cy="1752752"/>
          </a:xfrm>
        </p:spPr>
      </p:pic>
    </p:spTree>
    <p:extLst>
      <p:ext uri="{BB962C8B-B14F-4D97-AF65-F5344CB8AC3E}">
        <p14:creationId xmlns:p14="http://schemas.microsoft.com/office/powerpoint/2010/main" val="345097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A0E-3131-7154-AC56-AA1D9B3D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3-Calculate the average number of likes per tweet.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8FDAF-A972-73AC-115B-2792EAB99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133" y="2557463"/>
            <a:ext cx="7106854" cy="3472947"/>
          </a:xfrm>
        </p:spPr>
      </p:pic>
    </p:spTree>
    <p:extLst>
      <p:ext uri="{BB962C8B-B14F-4D97-AF65-F5344CB8AC3E}">
        <p14:creationId xmlns:p14="http://schemas.microsoft.com/office/powerpoint/2010/main" val="3910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2516-81D4-A190-F4B3-327933A4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4-Identify tweets where the sentiment is 'Positive.' Display the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TweetID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sentiment.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799AB-67D7-4ABF-4A90-CBB00E0E5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531" y="2566527"/>
            <a:ext cx="7132938" cy="3299746"/>
          </a:xfrm>
        </p:spPr>
      </p:pic>
    </p:spTree>
    <p:extLst>
      <p:ext uri="{BB962C8B-B14F-4D97-AF65-F5344CB8AC3E}">
        <p14:creationId xmlns:p14="http://schemas.microsoft.com/office/powerpoint/2010/main" val="425612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A0DF-36D1-3E20-C094-F3F07A3D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5-Count the number of tweets where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IsReshare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is true (1).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0F132-2734-FE05-906C-D4C343DC0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85" y="3355266"/>
            <a:ext cx="6018835" cy="2200582"/>
          </a:xfrm>
        </p:spPr>
      </p:pic>
    </p:spTree>
    <p:extLst>
      <p:ext uri="{BB962C8B-B14F-4D97-AF65-F5344CB8AC3E}">
        <p14:creationId xmlns:p14="http://schemas.microsoft.com/office/powerpoint/2010/main" val="26655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7E3A-DF20-9305-F4C7-4DA5450C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6-List the top 5 users with the highest Reach. </a:t>
            </a:r>
            <a:b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Display their </a:t>
            </a:r>
            <a:r>
              <a:rPr lang="en-GB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UserID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and Reach.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E58B6-CAF9-E19D-F76E-AF47F7562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908" y="2612251"/>
            <a:ext cx="6264183" cy="3208298"/>
          </a:xfrm>
        </p:spPr>
      </p:pic>
    </p:spTree>
    <p:extLst>
      <p:ext uri="{BB962C8B-B14F-4D97-AF65-F5344CB8AC3E}">
        <p14:creationId xmlns:p14="http://schemas.microsoft.com/office/powerpoint/2010/main" val="11779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E1C5-3094-9285-FDE9-C09356E9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7-Find the most common language (Lang) used in tweets.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85AA9-E9B2-7E7C-2B80-43B364FF8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805" y="3237145"/>
            <a:ext cx="6340389" cy="1958510"/>
          </a:xfrm>
        </p:spPr>
      </p:pic>
    </p:spTree>
    <p:extLst>
      <p:ext uri="{BB962C8B-B14F-4D97-AF65-F5344CB8AC3E}">
        <p14:creationId xmlns:p14="http://schemas.microsoft.com/office/powerpoint/2010/main" val="343798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DD07-B1A0-712A-65AE-1ECF8104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8-Determine the average Klout score for male (Gender = 'Male') users.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66FF8-4CB0-95ED-09E2-681D4FEF7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598" y="3279059"/>
            <a:ext cx="6492803" cy="1874682"/>
          </a:xfrm>
        </p:spPr>
      </p:pic>
    </p:spTree>
    <p:extLst>
      <p:ext uri="{BB962C8B-B14F-4D97-AF65-F5344CB8AC3E}">
        <p14:creationId xmlns:p14="http://schemas.microsoft.com/office/powerpoint/2010/main" val="250967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302</Words>
  <Application>Microsoft Office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Consolas</vt:lpstr>
      <vt:lpstr>Garamond</vt:lpstr>
      <vt:lpstr>Organic</vt:lpstr>
      <vt:lpstr>SQL Project</vt:lpstr>
      <vt:lpstr>1-Retrieve the total number of tweets in the dataset. </vt:lpstr>
      <vt:lpstr>2-Find the number of distinct users (UserID) in the dataset.</vt:lpstr>
      <vt:lpstr>3-Calculate the average number of likes per tweet.</vt:lpstr>
      <vt:lpstr>4-Identify tweets where the sentiment is 'Positive.' Display the TweetID and sentiment.</vt:lpstr>
      <vt:lpstr>5-Count the number of tweets where IsReshare is true (1).</vt:lpstr>
      <vt:lpstr>6-List the top 5 users with the highest Reach.  Display their UserID and Reach.</vt:lpstr>
      <vt:lpstr>7-Find the most common language (Lang) used in tweets. </vt:lpstr>
      <vt:lpstr>8-Determine the average Klout score for male (Gender = 'Male') users.</vt:lpstr>
      <vt:lpstr>9-Retrieve tweets posted on weekdays (Monday to Friday).</vt:lpstr>
      <vt:lpstr>10-Identify tweets with a Klout score greater than 50.  Display the TweetID and Klout.</vt:lpstr>
      <vt:lpstr>11-Count the number of tweets posted from the United States  (Country = 'United States').</vt:lpstr>
      <vt:lpstr>12-List tweets with the highest number of retweets.  Display the TweetID and RetweetCount.</vt:lpstr>
      <vt:lpstr>13-Find tweets with sentiment 'Negative' and Klout score less than 40.</vt:lpstr>
      <vt:lpstr>14-Calculate the average Likes for tweets posted on weekends  (Saturday and Sunday).</vt:lpstr>
      <vt:lpstr>15-Retrieve tweets posted in the city of 'New York.'</vt:lpstr>
      <vt:lpstr>16-Identify tweets where Reach is greater than 1000.  Display the TweetID and Reach.</vt:lpstr>
      <vt:lpstr>17-Find the user (UserID) with the highest total engagement  (sum of RetweetCount and Likes).</vt:lpstr>
      <vt:lpstr>18-List tweets with sentiment 'Neutral' and Lang as 'English.' </vt:lpstr>
      <vt:lpstr>19-Calculate the total engagement (sum of RetweetCount and Likes)  for each tweet.</vt:lpstr>
      <vt:lpstr>20-Retrieve tweets with sentiment 'Positive' or 'Neutral' and  Lang as 'English' or 'Spanish.'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Lakkakula Dheeraj</dc:creator>
  <cp:lastModifiedBy>Lakkakula Dheeraj</cp:lastModifiedBy>
  <cp:revision>1</cp:revision>
  <dcterms:created xsi:type="dcterms:W3CDTF">2024-01-17T14:36:38Z</dcterms:created>
  <dcterms:modified xsi:type="dcterms:W3CDTF">2024-01-17T15:56:19Z</dcterms:modified>
</cp:coreProperties>
</file>