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44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0348-24EA-4EBE-B00C-28EF3EDD83E6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645C-E3BB-4137-8DF2-673F1039B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0348-24EA-4EBE-B00C-28EF3EDD83E6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645C-E3BB-4137-8DF2-673F1039B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0348-24EA-4EBE-B00C-28EF3EDD83E6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645C-E3BB-4137-8DF2-673F1039B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0348-24EA-4EBE-B00C-28EF3EDD83E6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645C-E3BB-4137-8DF2-673F1039B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0348-24EA-4EBE-B00C-28EF3EDD83E6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645C-E3BB-4137-8DF2-673F1039B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0348-24EA-4EBE-B00C-28EF3EDD83E6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645C-E3BB-4137-8DF2-673F1039B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0348-24EA-4EBE-B00C-28EF3EDD83E6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645C-E3BB-4137-8DF2-673F1039B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0348-24EA-4EBE-B00C-28EF3EDD83E6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645C-E3BB-4137-8DF2-673F1039B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0348-24EA-4EBE-B00C-28EF3EDD83E6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645C-E3BB-4137-8DF2-673F1039B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0348-24EA-4EBE-B00C-28EF3EDD83E6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645C-E3BB-4137-8DF2-673F1039B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0348-24EA-4EBE-B00C-28EF3EDD83E6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645C-E3BB-4137-8DF2-673F1039B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90348-24EA-4EBE-B00C-28EF3EDD83E6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C645C-E3BB-4137-8DF2-673F1039BA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Survey - Batch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Batch?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is a java process which gets executed on scheduled date and time. </a:t>
            </a:r>
          </a:p>
          <a:p>
            <a:r>
              <a:rPr lang="en-US" dirty="0" smtClean="0"/>
              <a:t>It is scheduler job provided by Spring which gets triggered on time, configured by </a:t>
            </a:r>
            <a:r>
              <a:rPr lang="en-US" dirty="0" err="1" smtClean="0"/>
              <a:t>cron</a:t>
            </a:r>
            <a:r>
              <a:rPr lang="en-US" dirty="0" smtClean="0"/>
              <a:t> expression.</a:t>
            </a:r>
          </a:p>
          <a:p>
            <a:r>
              <a:rPr lang="en-US" dirty="0" smtClean="0"/>
              <a:t>There are 32 scheduled jobs in Social Survey which runs either daily or once when batch is deployed.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ss-starter-config.xml</a:t>
            </a:r>
          </a:p>
          <a:p>
            <a:pPr lvl="1"/>
            <a:r>
              <a:rPr lang="en-US" dirty="0" err="1" smtClean="0"/>
              <a:t>org.springframework.scheduling.quartz.SchedulerFactoryBean</a:t>
            </a:r>
            <a:r>
              <a:rPr lang="en-US" dirty="0" smtClean="0"/>
              <a:t> – </a:t>
            </a:r>
            <a:r>
              <a:rPr lang="en-US" dirty="0" err="1" smtClean="0"/>
              <a:t>jobDetails</a:t>
            </a:r>
            <a:r>
              <a:rPr lang="en-US" dirty="0" smtClean="0"/>
              <a:t>, triggers</a:t>
            </a:r>
          </a:p>
          <a:p>
            <a:pPr lvl="1"/>
            <a:r>
              <a:rPr lang="en-US" dirty="0" err="1" smtClean="0"/>
              <a:t>JobDetails</a:t>
            </a:r>
            <a:r>
              <a:rPr lang="en-US" dirty="0" smtClean="0"/>
              <a:t> -&gt; </a:t>
            </a:r>
            <a:r>
              <a:rPr lang="en-US" dirty="0" err="1" smtClean="0"/>
              <a:t>org.springframework.scheduling.quartz.JobDetailFactoryBean</a:t>
            </a:r>
            <a:r>
              <a:rPr lang="en-US" dirty="0" smtClean="0"/>
              <a:t> – </a:t>
            </a:r>
            <a:r>
              <a:rPr lang="en-US" dirty="0" err="1" smtClean="0"/>
              <a:t>jobClass</a:t>
            </a:r>
            <a:r>
              <a:rPr lang="en-US" dirty="0" smtClean="0"/>
              <a:t>, </a:t>
            </a:r>
            <a:r>
              <a:rPr lang="en-US" dirty="0" err="1"/>
              <a:t>jobDataAsMap</a:t>
            </a:r>
            <a:endParaRPr lang="en-US" dirty="0" smtClean="0"/>
          </a:p>
          <a:p>
            <a:pPr lvl="1"/>
            <a:r>
              <a:rPr lang="en-US" dirty="0" smtClean="0"/>
              <a:t>Triggers -&gt; </a:t>
            </a:r>
            <a:r>
              <a:rPr lang="en-US" dirty="0" err="1" smtClean="0"/>
              <a:t>org.springframework.scheduling.quartz.CronTriggerFactoryBean</a:t>
            </a:r>
            <a:r>
              <a:rPr lang="en-US" dirty="0" smtClean="0"/>
              <a:t> – </a:t>
            </a:r>
            <a:r>
              <a:rPr lang="en-US" dirty="0" err="1" smtClean="0"/>
              <a:t>jobDetail</a:t>
            </a:r>
            <a:r>
              <a:rPr lang="en-US" dirty="0" smtClean="0"/>
              <a:t>, </a:t>
            </a:r>
            <a:r>
              <a:rPr lang="en-US" dirty="0" err="1"/>
              <a:t>cronExpression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Significant Batch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 err="1" smtClean="0"/>
              <a:t>IncompleteSurveyReminderSender</a:t>
            </a:r>
            <a:r>
              <a:rPr lang="en-US" i="1" dirty="0" smtClean="0"/>
              <a:t> – To send surveys to customers on behalf of agents</a:t>
            </a:r>
          </a:p>
          <a:p>
            <a:r>
              <a:rPr lang="en-US" i="1" dirty="0" err="1" smtClean="0"/>
              <a:t>CrmDataAgentIdMapper</a:t>
            </a:r>
            <a:r>
              <a:rPr lang="en-US" i="1" dirty="0" smtClean="0"/>
              <a:t> – To map agents from CRM in social survey.</a:t>
            </a:r>
          </a:p>
          <a:p>
            <a:r>
              <a:rPr lang="en-US" i="1" dirty="0" err="1" smtClean="0"/>
              <a:t>HierarchyUploader</a:t>
            </a:r>
            <a:r>
              <a:rPr lang="en-US" i="1" dirty="0" smtClean="0"/>
              <a:t> – To upload hierarchy via excel sheet.</a:t>
            </a:r>
          </a:p>
          <a:p>
            <a:r>
              <a:rPr lang="en-US" i="1" dirty="0" err="1" smtClean="0"/>
              <a:t>CSVBulkSurveyUploader</a:t>
            </a:r>
            <a:r>
              <a:rPr lang="en-US" i="1" dirty="0" smtClean="0"/>
              <a:t> – To upload completed surveys via excel sheet.</a:t>
            </a:r>
          </a:p>
          <a:p>
            <a:r>
              <a:rPr lang="en-US" i="1" dirty="0" err="1" smtClean="0"/>
              <a:t>DotloopReviewProcessor</a:t>
            </a:r>
            <a:r>
              <a:rPr lang="en-US" i="1" dirty="0" smtClean="0"/>
              <a:t> – To fetch transactions from </a:t>
            </a:r>
            <a:r>
              <a:rPr lang="en-US" i="1" dirty="0" err="1" smtClean="0"/>
              <a:t>dotloop</a:t>
            </a:r>
            <a:r>
              <a:rPr lang="en-US" i="1" dirty="0" smtClean="0"/>
              <a:t>.</a:t>
            </a:r>
          </a:p>
          <a:p>
            <a:r>
              <a:rPr lang="en-US" i="1" dirty="0" err="1" smtClean="0"/>
              <a:t>LoneWolfReviewProcessor</a:t>
            </a:r>
            <a:r>
              <a:rPr lang="en-US" i="1" dirty="0" smtClean="0"/>
              <a:t> – To fetch transactions from </a:t>
            </a:r>
            <a:r>
              <a:rPr lang="en-US" i="1" dirty="0" err="1" smtClean="0"/>
              <a:t>lonewolf</a:t>
            </a:r>
            <a:r>
              <a:rPr lang="en-US" i="1" dirty="0" smtClean="0"/>
              <a:t>.</a:t>
            </a:r>
          </a:p>
          <a:p>
            <a:r>
              <a:rPr lang="en-US" i="1" dirty="0" err="1" smtClean="0"/>
              <a:t>ZillowReviewProcessorAndAutoPostStarter</a:t>
            </a:r>
            <a:r>
              <a:rPr lang="en-US" i="1" dirty="0" smtClean="0"/>
              <a:t> – To fetch </a:t>
            </a:r>
            <a:r>
              <a:rPr lang="en-US" i="1" dirty="0" err="1" smtClean="0"/>
              <a:t>reveiws</a:t>
            </a:r>
            <a:r>
              <a:rPr lang="en-US" i="1" dirty="0" smtClean="0"/>
              <a:t> from </a:t>
            </a:r>
            <a:r>
              <a:rPr lang="en-US" i="1" dirty="0" err="1" smtClean="0"/>
              <a:t>zillow</a:t>
            </a:r>
            <a:r>
              <a:rPr lang="en-US" i="1" dirty="0" smtClean="0"/>
              <a:t> and post them on social media.</a:t>
            </a:r>
          </a:p>
          <a:p>
            <a:r>
              <a:rPr lang="en-US" i="1" dirty="0" err="1" smtClean="0"/>
              <a:t>BulkSurveyImporter</a:t>
            </a:r>
            <a:r>
              <a:rPr lang="en-US" i="1" dirty="0" smtClean="0"/>
              <a:t> – To import surveys received in FTP file.</a:t>
            </a:r>
          </a:p>
          <a:p>
            <a:r>
              <a:rPr lang="en-US" i="1" dirty="0" err="1" smtClean="0"/>
              <a:t>BillingReportGenerator</a:t>
            </a:r>
            <a:r>
              <a:rPr lang="en-US" i="1" dirty="0" smtClean="0"/>
              <a:t> – To generate reports.</a:t>
            </a:r>
          </a:p>
          <a:p>
            <a:r>
              <a:rPr lang="en-US" i="1" dirty="0" err="1" smtClean="0"/>
              <a:t>AccountDeactivator</a:t>
            </a:r>
            <a:r>
              <a:rPr lang="en-US" i="1" dirty="0" smtClean="0"/>
              <a:t> – To deactivate disabled account.</a:t>
            </a:r>
          </a:p>
          <a:p>
            <a:r>
              <a:rPr lang="en-US" i="1" dirty="0" err="1" smtClean="0"/>
              <a:t>DeactivatedAccountPurger</a:t>
            </a:r>
            <a:r>
              <a:rPr lang="en-US" i="1" dirty="0" smtClean="0"/>
              <a:t> – To purge deactivated account.</a:t>
            </a:r>
          </a:p>
          <a:p>
            <a:r>
              <a:rPr lang="en-US" i="1" dirty="0" err="1" smtClean="0"/>
              <a:t>UpdateSubscriptionPriceStarter</a:t>
            </a:r>
            <a:r>
              <a:rPr lang="en-US" i="1" dirty="0" smtClean="0"/>
              <a:t> – To update subscription price in </a:t>
            </a:r>
            <a:r>
              <a:rPr lang="en-US" i="1" dirty="0" err="1" smtClean="0"/>
              <a:t>braintree</a:t>
            </a:r>
            <a:r>
              <a:rPr lang="en-US" i="1" dirty="0" smtClean="0"/>
              <a:t> for enterprise account.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BATCH_TRACKER</a:t>
            </a:r>
          </a:p>
          <a:p>
            <a:pPr lvl="1"/>
            <a:r>
              <a:rPr lang="en-US" dirty="0" smtClean="0"/>
              <a:t>Whenever a job runs, we track its status in BATCH_TRACKER in 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CRM_BATCH_TRACKER</a:t>
            </a:r>
          </a:p>
          <a:p>
            <a:pPr lvl="1"/>
            <a:r>
              <a:rPr lang="en-US" dirty="0" smtClean="0"/>
              <a:t>For CRM </a:t>
            </a:r>
            <a:r>
              <a:rPr lang="en-US" dirty="0" err="1" smtClean="0"/>
              <a:t>apis</a:t>
            </a:r>
            <a:r>
              <a:rPr lang="en-US" dirty="0" smtClean="0"/>
              <a:t>, we track whether the data is fetched for particular company, region, office successfully or not.</a:t>
            </a:r>
          </a:p>
          <a:p>
            <a:r>
              <a:rPr lang="en-US" dirty="0" smtClean="0"/>
              <a:t>CRM_BATCH_TRACKER_HISTORY</a:t>
            </a:r>
          </a:p>
          <a:p>
            <a:pPr lvl="1"/>
            <a:r>
              <a:rPr lang="en-US" dirty="0" smtClean="0"/>
              <a:t>Maintains history of </a:t>
            </a:r>
            <a:r>
              <a:rPr lang="en-US" dirty="0" smtClean="0"/>
              <a:t>CRM_BATCH_TRACKER.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3900" dirty="0" smtClean="0"/>
              <a:t>?</a:t>
            </a:r>
            <a:endParaRPr lang="en-US" sz="23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246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Social Survey - Batch Overview</vt:lpstr>
      <vt:lpstr>What is Batch?</vt:lpstr>
      <vt:lpstr>Batch Implementation</vt:lpstr>
      <vt:lpstr>Significant Batch Jobs</vt:lpstr>
      <vt:lpstr>Batch Tracker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Survey - Batch Overview</dc:title>
  <dc:creator>E6430</dc:creator>
  <cp:lastModifiedBy>E6430</cp:lastModifiedBy>
  <cp:revision>9</cp:revision>
  <dcterms:created xsi:type="dcterms:W3CDTF">2017-01-20T08:22:08Z</dcterms:created>
  <dcterms:modified xsi:type="dcterms:W3CDTF">2017-01-20T09:02:27Z</dcterms:modified>
</cp:coreProperties>
</file>