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3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4F4C3-8DFF-4406-B16E-5864CED152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E05E36-718A-44E2-AA2E-16612A4419F3}">
      <dgm:prSet phldrT="[Text]"/>
      <dgm:spPr/>
      <dgm:t>
        <a:bodyPr/>
        <a:lstStyle/>
        <a:p>
          <a:r>
            <a:rPr lang="en-US" dirty="0" smtClean="0"/>
            <a:t>Company</a:t>
          </a:r>
          <a:endParaRPr lang="en-US" dirty="0"/>
        </a:p>
      </dgm:t>
    </dgm:pt>
    <dgm:pt modelId="{216BAF3A-E312-4C20-A81E-45D891F8A2E8}" type="parTrans" cxnId="{0918D3EB-3AB3-4B6A-89DE-C4811722DC15}">
      <dgm:prSet/>
      <dgm:spPr/>
      <dgm:t>
        <a:bodyPr/>
        <a:lstStyle/>
        <a:p>
          <a:endParaRPr lang="en-US"/>
        </a:p>
      </dgm:t>
    </dgm:pt>
    <dgm:pt modelId="{FA3AB9A8-59DB-4688-9839-2EEC28132499}" type="sibTrans" cxnId="{0918D3EB-3AB3-4B6A-89DE-C4811722DC15}">
      <dgm:prSet/>
      <dgm:spPr/>
      <dgm:t>
        <a:bodyPr/>
        <a:lstStyle/>
        <a:p>
          <a:endParaRPr lang="en-US"/>
        </a:p>
      </dgm:t>
    </dgm:pt>
    <dgm:pt modelId="{F86DD9A7-1104-4F36-A1BE-032E22C86F90}">
      <dgm:prSet phldrT="[Text]"/>
      <dgm:spPr/>
      <dgm:t>
        <a:bodyPr/>
        <a:lstStyle/>
        <a:p>
          <a:r>
            <a:rPr lang="en-US" dirty="0" smtClean="0"/>
            <a:t>Regions</a:t>
          </a:r>
          <a:endParaRPr lang="en-US" dirty="0"/>
        </a:p>
      </dgm:t>
    </dgm:pt>
    <dgm:pt modelId="{41AAC621-7BE1-4607-87AF-7EC3244D1BC0}" type="parTrans" cxnId="{2F9A3AF2-0334-43D0-93A7-99682977DC69}">
      <dgm:prSet/>
      <dgm:spPr/>
      <dgm:t>
        <a:bodyPr/>
        <a:lstStyle/>
        <a:p>
          <a:endParaRPr lang="en-US"/>
        </a:p>
      </dgm:t>
    </dgm:pt>
    <dgm:pt modelId="{3F728E16-AA9B-4C27-8B32-76ECF1413882}" type="sibTrans" cxnId="{2F9A3AF2-0334-43D0-93A7-99682977DC69}">
      <dgm:prSet/>
      <dgm:spPr/>
      <dgm:t>
        <a:bodyPr/>
        <a:lstStyle/>
        <a:p>
          <a:endParaRPr lang="en-US"/>
        </a:p>
      </dgm:t>
    </dgm:pt>
    <dgm:pt modelId="{741C39B8-BF87-41E1-94BD-C81B3345C61C}">
      <dgm:prSet phldrT="[Text]"/>
      <dgm:spPr/>
      <dgm:t>
        <a:bodyPr/>
        <a:lstStyle/>
        <a:p>
          <a:r>
            <a:rPr lang="en-US" dirty="0" smtClean="0"/>
            <a:t>Offices</a:t>
          </a:r>
          <a:endParaRPr lang="en-US" dirty="0"/>
        </a:p>
      </dgm:t>
    </dgm:pt>
    <dgm:pt modelId="{BC16D003-C430-467A-9A1D-0E762510E89C}" type="parTrans" cxnId="{0CD46B09-3320-45ED-837C-860F2296161B}">
      <dgm:prSet/>
      <dgm:spPr/>
      <dgm:t>
        <a:bodyPr/>
        <a:lstStyle/>
        <a:p>
          <a:endParaRPr lang="en-US"/>
        </a:p>
      </dgm:t>
    </dgm:pt>
    <dgm:pt modelId="{9D9A5200-D687-4AF1-A2AB-94F27E2870BE}" type="sibTrans" cxnId="{0CD46B09-3320-45ED-837C-860F2296161B}">
      <dgm:prSet/>
      <dgm:spPr/>
      <dgm:t>
        <a:bodyPr/>
        <a:lstStyle/>
        <a:p>
          <a:endParaRPr lang="en-US"/>
        </a:p>
      </dgm:t>
    </dgm:pt>
    <dgm:pt modelId="{99AB8654-5348-42E1-8247-71A02BE976AF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4E469131-743A-475D-B667-63FF441A7C61}" type="parTrans" cxnId="{7C0EB29D-EAAD-47A6-8C72-20F1FF172AC3}">
      <dgm:prSet/>
      <dgm:spPr/>
      <dgm:t>
        <a:bodyPr/>
        <a:lstStyle/>
        <a:p>
          <a:endParaRPr lang="en-US"/>
        </a:p>
      </dgm:t>
    </dgm:pt>
    <dgm:pt modelId="{97B1605F-8BA5-4024-85F0-4C834FDD88BE}" type="sibTrans" cxnId="{7C0EB29D-EAAD-47A6-8C72-20F1FF172AC3}">
      <dgm:prSet/>
      <dgm:spPr/>
      <dgm:t>
        <a:bodyPr/>
        <a:lstStyle/>
        <a:p>
          <a:endParaRPr lang="en-US"/>
        </a:p>
      </dgm:t>
    </dgm:pt>
    <dgm:pt modelId="{CBDC9975-622B-4CD3-85B5-1564CA5D8DFF}">
      <dgm:prSet phldrT="[Text]"/>
      <dgm:spPr/>
      <dgm:t>
        <a:bodyPr/>
        <a:lstStyle/>
        <a:p>
          <a:r>
            <a:rPr lang="en-US" dirty="0" smtClean="0"/>
            <a:t>Offices</a:t>
          </a:r>
          <a:endParaRPr lang="en-US" dirty="0"/>
        </a:p>
      </dgm:t>
    </dgm:pt>
    <dgm:pt modelId="{5C9C08E7-C66A-4688-981F-73B6505C553E}" type="parTrans" cxnId="{CBCCA39E-E2B4-4CE9-82ED-4C58521EE600}">
      <dgm:prSet/>
      <dgm:spPr/>
      <dgm:t>
        <a:bodyPr/>
        <a:lstStyle/>
        <a:p>
          <a:endParaRPr lang="en-US"/>
        </a:p>
      </dgm:t>
    </dgm:pt>
    <dgm:pt modelId="{50D5B05B-AD85-472B-AABE-F23E5E85307B}" type="sibTrans" cxnId="{CBCCA39E-E2B4-4CE9-82ED-4C58521EE600}">
      <dgm:prSet/>
      <dgm:spPr/>
      <dgm:t>
        <a:bodyPr/>
        <a:lstStyle/>
        <a:p>
          <a:endParaRPr lang="en-US"/>
        </a:p>
      </dgm:t>
    </dgm:pt>
    <dgm:pt modelId="{1A72BC18-11CA-4BDA-8E53-DFA9E81D9419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24AD5CA4-8F95-4BE6-9C4C-435720BAE672}" type="parTrans" cxnId="{02FA0725-EAC6-4744-8D80-1A5A14A89FE8}">
      <dgm:prSet/>
      <dgm:spPr/>
      <dgm:t>
        <a:bodyPr/>
        <a:lstStyle/>
        <a:p>
          <a:endParaRPr lang="en-US"/>
        </a:p>
      </dgm:t>
    </dgm:pt>
    <dgm:pt modelId="{B64DFD22-B5C3-4385-8707-158DE8D64545}" type="sibTrans" cxnId="{02FA0725-EAC6-4744-8D80-1A5A14A89FE8}">
      <dgm:prSet/>
      <dgm:spPr/>
      <dgm:t>
        <a:bodyPr/>
        <a:lstStyle/>
        <a:p>
          <a:endParaRPr lang="en-US"/>
        </a:p>
      </dgm:t>
    </dgm:pt>
    <dgm:pt modelId="{AB08F975-02C1-467C-9AE5-722B655F21A8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972761CA-00E0-487D-B1D4-F580D654D57C}" type="parTrans" cxnId="{5B2C004A-77D9-4EA8-9438-6AA67BA7CE0A}">
      <dgm:prSet/>
      <dgm:spPr/>
      <dgm:t>
        <a:bodyPr/>
        <a:lstStyle/>
        <a:p>
          <a:endParaRPr lang="en-US"/>
        </a:p>
      </dgm:t>
    </dgm:pt>
    <dgm:pt modelId="{7EEA82D5-34DC-42F4-A430-39B5AA23385A}" type="sibTrans" cxnId="{5B2C004A-77D9-4EA8-9438-6AA67BA7CE0A}">
      <dgm:prSet/>
      <dgm:spPr/>
      <dgm:t>
        <a:bodyPr/>
        <a:lstStyle/>
        <a:p>
          <a:endParaRPr lang="en-US"/>
        </a:p>
      </dgm:t>
    </dgm:pt>
    <dgm:pt modelId="{1611C06C-9F20-4C71-82A3-658D9A60EF0A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D46EE898-C1A5-4CF4-A0C8-F581343C0F6C}" type="parTrans" cxnId="{0D97BC60-D781-45F6-B2AF-FBB768D8BFA3}">
      <dgm:prSet/>
      <dgm:spPr/>
      <dgm:t>
        <a:bodyPr/>
        <a:lstStyle/>
        <a:p>
          <a:endParaRPr lang="en-US"/>
        </a:p>
      </dgm:t>
    </dgm:pt>
    <dgm:pt modelId="{AA0210D8-6A2F-4697-B532-F3F330119680}" type="sibTrans" cxnId="{0D97BC60-D781-45F6-B2AF-FBB768D8BFA3}">
      <dgm:prSet/>
      <dgm:spPr/>
      <dgm:t>
        <a:bodyPr/>
        <a:lstStyle/>
        <a:p>
          <a:endParaRPr lang="en-US"/>
        </a:p>
      </dgm:t>
    </dgm:pt>
    <dgm:pt modelId="{42440231-FBA1-4C6C-B2B3-EF2673BC95B0}" type="pres">
      <dgm:prSet presAssocID="{0C04F4C3-8DFF-4406-B16E-5864CED152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943064-336F-4932-A5B4-4CA44DA78426}" type="pres">
      <dgm:prSet presAssocID="{ABE05E36-718A-44E2-AA2E-16612A4419F3}" presName="hierRoot1" presStyleCnt="0">
        <dgm:presLayoutVars>
          <dgm:hierBranch val="init"/>
        </dgm:presLayoutVars>
      </dgm:prSet>
      <dgm:spPr/>
    </dgm:pt>
    <dgm:pt modelId="{C867C317-B5CC-46A4-8D8E-BAC7E489D7FD}" type="pres">
      <dgm:prSet presAssocID="{ABE05E36-718A-44E2-AA2E-16612A4419F3}" presName="rootComposite1" presStyleCnt="0"/>
      <dgm:spPr/>
    </dgm:pt>
    <dgm:pt modelId="{D28BD448-97D4-4E62-A461-81EB295DDCD9}" type="pres">
      <dgm:prSet presAssocID="{ABE05E36-718A-44E2-AA2E-16612A4419F3}" presName="rootText1" presStyleLbl="node0" presStyleIdx="0" presStyleCnt="1">
        <dgm:presLayoutVars>
          <dgm:chPref val="3"/>
        </dgm:presLayoutVars>
      </dgm:prSet>
      <dgm:spPr/>
    </dgm:pt>
    <dgm:pt modelId="{C5D145AB-5248-4299-82AC-9B1C2BDB6CB0}" type="pres">
      <dgm:prSet presAssocID="{ABE05E36-718A-44E2-AA2E-16612A4419F3}" presName="rootConnector1" presStyleLbl="node1" presStyleIdx="0" presStyleCnt="0"/>
      <dgm:spPr/>
    </dgm:pt>
    <dgm:pt modelId="{27EAEFEC-6118-4F70-A062-C9E02FC8C013}" type="pres">
      <dgm:prSet presAssocID="{ABE05E36-718A-44E2-AA2E-16612A4419F3}" presName="hierChild2" presStyleCnt="0"/>
      <dgm:spPr/>
    </dgm:pt>
    <dgm:pt modelId="{11D12520-EA49-4024-AE10-AFFE72CA7C22}" type="pres">
      <dgm:prSet presAssocID="{41AAC621-7BE1-4607-87AF-7EC3244D1BC0}" presName="Name37" presStyleLbl="parChTrans1D2" presStyleIdx="0" presStyleCnt="3"/>
      <dgm:spPr/>
    </dgm:pt>
    <dgm:pt modelId="{698C47C3-4509-4C6F-B369-BEE708CA7DB8}" type="pres">
      <dgm:prSet presAssocID="{F86DD9A7-1104-4F36-A1BE-032E22C86F90}" presName="hierRoot2" presStyleCnt="0">
        <dgm:presLayoutVars>
          <dgm:hierBranch val="init"/>
        </dgm:presLayoutVars>
      </dgm:prSet>
      <dgm:spPr/>
    </dgm:pt>
    <dgm:pt modelId="{6A079530-F987-4105-B499-3C443208B124}" type="pres">
      <dgm:prSet presAssocID="{F86DD9A7-1104-4F36-A1BE-032E22C86F90}" presName="rootComposite" presStyleCnt="0"/>
      <dgm:spPr/>
    </dgm:pt>
    <dgm:pt modelId="{1B559722-8E2F-4BE7-A662-FA79A53689CD}" type="pres">
      <dgm:prSet presAssocID="{F86DD9A7-1104-4F36-A1BE-032E22C86F90}" presName="rootText" presStyleLbl="node2" presStyleIdx="0" presStyleCnt="3">
        <dgm:presLayoutVars>
          <dgm:chPref val="3"/>
        </dgm:presLayoutVars>
      </dgm:prSet>
      <dgm:spPr/>
    </dgm:pt>
    <dgm:pt modelId="{FF7189FA-B77F-435B-BBA1-C88A2A8199B2}" type="pres">
      <dgm:prSet presAssocID="{F86DD9A7-1104-4F36-A1BE-032E22C86F90}" presName="rootConnector" presStyleLbl="node2" presStyleIdx="0" presStyleCnt="3"/>
      <dgm:spPr/>
    </dgm:pt>
    <dgm:pt modelId="{3F8DA2D8-0502-418F-A00D-CBA0965CABB7}" type="pres">
      <dgm:prSet presAssocID="{F86DD9A7-1104-4F36-A1BE-032E22C86F90}" presName="hierChild4" presStyleCnt="0"/>
      <dgm:spPr/>
    </dgm:pt>
    <dgm:pt modelId="{2673F80D-F63E-4A26-B642-999FAC360053}" type="pres">
      <dgm:prSet presAssocID="{5C9C08E7-C66A-4688-981F-73B6505C553E}" presName="Name37" presStyleLbl="parChTrans1D3" presStyleIdx="0" presStyleCnt="3"/>
      <dgm:spPr/>
    </dgm:pt>
    <dgm:pt modelId="{A0E5D6EF-2E97-4024-BDE9-38E676281BDA}" type="pres">
      <dgm:prSet presAssocID="{CBDC9975-622B-4CD3-85B5-1564CA5D8DFF}" presName="hierRoot2" presStyleCnt="0">
        <dgm:presLayoutVars>
          <dgm:hierBranch val="init"/>
        </dgm:presLayoutVars>
      </dgm:prSet>
      <dgm:spPr/>
    </dgm:pt>
    <dgm:pt modelId="{EEE43D1D-DAF5-4E99-9338-546F34D8B1D7}" type="pres">
      <dgm:prSet presAssocID="{CBDC9975-622B-4CD3-85B5-1564CA5D8DFF}" presName="rootComposite" presStyleCnt="0"/>
      <dgm:spPr/>
    </dgm:pt>
    <dgm:pt modelId="{A8C2D665-418A-4A00-9E94-0BD5D09037BF}" type="pres">
      <dgm:prSet presAssocID="{CBDC9975-622B-4CD3-85B5-1564CA5D8DFF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992BEF-84B1-4637-9F3B-34B7791D9872}" type="pres">
      <dgm:prSet presAssocID="{CBDC9975-622B-4CD3-85B5-1564CA5D8DFF}" presName="rootConnector" presStyleLbl="node3" presStyleIdx="0" presStyleCnt="3"/>
      <dgm:spPr/>
    </dgm:pt>
    <dgm:pt modelId="{23ECFD29-F6C4-40B8-8D2D-D4EF1C082342}" type="pres">
      <dgm:prSet presAssocID="{CBDC9975-622B-4CD3-85B5-1564CA5D8DFF}" presName="hierChild4" presStyleCnt="0"/>
      <dgm:spPr/>
    </dgm:pt>
    <dgm:pt modelId="{C137FC23-8E50-4EC6-A337-C755F6F55D94}" type="pres">
      <dgm:prSet presAssocID="{972761CA-00E0-487D-B1D4-F580D654D57C}" presName="Name37" presStyleLbl="parChTrans1D4" presStyleIdx="0" presStyleCnt="1"/>
      <dgm:spPr/>
    </dgm:pt>
    <dgm:pt modelId="{06BBD8F4-A919-4C5C-849B-0ECB84A72A38}" type="pres">
      <dgm:prSet presAssocID="{AB08F975-02C1-467C-9AE5-722B655F21A8}" presName="hierRoot2" presStyleCnt="0">
        <dgm:presLayoutVars>
          <dgm:hierBranch val="init"/>
        </dgm:presLayoutVars>
      </dgm:prSet>
      <dgm:spPr/>
    </dgm:pt>
    <dgm:pt modelId="{5835119F-BBC5-40D1-A31D-7C31D174BC16}" type="pres">
      <dgm:prSet presAssocID="{AB08F975-02C1-467C-9AE5-722B655F21A8}" presName="rootComposite" presStyleCnt="0"/>
      <dgm:spPr/>
    </dgm:pt>
    <dgm:pt modelId="{9C21C3C0-0FF0-423E-B374-158B470CCC50}" type="pres">
      <dgm:prSet presAssocID="{AB08F975-02C1-467C-9AE5-722B655F21A8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141CB-7BBE-41D0-9D70-486BD6CF1DB9}" type="pres">
      <dgm:prSet presAssocID="{AB08F975-02C1-467C-9AE5-722B655F21A8}" presName="rootConnector" presStyleLbl="node4" presStyleIdx="0" presStyleCnt="1"/>
      <dgm:spPr/>
    </dgm:pt>
    <dgm:pt modelId="{4D84FB33-0FB7-4853-899D-FC0D703041D9}" type="pres">
      <dgm:prSet presAssocID="{AB08F975-02C1-467C-9AE5-722B655F21A8}" presName="hierChild4" presStyleCnt="0"/>
      <dgm:spPr/>
    </dgm:pt>
    <dgm:pt modelId="{5911F9F5-3D5A-40CD-957A-47988B2613F9}" type="pres">
      <dgm:prSet presAssocID="{AB08F975-02C1-467C-9AE5-722B655F21A8}" presName="hierChild5" presStyleCnt="0"/>
      <dgm:spPr/>
    </dgm:pt>
    <dgm:pt modelId="{C45E30B5-EF59-4234-A789-D944D9183D66}" type="pres">
      <dgm:prSet presAssocID="{CBDC9975-622B-4CD3-85B5-1564CA5D8DFF}" presName="hierChild5" presStyleCnt="0"/>
      <dgm:spPr/>
    </dgm:pt>
    <dgm:pt modelId="{511484BA-B899-44E9-AFC4-7EE45A43D4B1}" type="pres">
      <dgm:prSet presAssocID="{24AD5CA4-8F95-4BE6-9C4C-435720BAE672}" presName="Name37" presStyleLbl="parChTrans1D3" presStyleIdx="1" presStyleCnt="3"/>
      <dgm:spPr/>
    </dgm:pt>
    <dgm:pt modelId="{91706C2A-720A-465A-94A0-A3D6281F1066}" type="pres">
      <dgm:prSet presAssocID="{1A72BC18-11CA-4BDA-8E53-DFA9E81D9419}" presName="hierRoot2" presStyleCnt="0">
        <dgm:presLayoutVars>
          <dgm:hierBranch val="init"/>
        </dgm:presLayoutVars>
      </dgm:prSet>
      <dgm:spPr/>
    </dgm:pt>
    <dgm:pt modelId="{D9AD7684-AC0D-4ADD-88D2-FF432CC092DB}" type="pres">
      <dgm:prSet presAssocID="{1A72BC18-11CA-4BDA-8E53-DFA9E81D9419}" presName="rootComposite" presStyleCnt="0"/>
      <dgm:spPr/>
    </dgm:pt>
    <dgm:pt modelId="{B3AEB5CE-05CD-4B03-84B1-D0018AED24F7}" type="pres">
      <dgm:prSet presAssocID="{1A72BC18-11CA-4BDA-8E53-DFA9E81D9419}" presName="rootText" presStyleLbl="node3" presStyleIdx="1" presStyleCnt="3">
        <dgm:presLayoutVars>
          <dgm:chPref val="3"/>
        </dgm:presLayoutVars>
      </dgm:prSet>
      <dgm:spPr/>
    </dgm:pt>
    <dgm:pt modelId="{EB518E3D-5F7E-47A7-8946-E9337386237D}" type="pres">
      <dgm:prSet presAssocID="{1A72BC18-11CA-4BDA-8E53-DFA9E81D9419}" presName="rootConnector" presStyleLbl="node3" presStyleIdx="1" presStyleCnt="3"/>
      <dgm:spPr/>
    </dgm:pt>
    <dgm:pt modelId="{DCD3473D-63DB-4636-B116-238B35E45288}" type="pres">
      <dgm:prSet presAssocID="{1A72BC18-11CA-4BDA-8E53-DFA9E81D9419}" presName="hierChild4" presStyleCnt="0"/>
      <dgm:spPr/>
    </dgm:pt>
    <dgm:pt modelId="{9E9E6FC1-7F00-4E43-8DB2-0BA4AFC540A1}" type="pres">
      <dgm:prSet presAssocID="{1A72BC18-11CA-4BDA-8E53-DFA9E81D9419}" presName="hierChild5" presStyleCnt="0"/>
      <dgm:spPr/>
    </dgm:pt>
    <dgm:pt modelId="{FC132D45-FDA2-44C6-8392-20FC51C6764F}" type="pres">
      <dgm:prSet presAssocID="{F86DD9A7-1104-4F36-A1BE-032E22C86F90}" presName="hierChild5" presStyleCnt="0"/>
      <dgm:spPr/>
    </dgm:pt>
    <dgm:pt modelId="{39BA9DA2-EF86-43C8-A92C-321E36738864}" type="pres">
      <dgm:prSet presAssocID="{BC16D003-C430-467A-9A1D-0E762510E89C}" presName="Name37" presStyleLbl="parChTrans1D2" presStyleIdx="1" presStyleCnt="3"/>
      <dgm:spPr/>
    </dgm:pt>
    <dgm:pt modelId="{A54C73F9-7BAA-41DF-9324-5F4CE5B6D7C7}" type="pres">
      <dgm:prSet presAssocID="{741C39B8-BF87-41E1-94BD-C81B3345C61C}" presName="hierRoot2" presStyleCnt="0">
        <dgm:presLayoutVars>
          <dgm:hierBranch val="init"/>
        </dgm:presLayoutVars>
      </dgm:prSet>
      <dgm:spPr/>
    </dgm:pt>
    <dgm:pt modelId="{27D7C1A4-C3C2-46D0-BB5A-D088D8D1B149}" type="pres">
      <dgm:prSet presAssocID="{741C39B8-BF87-41E1-94BD-C81B3345C61C}" presName="rootComposite" presStyleCnt="0"/>
      <dgm:spPr/>
    </dgm:pt>
    <dgm:pt modelId="{B9B5CD24-7A10-457D-A165-721E6D82B4E7}" type="pres">
      <dgm:prSet presAssocID="{741C39B8-BF87-41E1-94BD-C81B3345C61C}" presName="rootText" presStyleLbl="node2" presStyleIdx="1" presStyleCnt="3">
        <dgm:presLayoutVars>
          <dgm:chPref val="3"/>
        </dgm:presLayoutVars>
      </dgm:prSet>
      <dgm:spPr/>
    </dgm:pt>
    <dgm:pt modelId="{A0985B79-C3B9-4C63-B98E-E7D1052A5D7B}" type="pres">
      <dgm:prSet presAssocID="{741C39B8-BF87-41E1-94BD-C81B3345C61C}" presName="rootConnector" presStyleLbl="node2" presStyleIdx="1" presStyleCnt="3"/>
      <dgm:spPr/>
    </dgm:pt>
    <dgm:pt modelId="{376625BC-6F8F-48CA-9BDC-006B7BE94F79}" type="pres">
      <dgm:prSet presAssocID="{741C39B8-BF87-41E1-94BD-C81B3345C61C}" presName="hierChild4" presStyleCnt="0"/>
      <dgm:spPr/>
    </dgm:pt>
    <dgm:pt modelId="{D886BA57-0FB7-4F81-AE23-DBB8546C1C17}" type="pres">
      <dgm:prSet presAssocID="{D46EE898-C1A5-4CF4-A0C8-F581343C0F6C}" presName="Name37" presStyleLbl="parChTrans1D3" presStyleIdx="2" presStyleCnt="3"/>
      <dgm:spPr/>
    </dgm:pt>
    <dgm:pt modelId="{221D3D37-0026-4C2D-9128-6C7B9A00C2D1}" type="pres">
      <dgm:prSet presAssocID="{1611C06C-9F20-4C71-82A3-658D9A60EF0A}" presName="hierRoot2" presStyleCnt="0">
        <dgm:presLayoutVars>
          <dgm:hierBranch val="init"/>
        </dgm:presLayoutVars>
      </dgm:prSet>
      <dgm:spPr/>
    </dgm:pt>
    <dgm:pt modelId="{8A81C3C5-428F-487F-9BB3-BE851ECB1410}" type="pres">
      <dgm:prSet presAssocID="{1611C06C-9F20-4C71-82A3-658D9A60EF0A}" presName="rootComposite" presStyleCnt="0"/>
      <dgm:spPr/>
    </dgm:pt>
    <dgm:pt modelId="{3CDBF885-8EF2-4279-B441-F96B52265C97}" type="pres">
      <dgm:prSet presAssocID="{1611C06C-9F20-4C71-82A3-658D9A60EF0A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04C1CD-2D62-49D1-BD55-0B2AD7EC01A3}" type="pres">
      <dgm:prSet presAssocID="{1611C06C-9F20-4C71-82A3-658D9A60EF0A}" presName="rootConnector" presStyleLbl="node3" presStyleIdx="2" presStyleCnt="3"/>
      <dgm:spPr/>
    </dgm:pt>
    <dgm:pt modelId="{D9948CF1-4A67-47D1-9FAD-6F716606E2A0}" type="pres">
      <dgm:prSet presAssocID="{1611C06C-9F20-4C71-82A3-658D9A60EF0A}" presName="hierChild4" presStyleCnt="0"/>
      <dgm:spPr/>
    </dgm:pt>
    <dgm:pt modelId="{DAA36EF1-A8C1-4A57-8685-13136D3A4FFE}" type="pres">
      <dgm:prSet presAssocID="{1611C06C-9F20-4C71-82A3-658D9A60EF0A}" presName="hierChild5" presStyleCnt="0"/>
      <dgm:spPr/>
    </dgm:pt>
    <dgm:pt modelId="{842FC5DA-C1E3-47C3-9064-8044528078D2}" type="pres">
      <dgm:prSet presAssocID="{741C39B8-BF87-41E1-94BD-C81B3345C61C}" presName="hierChild5" presStyleCnt="0"/>
      <dgm:spPr/>
    </dgm:pt>
    <dgm:pt modelId="{8B924185-399A-483F-8957-42448C200A93}" type="pres">
      <dgm:prSet presAssocID="{4E469131-743A-475D-B667-63FF441A7C61}" presName="Name37" presStyleLbl="parChTrans1D2" presStyleIdx="2" presStyleCnt="3"/>
      <dgm:spPr/>
    </dgm:pt>
    <dgm:pt modelId="{2FBD5214-980C-4E36-AA4B-EE0FEA6600DA}" type="pres">
      <dgm:prSet presAssocID="{99AB8654-5348-42E1-8247-71A02BE976AF}" presName="hierRoot2" presStyleCnt="0">
        <dgm:presLayoutVars>
          <dgm:hierBranch val="init"/>
        </dgm:presLayoutVars>
      </dgm:prSet>
      <dgm:spPr/>
    </dgm:pt>
    <dgm:pt modelId="{1FEE4049-B80F-4A2F-BBE3-3234F1642412}" type="pres">
      <dgm:prSet presAssocID="{99AB8654-5348-42E1-8247-71A02BE976AF}" presName="rootComposite" presStyleCnt="0"/>
      <dgm:spPr/>
    </dgm:pt>
    <dgm:pt modelId="{1F8414D1-ECC1-4AE4-A07B-2D7DF6E3BB99}" type="pres">
      <dgm:prSet presAssocID="{99AB8654-5348-42E1-8247-71A02BE976AF}" presName="rootText" presStyleLbl="node2" presStyleIdx="2" presStyleCnt="3">
        <dgm:presLayoutVars>
          <dgm:chPref val="3"/>
        </dgm:presLayoutVars>
      </dgm:prSet>
      <dgm:spPr/>
    </dgm:pt>
    <dgm:pt modelId="{3216BA88-F44D-4414-BC94-F508DE8026C9}" type="pres">
      <dgm:prSet presAssocID="{99AB8654-5348-42E1-8247-71A02BE976AF}" presName="rootConnector" presStyleLbl="node2" presStyleIdx="2" presStyleCnt="3"/>
      <dgm:spPr/>
    </dgm:pt>
    <dgm:pt modelId="{47D4FEAF-F87B-46D0-B17F-5AC5CD7FAA3D}" type="pres">
      <dgm:prSet presAssocID="{99AB8654-5348-42E1-8247-71A02BE976AF}" presName="hierChild4" presStyleCnt="0"/>
      <dgm:spPr/>
    </dgm:pt>
    <dgm:pt modelId="{573E8834-B183-42E3-9DFB-C9AB2863F2EC}" type="pres">
      <dgm:prSet presAssocID="{99AB8654-5348-42E1-8247-71A02BE976AF}" presName="hierChild5" presStyleCnt="0"/>
      <dgm:spPr/>
    </dgm:pt>
    <dgm:pt modelId="{C6820864-0E73-4D08-AE8F-E4597BF97353}" type="pres">
      <dgm:prSet presAssocID="{ABE05E36-718A-44E2-AA2E-16612A4419F3}" presName="hierChild3" presStyleCnt="0"/>
      <dgm:spPr/>
    </dgm:pt>
  </dgm:ptLst>
  <dgm:cxnLst>
    <dgm:cxn modelId="{8979CC64-24A4-477E-90DF-5D785D2A7B2E}" type="presOf" srcId="{1A72BC18-11CA-4BDA-8E53-DFA9E81D9419}" destId="{EB518E3D-5F7E-47A7-8946-E9337386237D}" srcOrd="1" destOrd="0" presId="urn:microsoft.com/office/officeart/2005/8/layout/orgChart1"/>
    <dgm:cxn modelId="{D9DEF1E0-BA37-4550-A23C-9243809FEA5A}" type="presOf" srcId="{1611C06C-9F20-4C71-82A3-658D9A60EF0A}" destId="{9204C1CD-2D62-49D1-BD55-0B2AD7EC01A3}" srcOrd="1" destOrd="0" presId="urn:microsoft.com/office/officeart/2005/8/layout/orgChart1"/>
    <dgm:cxn modelId="{3B147B62-0E16-4B1D-B022-DCE3F2E4FC03}" type="presOf" srcId="{741C39B8-BF87-41E1-94BD-C81B3345C61C}" destId="{B9B5CD24-7A10-457D-A165-721E6D82B4E7}" srcOrd="0" destOrd="0" presId="urn:microsoft.com/office/officeart/2005/8/layout/orgChart1"/>
    <dgm:cxn modelId="{2FFE29EE-5E13-4BF6-9779-4690D46B785B}" type="presOf" srcId="{D46EE898-C1A5-4CF4-A0C8-F581343C0F6C}" destId="{D886BA57-0FB7-4F81-AE23-DBB8546C1C17}" srcOrd="0" destOrd="0" presId="urn:microsoft.com/office/officeart/2005/8/layout/orgChart1"/>
    <dgm:cxn modelId="{CEBE5248-E43C-4B39-A1D0-3BAADE79F92E}" type="presOf" srcId="{99AB8654-5348-42E1-8247-71A02BE976AF}" destId="{1F8414D1-ECC1-4AE4-A07B-2D7DF6E3BB99}" srcOrd="0" destOrd="0" presId="urn:microsoft.com/office/officeart/2005/8/layout/orgChart1"/>
    <dgm:cxn modelId="{7C0EB29D-EAAD-47A6-8C72-20F1FF172AC3}" srcId="{ABE05E36-718A-44E2-AA2E-16612A4419F3}" destId="{99AB8654-5348-42E1-8247-71A02BE976AF}" srcOrd="2" destOrd="0" parTransId="{4E469131-743A-475D-B667-63FF441A7C61}" sibTransId="{97B1605F-8BA5-4024-85F0-4C834FDD88BE}"/>
    <dgm:cxn modelId="{1C096BE5-60FD-4A2D-AD4A-B399A5F925BF}" type="presOf" srcId="{972761CA-00E0-487D-B1D4-F580D654D57C}" destId="{C137FC23-8E50-4EC6-A337-C755F6F55D94}" srcOrd="0" destOrd="0" presId="urn:microsoft.com/office/officeart/2005/8/layout/orgChart1"/>
    <dgm:cxn modelId="{2F9A3AF2-0334-43D0-93A7-99682977DC69}" srcId="{ABE05E36-718A-44E2-AA2E-16612A4419F3}" destId="{F86DD9A7-1104-4F36-A1BE-032E22C86F90}" srcOrd="0" destOrd="0" parTransId="{41AAC621-7BE1-4607-87AF-7EC3244D1BC0}" sibTransId="{3F728E16-AA9B-4C27-8B32-76ECF1413882}"/>
    <dgm:cxn modelId="{8139C144-0E34-4523-BE5A-5EE211B5D04B}" type="presOf" srcId="{AB08F975-02C1-467C-9AE5-722B655F21A8}" destId="{238141CB-7BBE-41D0-9D70-486BD6CF1DB9}" srcOrd="1" destOrd="0" presId="urn:microsoft.com/office/officeart/2005/8/layout/orgChart1"/>
    <dgm:cxn modelId="{566880C5-0FD6-4222-B133-FE4116B6A6D4}" type="presOf" srcId="{41AAC621-7BE1-4607-87AF-7EC3244D1BC0}" destId="{11D12520-EA49-4024-AE10-AFFE72CA7C22}" srcOrd="0" destOrd="0" presId="urn:microsoft.com/office/officeart/2005/8/layout/orgChart1"/>
    <dgm:cxn modelId="{8780B814-A67B-4AC7-94F1-AEDF43E49051}" type="presOf" srcId="{1A72BC18-11CA-4BDA-8E53-DFA9E81D9419}" destId="{B3AEB5CE-05CD-4B03-84B1-D0018AED24F7}" srcOrd="0" destOrd="0" presId="urn:microsoft.com/office/officeart/2005/8/layout/orgChart1"/>
    <dgm:cxn modelId="{F0A4C62E-53E7-494B-B63C-9F0037F13F1A}" type="presOf" srcId="{CBDC9975-622B-4CD3-85B5-1564CA5D8DFF}" destId="{42992BEF-84B1-4637-9F3B-34B7791D9872}" srcOrd="1" destOrd="0" presId="urn:microsoft.com/office/officeart/2005/8/layout/orgChart1"/>
    <dgm:cxn modelId="{CBCCA39E-E2B4-4CE9-82ED-4C58521EE600}" srcId="{F86DD9A7-1104-4F36-A1BE-032E22C86F90}" destId="{CBDC9975-622B-4CD3-85B5-1564CA5D8DFF}" srcOrd="0" destOrd="0" parTransId="{5C9C08E7-C66A-4688-981F-73B6505C553E}" sibTransId="{50D5B05B-AD85-472B-AABE-F23E5E85307B}"/>
    <dgm:cxn modelId="{22295687-3BF6-4223-B3B6-86FAC6BB22EA}" type="presOf" srcId="{ABE05E36-718A-44E2-AA2E-16612A4419F3}" destId="{C5D145AB-5248-4299-82AC-9B1C2BDB6CB0}" srcOrd="1" destOrd="0" presId="urn:microsoft.com/office/officeart/2005/8/layout/orgChart1"/>
    <dgm:cxn modelId="{179A2AFF-CD12-44B2-9EC7-1F7B1A8C4EDF}" type="presOf" srcId="{24AD5CA4-8F95-4BE6-9C4C-435720BAE672}" destId="{511484BA-B899-44E9-AFC4-7EE45A43D4B1}" srcOrd="0" destOrd="0" presId="urn:microsoft.com/office/officeart/2005/8/layout/orgChart1"/>
    <dgm:cxn modelId="{D815FEFB-5604-4E96-8D85-6E608C0532B7}" type="presOf" srcId="{AB08F975-02C1-467C-9AE5-722B655F21A8}" destId="{9C21C3C0-0FF0-423E-B374-158B470CCC50}" srcOrd="0" destOrd="0" presId="urn:microsoft.com/office/officeart/2005/8/layout/orgChart1"/>
    <dgm:cxn modelId="{552E2D46-0D83-4D34-A535-01DC980A3E2E}" type="presOf" srcId="{CBDC9975-622B-4CD3-85B5-1564CA5D8DFF}" destId="{A8C2D665-418A-4A00-9E94-0BD5D09037BF}" srcOrd="0" destOrd="0" presId="urn:microsoft.com/office/officeart/2005/8/layout/orgChart1"/>
    <dgm:cxn modelId="{40622226-AB86-41F8-8FBD-CCD60BCEAD13}" type="presOf" srcId="{5C9C08E7-C66A-4688-981F-73B6505C553E}" destId="{2673F80D-F63E-4A26-B642-999FAC360053}" srcOrd="0" destOrd="0" presId="urn:microsoft.com/office/officeart/2005/8/layout/orgChart1"/>
    <dgm:cxn modelId="{0E79887F-C8BF-4A07-8467-7C1CCC2D97A1}" type="presOf" srcId="{ABE05E36-718A-44E2-AA2E-16612A4419F3}" destId="{D28BD448-97D4-4E62-A461-81EB295DDCD9}" srcOrd="0" destOrd="0" presId="urn:microsoft.com/office/officeart/2005/8/layout/orgChart1"/>
    <dgm:cxn modelId="{A406AA12-ACAC-41E9-A923-1CB3DCC9DDC1}" type="presOf" srcId="{0C04F4C3-8DFF-4406-B16E-5864CED15264}" destId="{42440231-FBA1-4C6C-B2B3-EF2673BC95B0}" srcOrd="0" destOrd="0" presId="urn:microsoft.com/office/officeart/2005/8/layout/orgChart1"/>
    <dgm:cxn modelId="{0918D3EB-3AB3-4B6A-89DE-C4811722DC15}" srcId="{0C04F4C3-8DFF-4406-B16E-5864CED15264}" destId="{ABE05E36-718A-44E2-AA2E-16612A4419F3}" srcOrd="0" destOrd="0" parTransId="{216BAF3A-E312-4C20-A81E-45D891F8A2E8}" sibTransId="{FA3AB9A8-59DB-4688-9839-2EEC28132499}"/>
    <dgm:cxn modelId="{5B2C004A-77D9-4EA8-9438-6AA67BA7CE0A}" srcId="{CBDC9975-622B-4CD3-85B5-1564CA5D8DFF}" destId="{AB08F975-02C1-467C-9AE5-722B655F21A8}" srcOrd="0" destOrd="0" parTransId="{972761CA-00E0-487D-B1D4-F580D654D57C}" sibTransId="{7EEA82D5-34DC-42F4-A430-39B5AA23385A}"/>
    <dgm:cxn modelId="{765D49CF-A461-47F2-AC3A-4CD3051A2D33}" type="presOf" srcId="{F86DD9A7-1104-4F36-A1BE-032E22C86F90}" destId="{FF7189FA-B77F-435B-BBA1-C88A2A8199B2}" srcOrd="1" destOrd="0" presId="urn:microsoft.com/office/officeart/2005/8/layout/orgChart1"/>
    <dgm:cxn modelId="{E3A2BD29-26C7-4D91-BC59-837F5550F4A6}" type="presOf" srcId="{99AB8654-5348-42E1-8247-71A02BE976AF}" destId="{3216BA88-F44D-4414-BC94-F508DE8026C9}" srcOrd="1" destOrd="0" presId="urn:microsoft.com/office/officeart/2005/8/layout/orgChart1"/>
    <dgm:cxn modelId="{0E81055E-684F-43C8-8FCD-D0C86C67C3AF}" type="presOf" srcId="{BC16D003-C430-467A-9A1D-0E762510E89C}" destId="{39BA9DA2-EF86-43C8-A92C-321E36738864}" srcOrd="0" destOrd="0" presId="urn:microsoft.com/office/officeart/2005/8/layout/orgChart1"/>
    <dgm:cxn modelId="{9D9EBEA1-D991-4D02-B843-596E36D8A00B}" type="presOf" srcId="{4E469131-743A-475D-B667-63FF441A7C61}" destId="{8B924185-399A-483F-8957-42448C200A93}" srcOrd="0" destOrd="0" presId="urn:microsoft.com/office/officeart/2005/8/layout/orgChart1"/>
    <dgm:cxn modelId="{0CD46B09-3320-45ED-837C-860F2296161B}" srcId="{ABE05E36-718A-44E2-AA2E-16612A4419F3}" destId="{741C39B8-BF87-41E1-94BD-C81B3345C61C}" srcOrd="1" destOrd="0" parTransId="{BC16D003-C430-467A-9A1D-0E762510E89C}" sibTransId="{9D9A5200-D687-4AF1-A2AB-94F27E2870BE}"/>
    <dgm:cxn modelId="{33B9976A-03D0-4025-9030-61A72541D30D}" type="presOf" srcId="{1611C06C-9F20-4C71-82A3-658D9A60EF0A}" destId="{3CDBF885-8EF2-4279-B441-F96B52265C97}" srcOrd="0" destOrd="0" presId="urn:microsoft.com/office/officeart/2005/8/layout/orgChart1"/>
    <dgm:cxn modelId="{96D3CAA8-BCA0-40BC-B7E3-E0B2CDEA7337}" type="presOf" srcId="{741C39B8-BF87-41E1-94BD-C81B3345C61C}" destId="{A0985B79-C3B9-4C63-B98E-E7D1052A5D7B}" srcOrd="1" destOrd="0" presId="urn:microsoft.com/office/officeart/2005/8/layout/orgChart1"/>
    <dgm:cxn modelId="{02FA0725-EAC6-4744-8D80-1A5A14A89FE8}" srcId="{F86DD9A7-1104-4F36-A1BE-032E22C86F90}" destId="{1A72BC18-11CA-4BDA-8E53-DFA9E81D9419}" srcOrd="1" destOrd="0" parTransId="{24AD5CA4-8F95-4BE6-9C4C-435720BAE672}" sibTransId="{B64DFD22-B5C3-4385-8707-158DE8D64545}"/>
    <dgm:cxn modelId="{0D97BC60-D781-45F6-B2AF-FBB768D8BFA3}" srcId="{741C39B8-BF87-41E1-94BD-C81B3345C61C}" destId="{1611C06C-9F20-4C71-82A3-658D9A60EF0A}" srcOrd="0" destOrd="0" parTransId="{D46EE898-C1A5-4CF4-A0C8-F581343C0F6C}" sibTransId="{AA0210D8-6A2F-4697-B532-F3F330119680}"/>
    <dgm:cxn modelId="{6FC6F4CB-BE98-4B72-BF59-8C87AECB8AC9}" type="presOf" srcId="{F86DD9A7-1104-4F36-A1BE-032E22C86F90}" destId="{1B559722-8E2F-4BE7-A662-FA79A53689CD}" srcOrd="0" destOrd="0" presId="urn:microsoft.com/office/officeart/2005/8/layout/orgChart1"/>
    <dgm:cxn modelId="{75056C0B-C703-4AA8-9E7B-A95349A6C097}" type="presParOf" srcId="{42440231-FBA1-4C6C-B2B3-EF2673BC95B0}" destId="{B8943064-336F-4932-A5B4-4CA44DA78426}" srcOrd="0" destOrd="0" presId="urn:microsoft.com/office/officeart/2005/8/layout/orgChart1"/>
    <dgm:cxn modelId="{28FA96E9-31C1-46F8-88F1-33D95FBF404E}" type="presParOf" srcId="{B8943064-336F-4932-A5B4-4CA44DA78426}" destId="{C867C317-B5CC-46A4-8D8E-BAC7E489D7FD}" srcOrd="0" destOrd="0" presId="urn:microsoft.com/office/officeart/2005/8/layout/orgChart1"/>
    <dgm:cxn modelId="{7E4D75AA-BC3D-49FF-8D28-2B200C987DCD}" type="presParOf" srcId="{C867C317-B5CC-46A4-8D8E-BAC7E489D7FD}" destId="{D28BD448-97D4-4E62-A461-81EB295DDCD9}" srcOrd="0" destOrd="0" presId="urn:microsoft.com/office/officeart/2005/8/layout/orgChart1"/>
    <dgm:cxn modelId="{810CC3A1-FA99-4F9C-A7C6-181DAB6977F7}" type="presParOf" srcId="{C867C317-B5CC-46A4-8D8E-BAC7E489D7FD}" destId="{C5D145AB-5248-4299-82AC-9B1C2BDB6CB0}" srcOrd="1" destOrd="0" presId="urn:microsoft.com/office/officeart/2005/8/layout/orgChart1"/>
    <dgm:cxn modelId="{2FFA4B4A-5AE6-418B-A571-B3E881F1608F}" type="presParOf" srcId="{B8943064-336F-4932-A5B4-4CA44DA78426}" destId="{27EAEFEC-6118-4F70-A062-C9E02FC8C013}" srcOrd="1" destOrd="0" presId="urn:microsoft.com/office/officeart/2005/8/layout/orgChart1"/>
    <dgm:cxn modelId="{61B98046-EABD-46A0-BB68-9337155D26D5}" type="presParOf" srcId="{27EAEFEC-6118-4F70-A062-C9E02FC8C013}" destId="{11D12520-EA49-4024-AE10-AFFE72CA7C22}" srcOrd="0" destOrd="0" presId="urn:microsoft.com/office/officeart/2005/8/layout/orgChart1"/>
    <dgm:cxn modelId="{78D4D90B-DB04-4E4B-9439-5158490387F2}" type="presParOf" srcId="{27EAEFEC-6118-4F70-A062-C9E02FC8C013}" destId="{698C47C3-4509-4C6F-B369-BEE708CA7DB8}" srcOrd="1" destOrd="0" presId="urn:microsoft.com/office/officeart/2005/8/layout/orgChart1"/>
    <dgm:cxn modelId="{C461DB37-A396-450B-9AD9-007CA6690CDC}" type="presParOf" srcId="{698C47C3-4509-4C6F-B369-BEE708CA7DB8}" destId="{6A079530-F987-4105-B499-3C443208B124}" srcOrd="0" destOrd="0" presId="urn:microsoft.com/office/officeart/2005/8/layout/orgChart1"/>
    <dgm:cxn modelId="{1C0BA0BE-C3A1-46CA-AB57-9E253037BE9B}" type="presParOf" srcId="{6A079530-F987-4105-B499-3C443208B124}" destId="{1B559722-8E2F-4BE7-A662-FA79A53689CD}" srcOrd="0" destOrd="0" presId="urn:microsoft.com/office/officeart/2005/8/layout/orgChart1"/>
    <dgm:cxn modelId="{63382E04-1BCE-4B7A-B813-F11AAD415497}" type="presParOf" srcId="{6A079530-F987-4105-B499-3C443208B124}" destId="{FF7189FA-B77F-435B-BBA1-C88A2A8199B2}" srcOrd="1" destOrd="0" presId="urn:microsoft.com/office/officeart/2005/8/layout/orgChart1"/>
    <dgm:cxn modelId="{867C7460-1E66-45E8-BC39-7C25CFC7A559}" type="presParOf" srcId="{698C47C3-4509-4C6F-B369-BEE708CA7DB8}" destId="{3F8DA2D8-0502-418F-A00D-CBA0965CABB7}" srcOrd="1" destOrd="0" presId="urn:microsoft.com/office/officeart/2005/8/layout/orgChart1"/>
    <dgm:cxn modelId="{1EE781F3-357E-45CB-B86E-F09F80B372D6}" type="presParOf" srcId="{3F8DA2D8-0502-418F-A00D-CBA0965CABB7}" destId="{2673F80D-F63E-4A26-B642-999FAC360053}" srcOrd="0" destOrd="0" presId="urn:microsoft.com/office/officeart/2005/8/layout/orgChart1"/>
    <dgm:cxn modelId="{386281AF-FC29-4DD5-A0C2-05ED5BD92810}" type="presParOf" srcId="{3F8DA2D8-0502-418F-A00D-CBA0965CABB7}" destId="{A0E5D6EF-2E97-4024-BDE9-38E676281BDA}" srcOrd="1" destOrd="0" presId="urn:microsoft.com/office/officeart/2005/8/layout/orgChart1"/>
    <dgm:cxn modelId="{F685541F-0B0D-401F-BAF2-1FF602C9502A}" type="presParOf" srcId="{A0E5D6EF-2E97-4024-BDE9-38E676281BDA}" destId="{EEE43D1D-DAF5-4E99-9338-546F34D8B1D7}" srcOrd="0" destOrd="0" presId="urn:microsoft.com/office/officeart/2005/8/layout/orgChart1"/>
    <dgm:cxn modelId="{3C9BD4DB-5EA7-4CE6-BC34-BA3CC353842C}" type="presParOf" srcId="{EEE43D1D-DAF5-4E99-9338-546F34D8B1D7}" destId="{A8C2D665-418A-4A00-9E94-0BD5D09037BF}" srcOrd="0" destOrd="0" presId="urn:microsoft.com/office/officeart/2005/8/layout/orgChart1"/>
    <dgm:cxn modelId="{F7AD554B-9139-4B3C-A0C3-241FB087AA07}" type="presParOf" srcId="{EEE43D1D-DAF5-4E99-9338-546F34D8B1D7}" destId="{42992BEF-84B1-4637-9F3B-34B7791D9872}" srcOrd="1" destOrd="0" presId="urn:microsoft.com/office/officeart/2005/8/layout/orgChart1"/>
    <dgm:cxn modelId="{6D665E0D-E2C1-4E09-9F1C-F7AC662FB096}" type="presParOf" srcId="{A0E5D6EF-2E97-4024-BDE9-38E676281BDA}" destId="{23ECFD29-F6C4-40B8-8D2D-D4EF1C082342}" srcOrd="1" destOrd="0" presId="urn:microsoft.com/office/officeart/2005/8/layout/orgChart1"/>
    <dgm:cxn modelId="{202FEC65-2686-4174-B6E9-1DCC0F2C7E8A}" type="presParOf" srcId="{23ECFD29-F6C4-40B8-8D2D-D4EF1C082342}" destId="{C137FC23-8E50-4EC6-A337-C755F6F55D94}" srcOrd="0" destOrd="0" presId="urn:microsoft.com/office/officeart/2005/8/layout/orgChart1"/>
    <dgm:cxn modelId="{296ACC7F-C94F-44CC-826A-D33632E8A116}" type="presParOf" srcId="{23ECFD29-F6C4-40B8-8D2D-D4EF1C082342}" destId="{06BBD8F4-A919-4C5C-849B-0ECB84A72A38}" srcOrd="1" destOrd="0" presId="urn:microsoft.com/office/officeart/2005/8/layout/orgChart1"/>
    <dgm:cxn modelId="{7F7167BF-CBA4-4D0D-A142-9D3DAE8C6947}" type="presParOf" srcId="{06BBD8F4-A919-4C5C-849B-0ECB84A72A38}" destId="{5835119F-BBC5-40D1-A31D-7C31D174BC16}" srcOrd="0" destOrd="0" presId="urn:microsoft.com/office/officeart/2005/8/layout/orgChart1"/>
    <dgm:cxn modelId="{4EDC2EE4-1E44-4EA3-8986-8E7040A639C0}" type="presParOf" srcId="{5835119F-BBC5-40D1-A31D-7C31D174BC16}" destId="{9C21C3C0-0FF0-423E-B374-158B470CCC50}" srcOrd="0" destOrd="0" presId="urn:microsoft.com/office/officeart/2005/8/layout/orgChart1"/>
    <dgm:cxn modelId="{608F31BB-A7BA-46CA-8112-E3FD78890028}" type="presParOf" srcId="{5835119F-BBC5-40D1-A31D-7C31D174BC16}" destId="{238141CB-7BBE-41D0-9D70-486BD6CF1DB9}" srcOrd="1" destOrd="0" presId="urn:microsoft.com/office/officeart/2005/8/layout/orgChart1"/>
    <dgm:cxn modelId="{E61BFBC7-8DAD-4AE2-BFF8-B7A65FC9FA7C}" type="presParOf" srcId="{06BBD8F4-A919-4C5C-849B-0ECB84A72A38}" destId="{4D84FB33-0FB7-4853-899D-FC0D703041D9}" srcOrd="1" destOrd="0" presId="urn:microsoft.com/office/officeart/2005/8/layout/orgChart1"/>
    <dgm:cxn modelId="{EE0C96EB-60E5-44A8-B2A0-BA31EA3B93FA}" type="presParOf" srcId="{06BBD8F4-A919-4C5C-849B-0ECB84A72A38}" destId="{5911F9F5-3D5A-40CD-957A-47988B2613F9}" srcOrd="2" destOrd="0" presId="urn:microsoft.com/office/officeart/2005/8/layout/orgChart1"/>
    <dgm:cxn modelId="{881C1203-658A-4894-BED5-0BE30C1997C4}" type="presParOf" srcId="{A0E5D6EF-2E97-4024-BDE9-38E676281BDA}" destId="{C45E30B5-EF59-4234-A789-D944D9183D66}" srcOrd="2" destOrd="0" presId="urn:microsoft.com/office/officeart/2005/8/layout/orgChart1"/>
    <dgm:cxn modelId="{4FAD1643-A2E2-4DA3-B8B0-91553CD9A283}" type="presParOf" srcId="{3F8DA2D8-0502-418F-A00D-CBA0965CABB7}" destId="{511484BA-B899-44E9-AFC4-7EE45A43D4B1}" srcOrd="2" destOrd="0" presId="urn:microsoft.com/office/officeart/2005/8/layout/orgChart1"/>
    <dgm:cxn modelId="{AEBD3E07-920D-42C0-81CF-01EDC3123F18}" type="presParOf" srcId="{3F8DA2D8-0502-418F-A00D-CBA0965CABB7}" destId="{91706C2A-720A-465A-94A0-A3D6281F1066}" srcOrd="3" destOrd="0" presId="urn:microsoft.com/office/officeart/2005/8/layout/orgChart1"/>
    <dgm:cxn modelId="{28D0A89F-8629-4A28-874F-7A7401EAE7DD}" type="presParOf" srcId="{91706C2A-720A-465A-94A0-A3D6281F1066}" destId="{D9AD7684-AC0D-4ADD-88D2-FF432CC092DB}" srcOrd="0" destOrd="0" presId="urn:microsoft.com/office/officeart/2005/8/layout/orgChart1"/>
    <dgm:cxn modelId="{B5D388B5-63AE-48EE-8427-467362B6ED0A}" type="presParOf" srcId="{D9AD7684-AC0D-4ADD-88D2-FF432CC092DB}" destId="{B3AEB5CE-05CD-4B03-84B1-D0018AED24F7}" srcOrd="0" destOrd="0" presId="urn:microsoft.com/office/officeart/2005/8/layout/orgChart1"/>
    <dgm:cxn modelId="{940AB392-91F3-4DB1-A2C4-DC268BA91FDD}" type="presParOf" srcId="{D9AD7684-AC0D-4ADD-88D2-FF432CC092DB}" destId="{EB518E3D-5F7E-47A7-8946-E9337386237D}" srcOrd="1" destOrd="0" presId="urn:microsoft.com/office/officeart/2005/8/layout/orgChart1"/>
    <dgm:cxn modelId="{C1A51303-2FFB-41B6-B076-04342FFDCAA8}" type="presParOf" srcId="{91706C2A-720A-465A-94A0-A3D6281F1066}" destId="{DCD3473D-63DB-4636-B116-238B35E45288}" srcOrd="1" destOrd="0" presId="urn:microsoft.com/office/officeart/2005/8/layout/orgChart1"/>
    <dgm:cxn modelId="{572A020F-B9AD-48BF-A79C-203B1A9A0DFB}" type="presParOf" srcId="{91706C2A-720A-465A-94A0-A3D6281F1066}" destId="{9E9E6FC1-7F00-4E43-8DB2-0BA4AFC540A1}" srcOrd="2" destOrd="0" presId="urn:microsoft.com/office/officeart/2005/8/layout/orgChart1"/>
    <dgm:cxn modelId="{AF0BA7BB-F48B-4EF1-AC48-C2F29691F485}" type="presParOf" srcId="{698C47C3-4509-4C6F-B369-BEE708CA7DB8}" destId="{FC132D45-FDA2-44C6-8392-20FC51C6764F}" srcOrd="2" destOrd="0" presId="urn:microsoft.com/office/officeart/2005/8/layout/orgChart1"/>
    <dgm:cxn modelId="{5FF6281A-674D-418A-B43F-F9887E6A2403}" type="presParOf" srcId="{27EAEFEC-6118-4F70-A062-C9E02FC8C013}" destId="{39BA9DA2-EF86-43C8-A92C-321E36738864}" srcOrd="2" destOrd="0" presId="urn:microsoft.com/office/officeart/2005/8/layout/orgChart1"/>
    <dgm:cxn modelId="{53E12DE8-FBE5-4B66-A31C-FEA20F0495DA}" type="presParOf" srcId="{27EAEFEC-6118-4F70-A062-C9E02FC8C013}" destId="{A54C73F9-7BAA-41DF-9324-5F4CE5B6D7C7}" srcOrd="3" destOrd="0" presId="urn:microsoft.com/office/officeart/2005/8/layout/orgChart1"/>
    <dgm:cxn modelId="{383F7495-AEF3-41BC-9A0C-C6D92D6BA15F}" type="presParOf" srcId="{A54C73F9-7BAA-41DF-9324-5F4CE5B6D7C7}" destId="{27D7C1A4-C3C2-46D0-BB5A-D088D8D1B149}" srcOrd="0" destOrd="0" presId="urn:microsoft.com/office/officeart/2005/8/layout/orgChart1"/>
    <dgm:cxn modelId="{B3DCD666-C738-4C33-A489-C514FB862185}" type="presParOf" srcId="{27D7C1A4-C3C2-46D0-BB5A-D088D8D1B149}" destId="{B9B5CD24-7A10-457D-A165-721E6D82B4E7}" srcOrd="0" destOrd="0" presId="urn:microsoft.com/office/officeart/2005/8/layout/orgChart1"/>
    <dgm:cxn modelId="{4E89C61C-ED05-43C6-A805-BBDCBA968342}" type="presParOf" srcId="{27D7C1A4-C3C2-46D0-BB5A-D088D8D1B149}" destId="{A0985B79-C3B9-4C63-B98E-E7D1052A5D7B}" srcOrd="1" destOrd="0" presId="urn:microsoft.com/office/officeart/2005/8/layout/orgChart1"/>
    <dgm:cxn modelId="{0B99CA94-D1F4-4AD7-A56F-E35AA094BECE}" type="presParOf" srcId="{A54C73F9-7BAA-41DF-9324-5F4CE5B6D7C7}" destId="{376625BC-6F8F-48CA-9BDC-006B7BE94F79}" srcOrd="1" destOrd="0" presId="urn:microsoft.com/office/officeart/2005/8/layout/orgChart1"/>
    <dgm:cxn modelId="{379178A7-7AA6-4A01-96C2-B7F38C2BC6AA}" type="presParOf" srcId="{376625BC-6F8F-48CA-9BDC-006B7BE94F79}" destId="{D886BA57-0FB7-4F81-AE23-DBB8546C1C17}" srcOrd="0" destOrd="0" presId="urn:microsoft.com/office/officeart/2005/8/layout/orgChart1"/>
    <dgm:cxn modelId="{ED636B48-7DED-4CB9-84C3-851555FF69B1}" type="presParOf" srcId="{376625BC-6F8F-48CA-9BDC-006B7BE94F79}" destId="{221D3D37-0026-4C2D-9128-6C7B9A00C2D1}" srcOrd="1" destOrd="0" presId="urn:microsoft.com/office/officeart/2005/8/layout/orgChart1"/>
    <dgm:cxn modelId="{B9E9638F-F376-4164-BC8F-9FF5A1A0E976}" type="presParOf" srcId="{221D3D37-0026-4C2D-9128-6C7B9A00C2D1}" destId="{8A81C3C5-428F-487F-9BB3-BE851ECB1410}" srcOrd="0" destOrd="0" presId="urn:microsoft.com/office/officeart/2005/8/layout/orgChart1"/>
    <dgm:cxn modelId="{3B943353-9F79-48CB-BA35-65D2D11BDF56}" type="presParOf" srcId="{8A81C3C5-428F-487F-9BB3-BE851ECB1410}" destId="{3CDBF885-8EF2-4279-B441-F96B52265C97}" srcOrd="0" destOrd="0" presId="urn:microsoft.com/office/officeart/2005/8/layout/orgChart1"/>
    <dgm:cxn modelId="{B3D98F24-1AED-4D3E-AD51-19B675BDDD1F}" type="presParOf" srcId="{8A81C3C5-428F-487F-9BB3-BE851ECB1410}" destId="{9204C1CD-2D62-49D1-BD55-0B2AD7EC01A3}" srcOrd="1" destOrd="0" presId="urn:microsoft.com/office/officeart/2005/8/layout/orgChart1"/>
    <dgm:cxn modelId="{9E95AE9A-844C-4619-9B4B-735891BBBD85}" type="presParOf" srcId="{221D3D37-0026-4C2D-9128-6C7B9A00C2D1}" destId="{D9948CF1-4A67-47D1-9FAD-6F716606E2A0}" srcOrd="1" destOrd="0" presId="urn:microsoft.com/office/officeart/2005/8/layout/orgChart1"/>
    <dgm:cxn modelId="{7BD4FA30-506D-4DCD-8F85-4FBAD728BE57}" type="presParOf" srcId="{221D3D37-0026-4C2D-9128-6C7B9A00C2D1}" destId="{DAA36EF1-A8C1-4A57-8685-13136D3A4FFE}" srcOrd="2" destOrd="0" presId="urn:microsoft.com/office/officeart/2005/8/layout/orgChart1"/>
    <dgm:cxn modelId="{EF8B2510-CE8A-45FE-AFEC-D3DBADE253A7}" type="presParOf" srcId="{A54C73F9-7BAA-41DF-9324-5F4CE5B6D7C7}" destId="{842FC5DA-C1E3-47C3-9064-8044528078D2}" srcOrd="2" destOrd="0" presId="urn:microsoft.com/office/officeart/2005/8/layout/orgChart1"/>
    <dgm:cxn modelId="{4268FB6B-6C67-4B9D-AA1B-CC0D2AF3CDB7}" type="presParOf" srcId="{27EAEFEC-6118-4F70-A062-C9E02FC8C013}" destId="{8B924185-399A-483F-8957-42448C200A93}" srcOrd="4" destOrd="0" presId="urn:microsoft.com/office/officeart/2005/8/layout/orgChart1"/>
    <dgm:cxn modelId="{DCE28B3C-3020-46DE-A5E4-AE067C597982}" type="presParOf" srcId="{27EAEFEC-6118-4F70-A062-C9E02FC8C013}" destId="{2FBD5214-980C-4E36-AA4B-EE0FEA6600DA}" srcOrd="5" destOrd="0" presId="urn:microsoft.com/office/officeart/2005/8/layout/orgChart1"/>
    <dgm:cxn modelId="{3E4FECBB-4FE2-4B61-A55A-DD93EAD3A66E}" type="presParOf" srcId="{2FBD5214-980C-4E36-AA4B-EE0FEA6600DA}" destId="{1FEE4049-B80F-4A2F-BBE3-3234F1642412}" srcOrd="0" destOrd="0" presId="urn:microsoft.com/office/officeart/2005/8/layout/orgChart1"/>
    <dgm:cxn modelId="{88FC4963-2702-4769-B808-CABA88579CB2}" type="presParOf" srcId="{1FEE4049-B80F-4A2F-BBE3-3234F1642412}" destId="{1F8414D1-ECC1-4AE4-A07B-2D7DF6E3BB99}" srcOrd="0" destOrd="0" presId="urn:microsoft.com/office/officeart/2005/8/layout/orgChart1"/>
    <dgm:cxn modelId="{42F75E01-A9B0-4ED4-86B8-7369A0781DFB}" type="presParOf" srcId="{1FEE4049-B80F-4A2F-BBE3-3234F1642412}" destId="{3216BA88-F44D-4414-BC94-F508DE8026C9}" srcOrd="1" destOrd="0" presId="urn:microsoft.com/office/officeart/2005/8/layout/orgChart1"/>
    <dgm:cxn modelId="{11E6BAE0-99A8-4EDB-9D1E-262CFA527197}" type="presParOf" srcId="{2FBD5214-980C-4E36-AA4B-EE0FEA6600DA}" destId="{47D4FEAF-F87B-46D0-B17F-5AC5CD7FAA3D}" srcOrd="1" destOrd="0" presId="urn:microsoft.com/office/officeart/2005/8/layout/orgChart1"/>
    <dgm:cxn modelId="{7F8522B5-6A5C-489E-BA0C-0B994A8C8B4E}" type="presParOf" srcId="{2FBD5214-980C-4E36-AA4B-EE0FEA6600DA}" destId="{573E8834-B183-42E3-9DFB-C9AB2863F2EC}" srcOrd="2" destOrd="0" presId="urn:microsoft.com/office/officeart/2005/8/layout/orgChart1"/>
    <dgm:cxn modelId="{A326112D-5DF3-4019-9CAE-BB6A50E4ABA8}" type="presParOf" srcId="{B8943064-336F-4932-A5B4-4CA44DA78426}" destId="{C6820864-0E73-4D08-AE8F-E4597BF973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924185-399A-483F-8957-42448C200A93}">
      <dsp:nvSpPr>
        <dsp:cNvPr id="0" name=""/>
        <dsp:cNvSpPr/>
      </dsp:nvSpPr>
      <dsp:spPr>
        <a:xfrm>
          <a:off x="3468941" y="897892"/>
          <a:ext cx="1930765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930765" y="146112"/>
              </a:lnTo>
              <a:lnTo>
                <a:pt x="1930765" y="2922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BA57-0FB7-4F81-AE23-DBB8546C1C17}">
      <dsp:nvSpPr>
        <dsp:cNvPr id="0" name=""/>
        <dsp:cNvSpPr/>
      </dsp:nvSpPr>
      <dsp:spPr>
        <a:xfrm>
          <a:off x="3159323" y="1885887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A9DA2-EF86-43C8-A92C-321E36738864}">
      <dsp:nvSpPr>
        <dsp:cNvPr id="0" name=""/>
        <dsp:cNvSpPr/>
      </dsp:nvSpPr>
      <dsp:spPr>
        <a:xfrm>
          <a:off x="3468941" y="897892"/>
          <a:ext cx="246998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246998" y="146112"/>
              </a:lnTo>
              <a:lnTo>
                <a:pt x="246998" y="2922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484BA-B899-44E9-AFC4-7EE45A43D4B1}">
      <dsp:nvSpPr>
        <dsp:cNvPr id="0" name=""/>
        <dsp:cNvSpPr/>
      </dsp:nvSpPr>
      <dsp:spPr>
        <a:xfrm>
          <a:off x="1538175" y="1885887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841883" y="146112"/>
              </a:lnTo>
              <a:lnTo>
                <a:pt x="841883" y="2922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7FC23-8E50-4EC6-A337-C755F6F55D94}">
      <dsp:nvSpPr>
        <dsp:cNvPr id="0" name=""/>
        <dsp:cNvSpPr/>
      </dsp:nvSpPr>
      <dsp:spPr>
        <a:xfrm>
          <a:off x="139675" y="2873883"/>
          <a:ext cx="208731" cy="640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109"/>
              </a:lnTo>
              <a:lnTo>
                <a:pt x="208731" y="6401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3F80D-F63E-4A26-B642-999FAC360053}">
      <dsp:nvSpPr>
        <dsp:cNvPr id="0" name=""/>
        <dsp:cNvSpPr/>
      </dsp:nvSpPr>
      <dsp:spPr>
        <a:xfrm>
          <a:off x="696292" y="1885887"/>
          <a:ext cx="841883" cy="292224"/>
        </a:xfrm>
        <a:custGeom>
          <a:avLst/>
          <a:gdLst/>
          <a:ahLst/>
          <a:cxnLst/>
          <a:rect l="0" t="0" r="0" b="0"/>
          <a:pathLst>
            <a:path>
              <a:moveTo>
                <a:pt x="841883" y="0"/>
              </a:moveTo>
              <a:lnTo>
                <a:pt x="84188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12520-EA49-4024-AE10-AFFE72CA7C22}">
      <dsp:nvSpPr>
        <dsp:cNvPr id="0" name=""/>
        <dsp:cNvSpPr/>
      </dsp:nvSpPr>
      <dsp:spPr>
        <a:xfrm>
          <a:off x="1538175" y="897892"/>
          <a:ext cx="1930765" cy="292224"/>
        </a:xfrm>
        <a:custGeom>
          <a:avLst/>
          <a:gdLst/>
          <a:ahLst/>
          <a:cxnLst/>
          <a:rect l="0" t="0" r="0" b="0"/>
          <a:pathLst>
            <a:path>
              <a:moveTo>
                <a:pt x="1930765" y="0"/>
              </a:moveTo>
              <a:lnTo>
                <a:pt x="1930765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BD448-97D4-4E62-A461-81EB295DDCD9}">
      <dsp:nvSpPr>
        <dsp:cNvPr id="0" name=""/>
        <dsp:cNvSpPr/>
      </dsp:nvSpPr>
      <dsp:spPr>
        <a:xfrm>
          <a:off x="2773170" y="202120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Company</a:t>
          </a:r>
          <a:endParaRPr lang="en-US" sz="2700" kern="1200" dirty="0"/>
        </a:p>
      </dsp:txBody>
      <dsp:txXfrm>
        <a:off x="2773170" y="202120"/>
        <a:ext cx="1391542" cy="695771"/>
      </dsp:txXfrm>
    </dsp:sp>
    <dsp:sp modelId="{1B559722-8E2F-4BE7-A662-FA79A53689CD}">
      <dsp:nvSpPr>
        <dsp:cNvPr id="0" name=""/>
        <dsp:cNvSpPr/>
      </dsp:nvSpPr>
      <dsp:spPr>
        <a:xfrm>
          <a:off x="842404" y="1190116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Regions</a:t>
          </a:r>
          <a:endParaRPr lang="en-US" sz="2700" kern="1200" dirty="0"/>
        </a:p>
      </dsp:txBody>
      <dsp:txXfrm>
        <a:off x="842404" y="1190116"/>
        <a:ext cx="1391542" cy="695771"/>
      </dsp:txXfrm>
    </dsp:sp>
    <dsp:sp modelId="{A8C2D665-418A-4A00-9E94-0BD5D09037BF}">
      <dsp:nvSpPr>
        <dsp:cNvPr id="0" name=""/>
        <dsp:cNvSpPr/>
      </dsp:nvSpPr>
      <dsp:spPr>
        <a:xfrm>
          <a:off x="520" y="217811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Offices</a:t>
          </a:r>
          <a:endParaRPr lang="en-US" sz="2700" kern="1200" dirty="0"/>
        </a:p>
      </dsp:txBody>
      <dsp:txXfrm>
        <a:off x="520" y="2178112"/>
        <a:ext cx="1391542" cy="695771"/>
      </dsp:txXfrm>
    </dsp:sp>
    <dsp:sp modelId="{9C21C3C0-0FF0-423E-B374-158B470CCC50}">
      <dsp:nvSpPr>
        <dsp:cNvPr id="0" name=""/>
        <dsp:cNvSpPr/>
      </dsp:nvSpPr>
      <dsp:spPr>
        <a:xfrm>
          <a:off x="348406" y="3166107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Users</a:t>
          </a:r>
          <a:endParaRPr lang="en-US" sz="2700" kern="1200" dirty="0"/>
        </a:p>
      </dsp:txBody>
      <dsp:txXfrm>
        <a:off x="348406" y="3166107"/>
        <a:ext cx="1391542" cy="695771"/>
      </dsp:txXfrm>
    </dsp:sp>
    <dsp:sp modelId="{B3AEB5CE-05CD-4B03-84B1-D0018AED24F7}">
      <dsp:nvSpPr>
        <dsp:cNvPr id="0" name=""/>
        <dsp:cNvSpPr/>
      </dsp:nvSpPr>
      <dsp:spPr>
        <a:xfrm>
          <a:off x="1684287" y="217811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Users</a:t>
          </a:r>
          <a:endParaRPr lang="en-US" sz="2700" kern="1200" dirty="0"/>
        </a:p>
      </dsp:txBody>
      <dsp:txXfrm>
        <a:off x="1684287" y="2178112"/>
        <a:ext cx="1391542" cy="695771"/>
      </dsp:txXfrm>
    </dsp:sp>
    <dsp:sp modelId="{B9B5CD24-7A10-457D-A165-721E6D82B4E7}">
      <dsp:nvSpPr>
        <dsp:cNvPr id="0" name=""/>
        <dsp:cNvSpPr/>
      </dsp:nvSpPr>
      <dsp:spPr>
        <a:xfrm>
          <a:off x="3020169" y="1190116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Offices</a:t>
          </a:r>
          <a:endParaRPr lang="en-US" sz="2700" kern="1200" dirty="0"/>
        </a:p>
      </dsp:txBody>
      <dsp:txXfrm>
        <a:off x="3020169" y="1190116"/>
        <a:ext cx="1391542" cy="695771"/>
      </dsp:txXfrm>
    </dsp:sp>
    <dsp:sp modelId="{3CDBF885-8EF2-4279-B441-F96B52265C97}">
      <dsp:nvSpPr>
        <dsp:cNvPr id="0" name=""/>
        <dsp:cNvSpPr/>
      </dsp:nvSpPr>
      <dsp:spPr>
        <a:xfrm>
          <a:off x="3368054" y="2178112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Users</a:t>
          </a:r>
          <a:endParaRPr lang="en-US" sz="2700" kern="1200" dirty="0"/>
        </a:p>
      </dsp:txBody>
      <dsp:txXfrm>
        <a:off x="3368054" y="2178112"/>
        <a:ext cx="1391542" cy="695771"/>
      </dsp:txXfrm>
    </dsp:sp>
    <dsp:sp modelId="{1F8414D1-ECC1-4AE4-A07B-2D7DF6E3BB99}">
      <dsp:nvSpPr>
        <dsp:cNvPr id="0" name=""/>
        <dsp:cNvSpPr/>
      </dsp:nvSpPr>
      <dsp:spPr>
        <a:xfrm>
          <a:off x="4703936" y="1190116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Users</a:t>
          </a:r>
          <a:endParaRPr lang="en-US" sz="2700" kern="1200" dirty="0"/>
        </a:p>
      </dsp:txBody>
      <dsp:txXfrm>
        <a:off x="4703936" y="1190116"/>
        <a:ext cx="1391542" cy="69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7C8-762D-4634-BC3B-A99438B07012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74138-2E4C-4803-B97D-FB9F5981AD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dmin@socialsurvey.m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Individual Account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Enterprise Account </a:t>
            </a:r>
            <a:r>
              <a:rPr lang="en-US" dirty="0" err="1" smtClean="0"/>
              <a:t>vs</a:t>
            </a:r>
            <a:r>
              <a:rPr lang="en-US" dirty="0" smtClean="0"/>
              <a:t> Admin Dashboard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users can Individual account have?</a:t>
            </a:r>
          </a:p>
          <a:p>
            <a:r>
              <a:rPr lang="en-US" dirty="0" smtClean="0"/>
              <a:t>How many maximum users can Enterprise account have?</a:t>
            </a:r>
          </a:p>
          <a:p>
            <a:r>
              <a:rPr lang="en-US" dirty="0" smtClean="0"/>
              <a:t>Can users be directly under Company?</a:t>
            </a:r>
          </a:p>
          <a:p>
            <a:r>
              <a:rPr lang="en-US" dirty="0" smtClean="0"/>
              <a:t>Can region be directly under office?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Any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No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Account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371600"/>
            <a:ext cx="3794125" cy="473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Account Dashboard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75815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Enterprise/Business Account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524000"/>
            <a:ext cx="3743325" cy="461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Account Dashboard</a:t>
            </a:r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29600" cy="326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Managed Team - Hierarchy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</a:p>
          <a:p>
            <a:r>
              <a:rPr lang="en-US" dirty="0" smtClean="0"/>
              <a:t>Hierarchy</a:t>
            </a:r>
          </a:p>
          <a:p>
            <a:r>
              <a:rPr lang="en-US" dirty="0" smtClean="0"/>
              <a:t>Send Invite</a:t>
            </a:r>
          </a:p>
          <a:p>
            <a:r>
              <a:rPr lang="en-US" dirty="0" smtClean="0"/>
              <a:t>Abuse Reports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Reports</a:t>
            </a:r>
          </a:p>
          <a:p>
            <a:r>
              <a:rPr lang="en-US" dirty="0" smtClean="0"/>
              <a:t>Batch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Admins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 Admin</a:t>
            </a:r>
          </a:p>
          <a:p>
            <a:pPr lvl="1"/>
            <a:r>
              <a:rPr lang="en-US" dirty="0" smtClean="0"/>
              <a:t>Login with </a:t>
            </a:r>
            <a:r>
              <a:rPr lang="en-US" dirty="0" smtClean="0">
                <a:hlinkClick r:id="rId2"/>
              </a:rPr>
              <a:t>admin@socialsurvey.me</a:t>
            </a:r>
            <a:endParaRPr lang="en-US" dirty="0" smtClean="0"/>
          </a:p>
          <a:p>
            <a:pPr lvl="1"/>
            <a:r>
              <a:rPr lang="en-US" dirty="0" smtClean="0"/>
              <a:t>Super admin can create social survey admin</a:t>
            </a:r>
          </a:p>
          <a:p>
            <a:r>
              <a:rPr lang="en-US" dirty="0" smtClean="0"/>
              <a:t>Social Survey Admin</a:t>
            </a:r>
            <a:endParaRPr lang="en-US" dirty="0" smtClean="0"/>
          </a:p>
          <a:p>
            <a:pPr lvl="1"/>
            <a:r>
              <a:rPr lang="en-US" dirty="0" smtClean="0"/>
              <a:t>SS admin is created by using User Management tab on Admin dashboard.</a:t>
            </a:r>
          </a:p>
          <a:p>
            <a:pPr lvl="1"/>
            <a:r>
              <a:rPr lang="en-US" dirty="0" smtClean="0"/>
              <a:t>SS admin can be created by Super admin only.</a:t>
            </a:r>
          </a:p>
          <a:p>
            <a:pPr lvl="1"/>
            <a:r>
              <a:rPr lang="en-US" dirty="0" smtClean="0"/>
              <a:t>User management tab will be hidden for SS admin.</a:t>
            </a:r>
            <a:endParaRPr lang="en-US" dirty="0"/>
          </a:p>
          <a:p>
            <a:r>
              <a:rPr lang="en-US" dirty="0" smtClean="0"/>
              <a:t>Company Admin</a:t>
            </a:r>
          </a:p>
          <a:p>
            <a:r>
              <a:rPr lang="en-US" dirty="0" smtClean="0"/>
              <a:t>Region Admin</a:t>
            </a:r>
          </a:p>
          <a:p>
            <a:r>
              <a:rPr lang="en-US" dirty="0" smtClean="0"/>
              <a:t>Office Admin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16600" dirty="0" smtClean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141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Social Survey</vt:lpstr>
      <vt:lpstr>Individual Account</vt:lpstr>
      <vt:lpstr>Individual Account Dashboard</vt:lpstr>
      <vt:lpstr>Enterprise/Business Account</vt:lpstr>
      <vt:lpstr>Enterprise Account Dashboard</vt:lpstr>
      <vt:lpstr>Managed Team - Hierarchy Structure</vt:lpstr>
      <vt:lpstr>Admin Dashboard</vt:lpstr>
      <vt:lpstr>Types of Admins</vt:lpstr>
      <vt:lpstr>Questions</vt:lpstr>
      <vt:lpstr>Quiz</vt:lpstr>
      <vt:lpstr>Answers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Survey</dc:title>
  <dc:creator>E6430</dc:creator>
  <cp:lastModifiedBy>E6430</cp:lastModifiedBy>
  <cp:revision>10</cp:revision>
  <dcterms:created xsi:type="dcterms:W3CDTF">2017-01-18T10:11:08Z</dcterms:created>
  <dcterms:modified xsi:type="dcterms:W3CDTF">2017-01-19T08:27:56Z</dcterms:modified>
</cp:coreProperties>
</file>