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84"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B27B41-C330-4166-B635-A150CCD7B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27B41-C330-4166-B635-A150CCD7B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27B41-C330-4166-B635-A150CCD7B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27B41-C330-4166-B635-A150CCD7B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B27B41-C330-4166-B635-A150CCD7BC5C}"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B27B41-C330-4166-B635-A150CCD7BC5C}"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B27B41-C330-4166-B635-A150CCD7BC5C}"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B27B41-C330-4166-B635-A150CCD7BC5C}"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27B41-C330-4166-B635-A150CCD7BC5C}"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27B41-C330-4166-B635-A150CCD7BC5C}"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27B41-C330-4166-B635-A150CCD7BC5C}"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732B64-36B1-4A0D-9A0E-5B4B930EA3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27B41-C330-4166-B635-A150CCD7BC5C}" type="datetimeFigureOut">
              <a:rPr lang="en-US" smtClean="0"/>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32B64-36B1-4A0D-9A0E-5B4B930EA3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oDgAyRpjC2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smtClean="0"/>
              <a:t>Social Survey</a:t>
            </a:r>
            <a:br>
              <a:rPr lang="en-US" sz="6000" dirty="0" smtClean="0"/>
            </a:br>
            <a:r>
              <a:rPr lang="en-US" sz="6000" dirty="0"/>
              <a:t>-</a:t>
            </a:r>
            <a:r>
              <a:rPr lang="en-US" sz="6000" dirty="0" smtClean="0"/>
              <a:t/>
            </a:r>
            <a:br>
              <a:rPr lang="en-US" sz="6000" dirty="0" smtClean="0"/>
            </a:br>
            <a:r>
              <a:rPr lang="en-US" sz="6000" dirty="0" smtClean="0"/>
              <a:t>Introduction</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Social Survey?</a:t>
            </a:r>
            <a:endParaRPr lang="en-US" dirty="0"/>
          </a:p>
        </p:txBody>
      </p:sp>
      <p:sp>
        <p:nvSpPr>
          <p:cNvPr id="3" name="Content Placeholder 2"/>
          <p:cNvSpPr>
            <a:spLocks noGrp="1"/>
          </p:cNvSpPr>
          <p:nvPr>
            <p:ph idx="1"/>
          </p:nvPr>
        </p:nvSpPr>
        <p:spPr/>
        <p:txBody>
          <a:bodyPr/>
          <a:lstStyle/>
          <a:p>
            <a:r>
              <a:rPr lang="en-US" dirty="0" smtClean="0"/>
              <a:t>Enterprise Reputation Management</a:t>
            </a:r>
          </a:p>
          <a:p>
            <a:r>
              <a:rPr lang="en-US" dirty="0" smtClean="0"/>
              <a:t>Manage </a:t>
            </a:r>
            <a:r>
              <a:rPr lang="en-US" dirty="0"/>
              <a:t>online reputation and capture customer data to create a winning social strategy and boost customer satisfaction</a:t>
            </a:r>
            <a:r>
              <a:rPr lang="en-US" dirty="0" smtClean="0"/>
              <a:t>.</a:t>
            </a:r>
          </a:p>
          <a:p>
            <a:r>
              <a:rPr lang="en-US" dirty="0" smtClean="0"/>
              <a:t>Video By Scott - </a:t>
            </a:r>
            <a:r>
              <a:rPr lang="en-US" dirty="0" smtClean="0">
                <a:hlinkClick r:id="rId2"/>
              </a:rPr>
              <a:t>https://www.youtube.com/watch?v=oDgAyRpjC2Y</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REPUTATION MANAGEMENT</a:t>
            </a:r>
            <a:endParaRPr lang="en-US" b="1" cap="all" dirty="0"/>
          </a:p>
        </p:txBody>
      </p:sp>
      <p:sp>
        <p:nvSpPr>
          <p:cNvPr id="3" name="Content Placeholder 2"/>
          <p:cNvSpPr>
            <a:spLocks noGrp="1"/>
          </p:cNvSpPr>
          <p:nvPr>
            <p:ph idx="1"/>
          </p:nvPr>
        </p:nvSpPr>
        <p:spPr/>
        <p:txBody>
          <a:bodyPr>
            <a:normAutofit/>
          </a:bodyPr>
          <a:lstStyle/>
          <a:p>
            <a:r>
              <a:rPr lang="en-US" dirty="0" smtClean="0"/>
              <a:t>You </a:t>
            </a:r>
            <a:r>
              <a:rPr lang="en-US" dirty="0"/>
              <a:t>can get greatly improved feedback volume by automating your survey requests. We integrate with most point of sale systems to send surveys based on transaction completion letting you set it and forget it. We let you customize your workflow, manage your public posts and automatically share them via social media outlets.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BENEFITS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Verified </a:t>
            </a:r>
            <a:r>
              <a:rPr lang="en-US" dirty="0"/>
              <a:t>Customer Reviews</a:t>
            </a:r>
          </a:p>
          <a:p>
            <a:r>
              <a:rPr lang="en-US" dirty="0"/>
              <a:t>Complaint Resolution</a:t>
            </a:r>
          </a:p>
          <a:p>
            <a:r>
              <a:rPr lang="en-US" dirty="0"/>
              <a:t>Automated Reputation Protection</a:t>
            </a:r>
          </a:p>
          <a:p>
            <a:r>
              <a:rPr lang="en-US" dirty="0"/>
              <a:t>Regulatory Compliance</a:t>
            </a:r>
          </a:p>
          <a:p>
            <a:r>
              <a:rPr lang="en-US" dirty="0"/>
              <a:t>Workforce Monitoring</a:t>
            </a:r>
          </a:p>
          <a:p>
            <a:r>
              <a:rPr lang="en-US" dirty="0"/>
              <a:t>Automated Social Proof</a:t>
            </a:r>
          </a:p>
          <a:p>
            <a:r>
              <a:rPr lang="en-US" dirty="0"/>
              <a:t>Increased Referrals</a:t>
            </a:r>
          </a:p>
          <a:p>
            <a:r>
              <a:rPr lang="en-US" dirty="0"/>
              <a:t>Centralized Management</a:t>
            </a:r>
          </a:p>
          <a:p>
            <a:r>
              <a:rPr lang="en-US" dirty="0"/>
              <a:t>Boost in Customer Satisfaction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Survey Major Clients</a:t>
            </a:r>
            <a:endParaRPr lang="en-US" dirty="0"/>
          </a:p>
        </p:txBody>
      </p:sp>
      <p:sp>
        <p:nvSpPr>
          <p:cNvPr id="3" name="Content Placeholder 2"/>
          <p:cNvSpPr>
            <a:spLocks noGrp="1"/>
          </p:cNvSpPr>
          <p:nvPr>
            <p:ph idx="1"/>
          </p:nvPr>
        </p:nvSpPr>
        <p:spPr/>
        <p:txBody>
          <a:bodyPr>
            <a:normAutofit lnSpcReduction="10000"/>
          </a:bodyPr>
          <a:lstStyle/>
          <a:p>
            <a:r>
              <a:rPr lang="en-US" dirty="0" smtClean="0"/>
              <a:t>AHMC</a:t>
            </a:r>
          </a:p>
          <a:p>
            <a:r>
              <a:rPr lang="en-US" dirty="0" smtClean="0"/>
              <a:t>AFN</a:t>
            </a:r>
          </a:p>
          <a:p>
            <a:r>
              <a:rPr lang="en-US" dirty="0" smtClean="0"/>
              <a:t>REMAX</a:t>
            </a:r>
          </a:p>
          <a:p>
            <a:r>
              <a:rPr lang="en-US" dirty="0" smtClean="0"/>
              <a:t>Allied Mortgage Group</a:t>
            </a:r>
          </a:p>
          <a:p>
            <a:r>
              <a:rPr lang="en-US" dirty="0" smtClean="0"/>
              <a:t>Residential Home Funding Mortgage Group</a:t>
            </a:r>
          </a:p>
          <a:p>
            <a:r>
              <a:rPr lang="en-US" dirty="0" smtClean="0"/>
              <a:t>Diamond Residential</a:t>
            </a:r>
          </a:p>
          <a:p>
            <a:r>
              <a:rPr lang="en-US" dirty="0" err="1" smtClean="0"/>
              <a:t>LoanMe</a:t>
            </a:r>
            <a:endParaRPr lang="en-US" dirty="0" smtClean="0"/>
          </a:p>
          <a:p>
            <a:r>
              <a:rPr lang="en-US" dirty="0" err="1" smtClean="0"/>
              <a:t>newFi</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Java 7</a:t>
            </a:r>
          </a:p>
          <a:p>
            <a:r>
              <a:rPr lang="en-US" dirty="0" smtClean="0"/>
              <a:t>Spring framework</a:t>
            </a:r>
          </a:p>
          <a:p>
            <a:r>
              <a:rPr lang="en-US" dirty="0" smtClean="0"/>
              <a:t>Hibernate</a:t>
            </a:r>
          </a:p>
          <a:p>
            <a:r>
              <a:rPr lang="en-US" dirty="0" smtClean="0"/>
              <a:t>My SQL</a:t>
            </a:r>
          </a:p>
          <a:p>
            <a:r>
              <a:rPr lang="en-US" dirty="0" smtClean="0"/>
              <a:t>Mongo DB</a:t>
            </a:r>
          </a:p>
          <a:p>
            <a:r>
              <a:rPr lang="en-US" dirty="0" err="1" smtClean="0"/>
              <a:t>Solr</a:t>
            </a:r>
            <a:endParaRPr lang="en-US" dirty="0" smtClean="0"/>
          </a:p>
          <a:p>
            <a:r>
              <a:rPr lang="en-US" dirty="0" smtClean="0"/>
              <a:t>Maven</a:t>
            </a:r>
          </a:p>
          <a:p>
            <a:r>
              <a:rPr lang="en-US" dirty="0" err="1" smtClean="0"/>
              <a:t>Github</a:t>
            </a:r>
            <a:endParaRPr lang="en-US" dirty="0" smtClean="0"/>
          </a:p>
          <a:p>
            <a:r>
              <a:rPr lang="en-US" dirty="0" smtClean="0"/>
              <a:t>JIRA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sz="23900" dirty="0" smtClean="0"/>
              <a:t>?</a:t>
            </a:r>
            <a:endParaRPr lang="en-US" sz="23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smtClean="0"/>
              <a:t>What is Social Survey?</a:t>
            </a:r>
          </a:p>
          <a:p>
            <a:r>
              <a:rPr lang="en-US" dirty="0" smtClean="0"/>
              <a:t>What are the four user models in Social Survey?</a:t>
            </a:r>
          </a:p>
          <a:p>
            <a:r>
              <a:rPr lang="en-US" dirty="0" smtClean="0"/>
              <a:t>How social survey manages reputational risk?</a:t>
            </a:r>
          </a:p>
          <a:p>
            <a:r>
              <a:rPr lang="en-US" dirty="0" smtClean="0"/>
              <a:t>What is complaint resolution?</a:t>
            </a:r>
          </a:p>
          <a:p>
            <a:r>
              <a:rPr lang="en-US" dirty="0" smtClean="0"/>
              <a:t>Does Social survey auto post to social media networks?</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Enterprise Reputation Management</a:t>
            </a:r>
          </a:p>
          <a:p>
            <a:r>
              <a:rPr lang="en-US" dirty="0" smtClean="0"/>
              <a:t>Company, Region, Office, User</a:t>
            </a:r>
          </a:p>
          <a:p>
            <a:r>
              <a:rPr lang="en-US" dirty="0" smtClean="0"/>
              <a:t>By sending requests and receive reviews from customers of users and display them on profile pages.</a:t>
            </a:r>
          </a:p>
          <a:p>
            <a:r>
              <a:rPr lang="en-US" dirty="0" smtClean="0"/>
              <a:t>If any bad review is received, then SS has mechanism to get in touch with the customer to understand the problem and resolve it in best possible manner.</a:t>
            </a:r>
          </a:p>
          <a:p>
            <a:r>
              <a:rPr lang="en-US" dirty="0" smtClean="0"/>
              <a:t>Yes.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251</Words>
  <Application>Microsoft Office PowerPoint</Application>
  <PresentationFormat>On-screen Show (4:3)</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Social Survey - Introduction</vt:lpstr>
      <vt:lpstr>What is Social Survey?</vt:lpstr>
      <vt:lpstr>REPUTATION MANAGEMENT</vt:lpstr>
      <vt:lpstr>BENEFITS</vt:lpstr>
      <vt:lpstr>Social Survey Major Clients</vt:lpstr>
      <vt:lpstr>Technology Stack</vt:lpstr>
      <vt:lpstr>Questions</vt:lpstr>
      <vt:lpstr>Quiz</vt:lpstr>
      <vt:lpstr>Answers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Survey - Introduction</dc:title>
  <dc:creator>E6430</dc:creator>
  <cp:lastModifiedBy>E6430</cp:lastModifiedBy>
  <cp:revision>5</cp:revision>
  <dcterms:created xsi:type="dcterms:W3CDTF">2017-01-18T09:42:34Z</dcterms:created>
  <dcterms:modified xsi:type="dcterms:W3CDTF">2017-01-18T10:10:25Z</dcterms:modified>
</cp:coreProperties>
</file>