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sldIdLst>
    <p:sldId id="344" r:id="rId5"/>
    <p:sldId id="34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EA52"/>
    <a:srgbClr val="77C093"/>
    <a:srgbClr val="C4A1EF"/>
    <a:srgbClr val="A771E7"/>
    <a:srgbClr val="FF8021"/>
    <a:srgbClr val="F78D7C"/>
    <a:srgbClr val="F14124"/>
    <a:srgbClr val="000000"/>
    <a:srgbClr val="C3260C"/>
    <a:srgbClr val="4A66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79" autoAdjust="0"/>
  </p:normalViewPr>
  <p:slideViewPr>
    <p:cSldViewPr>
      <p:cViewPr>
        <p:scale>
          <a:sx n="63" d="100"/>
          <a:sy n="63" d="100"/>
        </p:scale>
        <p:origin x="804" y="56"/>
      </p:cViewPr>
      <p:guideLst>
        <p:guide orient="horz" pos="230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A2C9E7-200F-452C-857E-F8B7901E52A8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87FF5-0BDB-4DCA-A36D-2E57606E0F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6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AA50C8-646C-8249-9B3B-150F0E8CC75C}"/>
              </a:ext>
            </a:extLst>
          </p:cNvPr>
          <p:cNvSpPr/>
          <p:nvPr userDrawn="1"/>
        </p:nvSpPr>
        <p:spPr>
          <a:xfrm>
            <a:off x="0" y="-11023"/>
            <a:ext cx="12192000" cy="67723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B1F7188-AD07-2945-AFB2-484401665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63" y="55079"/>
            <a:ext cx="11762036" cy="526518"/>
          </a:xfrm>
          <a:prstGeom prst="rect">
            <a:avLst/>
          </a:prstGeom>
        </p:spPr>
        <p:txBody>
          <a:bodyPr/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17C94E86-8080-23C6-402A-F0F1A6EA0FC9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226763" y="838200"/>
            <a:ext cx="6540750" cy="297021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1A754AC-F8F9-6B4B-969A-3A253056CC6D}"/>
              </a:ext>
            </a:extLst>
          </p:cNvPr>
          <p:cNvCxnSpPr/>
          <p:nvPr userDrawn="1"/>
        </p:nvCxnSpPr>
        <p:spPr>
          <a:xfrm rot="10800000" flipH="1">
            <a:off x="727462" y="4023297"/>
            <a:ext cx="5533196" cy="1588"/>
          </a:xfrm>
          <a:prstGeom prst="line">
            <a:avLst/>
          </a:prstGeom>
          <a:ln w="6350" cap="flat" cmpd="sng" algn="ctr">
            <a:solidFill>
              <a:srgbClr val="3C3C3C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F01FC94A-C2C1-2F45-A8A3-FADCE5AE7EA3}"/>
              </a:ext>
            </a:extLst>
          </p:cNvPr>
          <p:cNvSpPr/>
          <p:nvPr/>
        </p:nvSpPr>
        <p:spPr>
          <a:xfrm>
            <a:off x="641268" y="3942729"/>
            <a:ext cx="161590" cy="15567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ts val="20"/>
              </a:spcBef>
            </a:pPr>
            <a:endParaRPr lang="en-US" sz="1600" dirty="0">
              <a:solidFill>
                <a:srgbClr val="1C1C1C"/>
              </a:solidFill>
              <a:latin typeface="Arial Narrow" pitchFamily="112" charset="0"/>
            </a:endParaRPr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0A77FD66-776F-C246-B929-4A4573947E3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26763" y="4138981"/>
            <a:ext cx="990600" cy="3933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Content Placeholder 43">
            <a:extLst>
              <a:ext uri="{FF2B5EF4-FFF2-40B4-BE49-F238E27FC236}">
                <a16:creationId xmlns:a16="http://schemas.microsoft.com/office/drawing/2014/main" id="{1FD80466-BF42-B84B-9C04-D8201D78F40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336655" y="4146966"/>
            <a:ext cx="990600" cy="3933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Content Placeholder 43">
            <a:extLst>
              <a:ext uri="{FF2B5EF4-FFF2-40B4-BE49-F238E27FC236}">
                <a16:creationId xmlns:a16="http://schemas.microsoft.com/office/drawing/2014/main" id="{392739EB-F3D7-9C43-A372-10E197D51F3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446547" y="4138981"/>
            <a:ext cx="990600" cy="3933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Content Placeholder 43">
            <a:extLst>
              <a:ext uri="{FF2B5EF4-FFF2-40B4-BE49-F238E27FC236}">
                <a16:creationId xmlns:a16="http://schemas.microsoft.com/office/drawing/2014/main" id="{37614554-1946-0844-8423-DD8A39A527A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556439" y="4146966"/>
            <a:ext cx="990600" cy="3933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Content Placeholder 43">
            <a:extLst>
              <a:ext uri="{FF2B5EF4-FFF2-40B4-BE49-F238E27FC236}">
                <a16:creationId xmlns:a16="http://schemas.microsoft.com/office/drawing/2014/main" id="{FD48B3D2-B6F3-F44F-8BD4-07DDAF9F071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666331" y="4157284"/>
            <a:ext cx="990600" cy="3933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43">
            <a:extLst>
              <a:ext uri="{FF2B5EF4-FFF2-40B4-BE49-F238E27FC236}">
                <a16:creationId xmlns:a16="http://schemas.microsoft.com/office/drawing/2014/main" id="{6A1BA731-B6D7-A445-B604-DA56C8935855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776223" y="4151842"/>
            <a:ext cx="990600" cy="39338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5A293E4-AB93-714E-8BB0-732CE1A6C429}"/>
              </a:ext>
            </a:extLst>
          </p:cNvPr>
          <p:cNvSpPr/>
          <p:nvPr userDrawn="1"/>
        </p:nvSpPr>
        <p:spPr>
          <a:xfrm>
            <a:off x="1751160" y="3942729"/>
            <a:ext cx="161590" cy="15567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ts val="20"/>
              </a:spcBef>
            </a:pPr>
            <a:endParaRPr lang="en-US" sz="1600" dirty="0">
              <a:solidFill>
                <a:srgbClr val="1C1C1C"/>
              </a:solidFill>
              <a:latin typeface="Arial Narrow" pitchFamily="112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483EDF3-323C-C249-B088-68241CCAC293}"/>
              </a:ext>
            </a:extLst>
          </p:cNvPr>
          <p:cNvSpPr/>
          <p:nvPr userDrawn="1"/>
        </p:nvSpPr>
        <p:spPr>
          <a:xfrm>
            <a:off x="2860182" y="3942729"/>
            <a:ext cx="161590" cy="15567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ts val="20"/>
              </a:spcBef>
            </a:pPr>
            <a:endParaRPr lang="en-US" sz="1600" dirty="0">
              <a:solidFill>
                <a:srgbClr val="1C1C1C"/>
              </a:solidFill>
              <a:latin typeface="Arial Narrow" pitchFamily="112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7A48942-2498-BD4E-9C7B-37C5A20B9764}"/>
              </a:ext>
            </a:extLst>
          </p:cNvPr>
          <p:cNvSpPr/>
          <p:nvPr userDrawn="1"/>
        </p:nvSpPr>
        <p:spPr>
          <a:xfrm>
            <a:off x="3969204" y="3942729"/>
            <a:ext cx="161590" cy="15567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ts val="20"/>
              </a:spcBef>
            </a:pPr>
            <a:endParaRPr lang="en-US" sz="1600" dirty="0">
              <a:solidFill>
                <a:srgbClr val="1C1C1C"/>
              </a:solidFill>
              <a:latin typeface="Arial Narrow" pitchFamily="11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068CFED-B55B-924C-83CA-BF9D61A55BA8}"/>
              </a:ext>
            </a:extLst>
          </p:cNvPr>
          <p:cNvSpPr/>
          <p:nvPr userDrawn="1"/>
        </p:nvSpPr>
        <p:spPr>
          <a:xfrm>
            <a:off x="5101594" y="3942729"/>
            <a:ext cx="161590" cy="15567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ts val="20"/>
              </a:spcBef>
            </a:pPr>
            <a:endParaRPr lang="en-US" sz="1600" dirty="0">
              <a:solidFill>
                <a:srgbClr val="1C1C1C"/>
              </a:solidFill>
              <a:latin typeface="Arial Narrow" pitchFamily="112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89208FA-25F6-894A-B7D9-199520AA1A5C}"/>
              </a:ext>
            </a:extLst>
          </p:cNvPr>
          <p:cNvSpPr/>
          <p:nvPr userDrawn="1"/>
        </p:nvSpPr>
        <p:spPr>
          <a:xfrm>
            <a:off x="6231941" y="3942729"/>
            <a:ext cx="161590" cy="15567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18288" tIns="18288" rIns="18288" bIns="18288" anchor="ctr" anchorCtr="1"/>
          <a:lstStyle/>
          <a:p>
            <a:pPr algn="ctr">
              <a:lnSpc>
                <a:spcPct val="85000"/>
              </a:lnSpc>
              <a:spcBef>
                <a:spcPts val="20"/>
              </a:spcBef>
            </a:pPr>
            <a:endParaRPr lang="en-US" sz="1600" dirty="0">
              <a:solidFill>
                <a:srgbClr val="1C1C1C"/>
              </a:solidFill>
              <a:latin typeface="Arial Narrow" pitchFamily="112" charset="0"/>
            </a:endParaRPr>
          </a:p>
        </p:txBody>
      </p:sp>
      <p:sp>
        <p:nvSpPr>
          <p:cNvPr id="31" name="Chart Placeholder 2">
            <a:extLst>
              <a:ext uri="{FF2B5EF4-FFF2-40B4-BE49-F238E27FC236}">
                <a16:creationId xmlns:a16="http://schemas.microsoft.com/office/drawing/2014/main" id="{5B50D4A6-8979-49F3-2E2B-386EF412797E}"/>
              </a:ext>
            </a:extLst>
          </p:cNvPr>
          <p:cNvSpPr>
            <a:spLocks noGrp="1"/>
          </p:cNvSpPr>
          <p:nvPr>
            <p:ph type="chart" sz="quarter" idx="22"/>
          </p:nvPr>
        </p:nvSpPr>
        <p:spPr>
          <a:xfrm>
            <a:off x="7014463" y="838200"/>
            <a:ext cx="4974336" cy="3657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35" name="Chart Placeholder 2">
            <a:extLst>
              <a:ext uri="{FF2B5EF4-FFF2-40B4-BE49-F238E27FC236}">
                <a16:creationId xmlns:a16="http://schemas.microsoft.com/office/drawing/2014/main" id="{B0364B7E-1D85-D68E-8291-486F30B9EEE2}"/>
              </a:ext>
            </a:extLst>
          </p:cNvPr>
          <p:cNvSpPr>
            <a:spLocks noGrp="1"/>
          </p:cNvSpPr>
          <p:nvPr>
            <p:ph type="chart" sz="quarter" idx="23"/>
          </p:nvPr>
        </p:nvSpPr>
        <p:spPr>
          <a:xfrm>
            <a:off x="48451" y="4650014"/>
            <a:ext cx="2971800" cy="1975104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8855CF36-9F94-BC46-A2ED-3B521676ED8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164412" y="5250024"/>
            <a:ext cx="769144" cy="6173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>
                <a:latin typeface="+mj-lt"/>
                <a:cs typeface="Arial" panose="020B0604020202020204" pitchFamily="34" charset="0"/>
              </a:defRPr>
            </a:lvl1pPr>
            <a:lvl2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Chart Placeholder 2">
            <a:extLst>
              <a:ext uri="{FF2B5EF4-FFF2-40B4-BE49-F238E27FC236}">
                <a16:creationId xmlns:a16="http://schemas.microsoft.com/office/drawing/2014/main" id="{7A1AB6BF-AB56-F294-FE41-B33135C3B3AD}"/>
              </a:ext>
            </a:extLst>
          </p:cNvPr>
          <p:cNvSpPr>
            <a:spLocks noGrp="1"/>
          </p:cNvSpPr>
          <p:nvPr>
            <p:ph type="chart" sz="quarter" idx="24"/>
          </p:nvPr>
        </p:nvSpPr>
        <p:spPr>
          <a:xfrm>
            <a:off x="3120675" y="4650014"/>
            <a:ext cx="2971800" cy="1975104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40" name="Content Placeholder 37">
            <a:extLst>
              <a:ext uri="{FF2B5EF4-FFF2-40B4-BE49-F238E27FC236}">
                <a16:creationId xmlns:a16="http://schemas.microsoft.com/office/drawing/2014/main" id="{56840EF3-68EE-7B4C-8181-39A37456F87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290887" y="5250023"/>
            <a:ext cx="769144" cy="6173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>
                <a:latin typeface="+mj-lt"/>
                <a:cs typeface="Arial" panose="020B0604020202020204" pitchFamily="34" charset="0"/>
              </a:defRPr>
            </a:lvl1pPr>
            <a:lvl2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Chart Placeholder 2">
            <a:extLst>
              <a:ext uri="{FF2B5EF4-FFF2-40B4-BE49-F238E27FC236}">
                <a16:creationId xmlns:a16="http://schemas.microsoft.com/office/drawing/2014/main" id="{C10C84EE-4699-C054-B4FB-795143361F73}"/>
              </a:ext>
            </a:extLst>
          </p:cNvPr>
          <p:cNvSpPr>
            <a:spLocks noGrp="1"/>
          </p:cNvSpPr>
          <p:nvPr>
            <p:ph type="chart" sz="quarter" idx="25"/>
          </p:nvPr>
        </p:nvSpPr>
        <p:spPr>
          <a:xfrm>
            <a:off x="6192900" y="4650014"/>
            <a:ext cx="2971800" cy="1975104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41" name="Content Placeholder 37">
            <a:extLst>
              <a:ext uri="{FF2B5EF4-FFF2-40B4-BE49-F238E27FC236}">
                <a16:creationId xmlns:a16="http://schemas.microsoft.com/office/drawing/2014/main" id="{BE98752E-F0B4-A646-A4BB-A0797A9E7A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297043" y="5327099"/>
            <a:ext cx="769144" cy="6173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>
                <a:latin typeface="+mj-lt"/>
                <a:cs typeface="Arial" panose="020B0604020202020204" pitchFamily="34" charset="0"/>
              </a:defRPr>
            </a:lvl1pPr>
            <a:lvl2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Chart Placeholder 2">
            <a:extLst>
              <a:ext uri="{FF2B5EF4-FFF2-40B4-BE49-F238E27FC236}">
                <a16:creationId xmlns:a16="http://schemas.microsoft.com/office/drawing/2014/main" id="{6A3219B7-0199-D3AF-3F53-531D49B88974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9220200" y="4650014"/>
            <a:ext cx="2971800" cy="1975104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42" name="Content Placeholder 37">
            <a:extLst>
              <a:ext uri="{FF2B5EF4-FFF2-40B4-BE49-F238E27FC236}">
                <a16:creationId xmlns:a16="http://schemas.microsoft.com/office/drawing/2014/main" id="{FB391948-D1D3-E844-A7CB-DF5C81809A2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319765" y="5327098"/>
            <a:ext cx="769144" cy="6173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>
                <a:latin typeface="+mj-lt"/>
                <a:cs typeface="Arial" panose="020B0604020202020204" pitchFamily="34" charset="0"/>
              </a:defRPr>
            </a:lvl1pPr>
            <a:lvl2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034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6A3426-75AF-5B40-8230-C4DE69BFC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710" y="78049"/>
            <a:ext cx="11762036" cy="526518"/>
          </a:xfrm>
        </p:spPr>
        <p:txBody>
          <a:bodyPr/>
          <a:lstStyle/>
          <a:p>
            <a:pPr algn="ctr"/>
            <a:r>
              <a:rPr lang="en-US" dirty="0"/>
              <a:t>Suicides in India (2001-2012)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39" name="Chart Placeholder 38" descr="Pie chart">
            <a:extLst>
              <a:ext uri="{FF2B5EF4-FFF2-40B4-BE49-F238E27FC236}">
                <a16:creationId xmlns:a16="http://schemas.microsoft.com/office/drawing/2014/main" id="{3BF53D39-2E8B-862C-5AEE-E255996C69D1}"/>
              </a:ext>
            </a:extLst>
          </p:cNvPr>
          <p:cNvGraphicFramePr>
            <a:graphicFrameLocks noGrp="1"/>
          </p:cNvGraphicFramePr>
          <p:nvPr>
            <p:ph type="chart" sz="quarter" idx="23"/>
            <p:extLst>
              <p:ext uri="{D42A27DB-BD31-4B8C-83A1-F6EECF244321}">
                <p14:modId xmlns:p14="http://schemas.microsoft.com/office/powerpoint/2010/main" val="4074633695"/>
              </p:ext>
            </p:extLst>
          </p:nvPr>
        </p:nvGraphicFramePr>
        <p:xfrm>
          <a:off x="49213" y="4649788"/>
          <a:ext cx="2971800" cy="1974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E812640C-04C8-1DF5-B573-C4CC59676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695999"/>
            <a:ext cx="4515042" cy="2228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9AC6911-3387-CDD8-FC9F-E27B70AA2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828" y="724905"/>
            <a:ext cx="2971800" cy="2110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B8AD1AE-8ECF-C8BA-418D-C24124501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06" y="2864910"/>
            <a:ext cx="6120680" cy="207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CAC9AF72-CA9E-0CB9-5F9B-9203CA51E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00" y="694262"/>
            <a:ext cx="3670263" cy="234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172DC67D-EAC5-DB88-65D7-CE4742B34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854" y="2992572"/>
            <a:ext cx="3888432" cy="2582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>
            <a:extLst>
              <a:ext uri="{FF2B5EF4-FFF2-40B4-BE49-F238E27FC236}">
                <a16:creationId xmlns:a16="http://schemas.microsoft.com/office/drawing/2014/main" id="{604BEA9B-AF4F-8212-E23E-EBEC16913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38" y="4937015"/>
            <a:ext cx="4783341" cy="184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C9129EC3-049A-E0F1-700F-46062CD21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447" y="5340642"/>
            <a:ext cx="2971801" cy="147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243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706A3426-75AF-5B40-8230-C4DE69BFC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982" y="95141"/>
            <a:ext cx="11762036" cy="526518"/>
          </a:xfrm>
        </p:spPr>
        <p:txBody>
          <a:bodyPr/>
          <a:lstStyle/>
          <a:p>
            <a:pPr algn="ctr"/>
            <a:r>
              <a:rPr lang="en-US" dirty="0"/>
              <a:t> Suicides in India (2001-2012)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39" name="Chart Placeholder 38" descr="Pie chart">
            <a:extLst>
              <a:ext uri="{FF2B5EF4-FFF2-40B4-BE49-F238E27FC236}">
                <a16:creationId xmlns:a16="http://schemas.microsoft.com/office/drawing/2014/main" id="{3BF53D39-2E8B-862C-5AEE-E255996C69D1}"/>
              </a:ext>
            </a:extLst>
          </p:cNvPr>
          <p:cNvGraphicFramePr>
            <a:graphicFrameLocks noGrp="1"/>
          </p:cNvGraphicFramePr>
          <p:nvPr>
            <p:ph type="chart" sz="quarter" idx="23"/>
          </p:nvPr>
        </p:nvGraphicFramePr>
        <p:xfrm>
          <a:off x="49213" y="4649788"/>
          <a:ext cx="2971800" cy="1974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42" name="Picture 18">
            <a:extLst>
              <a:ext uri="{FF2B5EF4-FFF2-40B4-BE49-F238E27FC236}">
                <a16:creationId xmlns:a16="http://schemas.microsoft.com/office/drawing/2014/main" id="{92581735-A5AF-A7BA-EB8F-E38D76E9F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3546482"/>
            <a:ext cx="5256584" cy="261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6">
            <a:extLst>
              <a:ext uri="{FF2B5EF4-FFF2-40B4-BE49-F238E27FC236}">
                <a16:creationId xmlns:a16="http://schemas.microsoft.com/office/drawing/2014/main" id="{D2652173-688C-40AD-8C1A-56BA906D1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8" y="770704"/>
            <a:ext cx="5256584" cy="261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EF6E2EC-DACF-8357-5ABF-003D390F2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52" y="824007"/>
            <a:ext cx="4943872" cy="245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59CFE0B-13AB-021F-080B-0041BDD25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572" y="3281137"/>
            <a:ext cx="5128649" cy="328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037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2">
      <a:dk1>
        <a:srgbClr val="000000"/>
      </a:dk1>
      <a:lt1>
        <a:srgbClr val="FFFFFF"/>
      </a:lt1>
      <a:dk2>
        <a:srgbClr val="212745"/>
      </a:dk2>
      <a:lt2>
        <a:srgbClr val="FFFFFF"/>
      </a:lt2>
      <a:accent1>
        <a:srgbClr val="6E22C8"/>
      </a:accent1>
      <a:accent2>
        <a:srgbClr val="5ECCF3"/>
      </a:accent2>
      <a:accent3>
        <a:srgbClr val="91DC32"/>
      </a:accent3>
      <a:accent4>
        <a:srgbClr val="F5CD47"/>
      </a:accent4>
      <a:accent5>
        <a:srgbClr val="FF8021"/>
      </a:accent5>
      <a:accent6>
        <a:srgbClr val="F14124"/>
      </a:accent6>
      <a:hlink>
        <a:srgbClr val="285889"/>
      </a:hlink>
      <a:folHlink>
        <a:srgbClr val="59A8D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119396_win32_fixed" id="{9752CC43-185E-4B47-A06D-D66092DF23E1}" vid="{8A476BE9-2239-4714-8F56-CBB6052DED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1FE072-372F-4202-955B-11389CCEAF1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1E09FC7-D568-44D6-A761-D23991022B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F3741A-85AB-4DE8-81FF-6A68ACDAAB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Multi chart dashboard</Template>
  <TotalTime>37</TotalTime>
  <Words>15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 Narrow</vt:lpstr>
      <vt:lpstr>Calibri</vt:lpstr>
      <vt:lpstr>Office Theme</vt:lpstr>
      <vt:lpstr>Suicides in India (2001-2012) </vt:lpstr>
      <vt:lpstr> Suicides in India (2001-2012)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Suicides in India (2001-2012) </dc:title>
  <dc:subject/>
  <dc:creator>siridheeraj19@gmail.com</dc:creator>
  <cp:keywords/>
  <dc:description/>
  <cp:lastModifiedBy>siridheeraj19@gmail.com</cp:lastModifiedBy>
  <cp:revision>1</cp:revision>
  <dcterms:created xsi:type="dcterms:W3CDTF">2023-11-11T08:51:16Z</dcterms:created>
  <dcterms:modified xsi:type="dcterms:W3CDTF">2023-11-11T09:28:49Z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