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2/8/2024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2/8/2024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F0F57-EFB0-1A53-E1A0-EB4D2ED55AFD}"/>
              </a:ext>
            </a:extLst>
          </p:cNvPr>
          <p:cNvSpPr>
            <a:spLocks noGrp="1"/>
          </p:cNvSpPr>
          <p:nvPr>
            <p:ph type="ctrTitle"/>
          </p:nvPr>
        </p:nvSpPr>
        <p:spPr>
          <a:xfrm>
            <a:off x="2773678" y="2562011"/>
            <a:ext cx="6815669" cy="1766149"/>
          </a:xfrm>
        </p:spPr>
        <p:txBody>
          <a:bodyPr/>
          <a:lstStyle/>
          <a:p>
            <a:r>
              <a:rPr lang="en-IN" b="1"/>
              <a:t>Program for </a:t>
            </a:r>
            <a:r>
              <a:rPr lang="en-IN" b="1" err="1"/>
              <a:t>Plagarism</a:t>
            </a:r>
            <a:r>
              <a:rPr lang="en-IN" b="1"/>
              <a:t> and Image Resize</a:t>
            </a:r>
          </a:p>
        </p:txBody>
      </p:sp>
    </p:spTree>
    <p:extLst>
      <p:ext uri="{BB962C8B-B14F-4D97-AF65-F5344CB8AC3E}">
        <p14:creationId xmlns:p14="http://schemas.microsoft.com/office/powerpoint/2010/main" val="1076089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EEA1-ED4C-DF74-A5F2-A8435A08C73A}"/>
              </a:ext>
            </a:extLst>
          </p:cNvPr>
          <p:cNvSpPr>
            <a:spLocks noGrp="1"/>
          </p:cNvSpPr>
          <p:nvPr>
            <p:ph type="title"/>
          </p:nvPr>
        </p:nvSpPr>
        <p:spPr/>
        <p:txBody>
          <a:bodyPr>
            <a:noAutofit/>
          </a:bodyPr>
          <a:lstStyle/>
          <a:p>
            <a:r>
              <a:rPr lang="en-IN" b="1">
                <a:solidFill>
                  <a:srgbClr val="002060"/>
                </a:solidFill>
              </a:rPr>
              <a:t>IMAGE RESIZE THROUGH USER INTERFACE</a:t>
            </a:r>
          </a:p>
        </p:txBody>
      </p:sp>
      <p:sp>
        <p:nvSpPr>
          <p:cNvPr id="3" name="Content Placeholder 2">
            <a:extLst>
              <a:ext uri="{FF2B5EF4-FFF2-40B4-BE49-F238E27FC236}">
                <a16:creationId xmlns:a16="http://schemas.microsoft.com/office/drawing/2014/main" id="{5376DD5F-DEDE-5532-765A-12A5028932FC}"/>
              </a:ext>
            </a:extLst>
          </p:cNvPr>
          <p:cNvSpPr>
            <a:spLocks noGrp="1"/>
          </p:cNvSpPr>
          <p:nvPr>
            <p:ph idx="1"/>
          </p:nvPr>
        </p:nvSpPr>
        <p:spPr/>
        <p:txBody>
          <a:bodyPr/>
          <a:lstStyle/>
          <a:p>
            <a:r>
              <a:rPr lang="en-IN"/>
              <a:t>We developed a User Interface in which if we enter the path of the image and then if we enter the scale for image reduction and then followed by the output  resized image path it gives us image resized and saved successfully.</a:t>
            </a:r>
          </a:p>
          <a:p>
            <a:r>
              <a:rPr lang="en-IN" b="1"/>
              <a:t>IMAGES OF OUR PROJECT:</a:t>
            </a:r>
          </a:p>
        </p:txBody>
      </p:sp>
      <p:pic>
        <p:nvPicPr>
          <p:cNvPr id="5" name="Picture 4">
            <a:extLst>
              <a:ext uri="{FF2B5EF4-FFF2-40B4-BE49-F238E27FC236}">
                <a16:creationId xmlns:a16="http://schemas.microsoft.com/office/drawing/2014/main" id="{1D6CE264-B232-7A23-056D-D43CBFBE7DAA}"/>
              </a:ext>
            </a:extLst>
          </p:cNvPr>
          <p:cNvPicPr>
            <a:picLocks noChangeAspect="1"/>
          </p:cNvPicPr>
          <p:nvPr/>
        </p:nvPicPr>
        <p:blipFill>
          <a:blip r:embed="rId2"/>
          <a:stretch>
            <a:fillRect/>
          </a:stretch>
        </p:blipFill>
        <p:spPr>
          <a:xfrm>
            <a:off x="1635760" y="4328160"/>
            <a:ext cx="3383280" cy="1910080"/>
          </a:xfrm>
          <a:prstGeom prst="rect">
            <a:avLst/>
          </a:prstGeom>
        </p:spPr>
      </p:pic>
      <p:pic>
        <p:nvPicPr>
          <p:cNvPr id="7" name="Picture 6">
            <a:extLst>
              <a:ext uri="{FF2B5EF4-FFF2-40B4-BE49-F238E27FC236}">
                <a16:creationId xmlns:a16="http://schemas.microsoft.com/office/drawing/2014/main" id="{01731870-58D9-767E-9894-EADB8E5C1CC6}"/>
              </a:ext>
            </a:extLst>
          </p:cNvPr>
          <p:cNvPicPr>
            <a:picLocks noChangeAspect="1"/>
          </p:cNvPicPr>
          <p:nvPr/>
        </p:nvPicPr>
        <p:blipFill>
          <a:blip r:embed="rId3"/>
          <a:stretch>
            <a:fillRect/>
          </a:stretch>
        </p:blipFill>
        <p:spPr>
          <a:xfrm>
            <a:off x="6797674" y="4394200"/>
            <a:ext cx="3383280" cy="1844040"/>
          </a:xfrm>
          <a:prstGeom prst="rect">
            <a:avLst/>
          </a:prstGeom>
        </p:spPr>
      </p:pic>
    </p:spTree>
    <p:extLst>
      <p:ext uri="{BB962C8B-B14F-4D97-AF65-F5344CB8AC3E}">
        <p14:creationId xmlns:p14="http://schemas.microsoft.com/office/powerpoint/2010/main" val="2491099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E6FBE-E2DF-9A13-695C-C30BC623C835}"/>
              </a:ext>
            </a:extLst>
          </p:cNvPr>
          <p:cNvSpPr>
            <a:spLocks noGrp="1"/>
          </p:cNvSpPr>
          <p:nvPr>
            <p:ph type="title"/>
          </p:nvPr>
        </p:nvSpPr>
        <p:spPr/>
        <p:txBody>
          <a:bodyPr/>
          <a:lstStyle/>
          <a:p>
            <a:r>
              <a:rPr lang="en-IN" b="1">
                <a:solidFill>
                  <a:srgbClr val="002060"/>
                </a:solidFill>
              </a:rPr>
              <a:t>SUMMARY OF IMAGE RESIZE</a:t>
            </a:r>
          </a:p>
        </p:txBody>
      </p:sp>
      <p:sp>
        <p:nvSpPr>
          <p:cNvPr id="3" name="Content Placeholder 2">
            <a:extLst>
              <a:ext uri="{FF2B5EF4-FFF2-40B4-BE49-F238E27FC236}">
                <a16:creationId xmlns:a16="http://schemas.microsoft.com/office/drawing/2014/main" id="{79CCD489-B89D-33F5-F90B-126D2BF340CF}"/>
              </a:ext>
            </a:extLst>
          </p:cNvPr>
          <p:cNvSpPr>
            <a:spLocks noGrp="1"/>
          </p:cNvSpPr>
          <p:nvPr>
            <p:ph idx="1"/>
          </p:nvPr>
        </p:nvSpPr>
        <p:spPr/>
        <p:txBody>
          <a:bodyPr/>
          <a:lstStyle/>
          <a:p>
            <a:r>
              <a:rPr lang="en-US"/>
              <a:t>Image size reduction is a practical and necessary technique in various fields, enhancing digital experiences, optimizing resources, and addressing challenges related to bandwidth and storage constraints.</a:t>
            </a:r>
          </a:p>
          <a:p>
            <a:r>
              <a:rPr lang="en-US"/>
              <a:t>Balancing the reduction in file size with the preservation of visual quality is key to successfully implementing image resizing strategies in different applications.</a:t>
            </a:r>
            <a:endParaRPr lang="en-IN"/>
          </a:p>
        </p:txBody>
      </p:sp>
    </p:spTree>
    <p:extLst>
      <p:ext uri="{BB962C8B-B14F-4D97-AF65-F5344CB8AC3E}">
        <p14:creationId xmlns:p14="http://schemas.microsoft.com/office/powerpoint/2010/main" val="340541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4C6F3-2621-1479-0EAF-12A918219D88}"/>
              </a:ext>
            </a:extLst>
          </p:cNvPr>
          <p:cNvSpPr>
            <a:spLocks noGrp="1"/>
          </p:cNvSpPr>
          <p:nvPr>
            <p:ph type="title"/>
          </p:nvPr>
        </p:nvSpPr>
        <p:spPr/>
        <p:txBody>
          <a:bodyPr/>
          <a:lstStyle/>
          <a:p>
            <a:r>
              <a:rPr lang="en-IN" b="1">
                <a:solidFill>
                  <a:srgbClr val="002060"/>
                </a:solidFill>
              </a:rPr>
              <a:t>INTRODUCTION TO PLAGIARISM</a:t>
            </a:r>
          </a:p>
        </p:txBody>
      </p:sp>
      <p:sp>
        <p:nvSpPr>
          <p:cNvPr id="3" name="Content Placeholder 2">
            <a:extLst>
              <a:ext uri="{FF2B5EF4-FFF2-40B4-BE49-F238E27FC236}">
                <a16:creationId xmlns:a16="http://schemas.microsoft.com/office/drawing/2014/main" id="{9C0B3A9B-B673-E7DA-C76E-CFFBCCC33379}"/>
              </a:ext>
            </a:extLst>
          </p:cNvPr>
          <p:cNvSpPr>
            <a:spLocks noGrp="1"/>
          </p:cNvSpPr>
          <p:nvPr>
            <p:ph idx="1"/>
          </p:nvPr>
        </p:nvSpPr>
        <p:spPr/>
        <p:txBody>
          <a:bodyPr>
            <a:normAutofit fontScale="25000" lnSpcReduction="20000"/>
          </a:bodyPr>
          <a:lstStyle/>
          <a:p>
            <a:r>
              <a:rPr lang="en-US" sz="9800"/>
              <a:t>Plagiarism refers to the act of using someone else's ideas, words, or work without giving them proper credit, and presenting it as one's own.</a:t>
            </a:r>
          </a:p>
          <a:p>
            <a:r>
              <a:rPr lang="en-US" sz="9800"/>
              <a:t>Plagiarism is widely considered an unethical and dishonest practice in academic, professional, and creative contexts. It undermines the principles of integrity, originality, and intellectual honesty.</a:t>
            </a:r>
          </a:p>
          <a:p>
            <a:r>
              <a:rPr lang="en-US" sz="9800"/>
              <a:t>Copy-and-Paste, Paraphrasing Without Attribution, Self-Plagiarism, Patchwriting are some of the types of plagiarism.</a:t>
            </a:r>
          </a:p>
          <a:p>
            <a:pPr marL="0" indent="0">
              <a:buNone/>
            </a:pPr>
            <a:endParaRPr lang="en-US" sz="9800" b="0" i="0">
              <a:solidFill>
                <a:srgbClr val="F9F9F9"/>
              </a:solidFill>
              <a:effectLst/>
              <a:latin typeface="Söhne"/>
            </a:endParaRPr>
          </a:p>
          <a:p>
            <a:pPr marL="0" indent="0">
              <a:buNone/>
            </a:pPr>
            <a:r>
              <a:rPr lang="en-US" b="0" i="0">
                <a:solidFill>
                  <a:srgbClr val="F9F9F9"/>
                </a:solidFill>
                <a:effectLst/>
                <a:latin typeface="Söhne"/>
              </a:rPr>
              <a:t> is widely considered an unethical and dishonest practice in academic, professional, and </a:t>
            </a:r>
            <a:r>
              <a:rPr lang="en-US" b="0" i="0" err="1">
                <a:solidFill>
                  <a:srgbClr val="F9F9F9"/>
                </a:solidFill>
                <a:effectLst/>
                <a:latin typeface="Söhne"/>
              </a:rPr>
              <a:t>creativeanntexts</a:t>
            </a:r>
            <a:r>
              <a:rPr lang="en-US" b="0" i="0">
                <a:solidFill>
                  <a:srgbClr val="F9F9F9"/>
                </a:solidFill>
                <a:effectLst/>
                <a:latin typeface="Söhne"/>
              </a:rPr>
              <a:t>. It undermines the principles of integrity, originality, and intellectual honesty.</a:t>
            </a:r>
            <a:endParaRPr lang="en-IN"/>
          </a:p>
        </p:txBody>
      </p:sp>
    </p:spTree>
    <p:extLst>
      <p:ext uri="{BB962C8B-B14F-4D97-AF65-F5344CB8AC3E}">
        <p14:creationId xmlns:p14="http://schemas.microsoft.com/office/powerpoint/2010/main" val="1756695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B4A7-4331-651A-49A4-493AD22E1400}"/>
              </a:ext>
            </a:extLst>
          </p:cNvPr>
          <p:cNvSpPr>
            <a:spLocks noGrp="1"/>
          </p:cNvSpPr>
          <p:nvPr>
            <p:ph type="title"/>
          </p:nvPr>
        </p:nvSpPr>
        <p:spPr/>
        <p:txBody>
          <a:bodyPr/>
          <a:lstStyle/>
          <a:p>
            <a:r>
              <a:rPr lang="en-IN" b="1">
                <a:solidFill>
                  <a:srgbClr val="002060"/>
                </a:solidFill>
              </a:rPr>
              <a:t>CONSEQUENCES OF PLAGIARISM</a:t>
            </a:r>
          </a:p>
        </p:txBody>
      </p:sp>
      <p:sp>
        <p:nvSpPr>
          <p:cNvPr id="3" name="Content Placeholder 2">
            <a:extLst>
              <a:ext uri="{FF2B5EF4-FFF2-40B4-BE49-F238E27FC236}">
                <a16:creationId xmlns:a16="http://schemas.microsoft.com/office/drawing/2014/main" id="{F52C1D55-4C49-0B54-B326-E7EE070CB7D8}"/>
              </a:ext>
            </a:extLst>
          </p:cNvPr>
          <p:cNvSpPr>
            <a:spLocks noGrp="1"/>
          </p:cNvSpPr>
          <p:nvPr>
            <p:ph idx="1"/>
          </p:nvPr>
        </p:nvSpPr>
        <p:spPr/>
        <p:txBody>
          <a:bodyPr/>
          <a:lstStyle/>
          <a:p>
            <a:r>
              <a:rPr lang="en-US" sz="2500"/>
              <a:t>Academic Penalties: Plagiarism can lead to severe consequences in educational settings, including failing grades, academic probation, or even expulsion.</a:t>
            </a:r>
          </a:p>
          <a:p>
            <a:r>
              <a:rPr lang="en-US" sz="2500"/>
              <a:t> Professional Repercussions: In professional and creative fields, plagiarism can damage one's reputation, career, and legal standing. </a:t>
            </a:r>
          </a:p>
          <a:p>
            <a:r>
              <a:rPr lang="en-US" sz="2500"/>
              <a:t>Legal Consequences: Depending on the severity, plagiarism may result in legal actions, especially in cases of copyright infringement.</a:t>
            </a:r>
          </a:p>
          <a:p>
            <a:endParaRPr lang="en-US" sz="2500"/>
          </a:p>
          <a:p>
            <a:endParaRPr lang="en-IN"/>
          </a:p>
        </p:txBody>
      </p:sp>
    </p:spTree>
    <p:extLst>
      <p:ext uri="{BB962C8B-B14F-4D97-AF65-F5344CB8AC3E}">
        <p14:creationId xmlns:p14="http://schemas.microsoft.com/office/powerpoint/2010/main" val="1042449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B52E5-AED2-74BF-B357-3111DBEE79AB}"/>
              </a:ext>
            </a:extLst>
          </p:cNvPr>
          <p:cNvSpPr>
            <a:spLocks noGrp="1"/>
          </p:cNvSpPr>
          <p:nvPr>
            <p:ph type="title"/>
          </p:nvPr>
        </p:nvSpPr>
        <p:spPr/>
        <p:txBody>
          <a:bodyPr>
            <a:normAutofit fontScale="90000"/>
          </a:bodyPr>
          <a:lstStyle/>
          <a:p>
            <a:r>
              <a:rPr lang="en-IN" b="1">
                <a:solidFill>
                  <a:srgbClr val="002060"/>
                </a:solidFill>
              </a:rPr>
              <a:t>PREVENTION,DETECTION AND SOME TECHNOLOGICAL CHALLENGES OF PLAGIARISM</a:t>
            </a:r>
          </a:p>
        </p:txBody>
      </p:sp>
      <p:sp>
        <p:nvSpPr>
          <p:cNvPr id="3" name="Content Placeholder 2">
            <a:extLst>
              <a:ext uri="{FF2B5EF4-FFF2-40B4-BE49-F238E27FC236}">
                <a16:creationId xmlns:a16="http://schemas.microsoft.com/office/drawing/2014/main" id="{D784D50F-A56B-57B3-7E8A-6783EB51034B}"/>
              </a:ext>
            </a:extLst>
          </p:cNvPr>
          <p:cNvSpPr>
            <a:spLocks noGrp="1"/>
          </p:cNvSpPr>
          <p:nvPr>
            <p:ph idx="1"/>
          </p:nvPr>
        </p:nvSpPr>
        <p:spPr/>
        <p:txBody>
          <a:bodyPr>
            <a:normAutofit fontScale="77500" lnSpcReduction="20000"/>
          </a:bodyPr>
          <a:lstStyle/>
          <a:p>
            <a:r>
              <a:rPr lang="en-US" sz="2800"/>
              <a:t>Plagiarism Detection Tools: Institutions and individuals use software tools to scan and identify plagiarized content.</a:t>
            </a:r>
          </a:p>
          <a:p>
            <a:r>
              <a:rPr lang="en-US" sz="2800"/>
              <a:t>Education and Awareness: Promoting awareness about the importance of academic integrity and the consequences of plagiarism.</a:t>
            </a:r>
          </a:p>
          <a:p>
            <a:r>
              <a:rPr lang="en-US" sz="3000"/>
              <a:t>Technological Challenges: </a:t>
            </a:r>
          </a:p>
          <a:p>
            <a:r>
              <a:rPr lang="en-US" sz="2800"/>
              <a:t>Internet Influence: The ease of accessing information online has increased the risk of unintentional plagiarism.</a:t>
            </a:r>
          </a:p>
          <a:p>
            <a:r>
              <a:rPr lang="en-US" sz="2800"/>
              <a:t>Cut-and-Paste Culture: Technology facilitates quick copying and pasting, making it imperative for individuals to be vigilant about proper attribution</a:t>
            </a:r>
            <a:r>
              <a:rPr lang="en-US"/>
              <a:t>.</a:t>
            </a:r>
            <a:endParaRPr lang="en-IN"/>
          </a:p>
        </p:txBody>
      </p:sp>
    </p:spTree>
    <p:extLst>
      <p:ext uri="{BB962C8B-B14F-4D97-AF65-F5344CB8AC3E}">
        <p14:creationId xmlns:p14="http://schemas.microsoft.com/office/powerpoint/2010/main" val="176779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526D-26E3-8416-8963-D0F9AF19B2EB}"/>
              </a:ext>
            </a:extLst>
          </p:cNvPr>
          <p:cNvSpPr>
            <a:spLocks noGrp="1"/>
          </p:cNvSpPr>
          <p:nvPr>
            <p:ph type="title"/>
          </p:nvPr>
        </p:nvSpPr>
        <p:spPr/>
        <p:txBody>
          <a:bodyPr>
            <a:normAutofit fontScale="90000"/>
          </a:bodyPr>
          <a:lstStyle/>
          <a:p>
            <a:r>
              <a:rPr lang="en-IN" b="1">
                <a:solidFill>
                  <a:srgbClr val="002060"/>
                </a:solidFill>
              </a:rPr>
              <a:t>PREVENTION AND DETECTION OF PLAGIARISM THROUGH USER INTERFACE</a:t>
            </a:r>
          </a:p>
        </p:txBody>
      </p:sp>
      <p:sp>
        <p:nvSpPr>
          <p:cNvPr id="3" name="Content Placeholder 2">
            <a:extLst>
              <a:ext uri="{FF2B5EF4-FFF2-40B4-BE49-F238E27FC236}">
                <a16:creationId xmlns:a16="http://schemas.microsoft.com/office/drawing/2014/main" id="{3C304229-AD6D-469F-DA19-31D627575707}"/>
              </a:ext>
            </a:extLst>
          </p:cNvPr>
          <p:cNvSpPr>
            <a:spLocks noGrp="1"/>
          </p:cNvSpPr>
          <p:nvPr>
            <p:ph idx="1"/>
          </p:nvPr>
        </p:nvSpPr>
        <p:spPr/>
        <p:txBody>
          <a:bodyPr/>
          <a:lstStyle/>
          <a:p>
            <a:r>
              <a:rPr lang="en-IN"/>
              <a:t>We developed a User interface that allows detection of  plagiarism ,When we enter the website URL, then followed User Text it checks for plagiarism and gives similarity score.</a:t>
            </a:r>
          </a:p>
          <a:p>
            <a:r>
              <a:rPr lang="en-IN"/>
              <a:t>IMAGES OF OUR PROJECT:</a:t>
            </a:r>
          </a:p>
          <a:p>
            <a:endParaRPr lang="en-IN"/>
          </a:p>
        </p:txBody>
      </p:sp>
      <p:pic>
        <p:nvPicPr>
          <p:cNvPr id="5" name="Picture 4">
            <a:extLst>
              <a:ext uri="{FF2B5EF4-FFF2-40B4-BE49-F238E27FC236}">
                <a16:creationId xmlns:a16="http://schemas.microsoft.com/office/drawing/2014/main" id="{5E24BDDA-B16B-5141-FCB0-873C23E624CF}"/>
              </a:ext>
            </a:extLst>
          </p:cNvPr>
          <p:cNvPicPr>
            <a:picLocks noChangeAspect="1"/>
          </p:cNvPicPr>
          <p:nvPr/>
        </p:nvPicPr>
        <p:blipFill>
          <a:blip r:embed="rId2"/>
          <a:stretch>
            <a:fillRect/>
          </a:stretch>
        </p:blipFill>
        <p:spPr>
          <a:xfrm>
            <a:off x="1087120" y="4165600"/>
            <a:ext cx="4561840" cy="1981201"/>
          </a:xfrm>
          <a:prstGeom prst="rect">
            <a:avLst/>
          </a:prstGeom>
        </p:spPr>
      </p:pic>
      <p:pic>
        <p:nvPicPr>
          <p:cNvPr id="7" name="Picture 6">
            <a:extLst>
              <a:ext uri="{FF2B5EF4-FFF2-40B4-BE49-F238E27FC236}">
                <a16:creationId xmlns:a16="http://schemas.microsoft.com/office/drawing/2014/main" id="{EC22AA67-231F-A7FF-4194-64285C023F22}"/>
              </a:ext>
            </a:extLst>
          </p:cNvPr>
          <p:cNvPicPr>
            <a:picLocks noChangeAspect="1"/>
          </p:cNvPicPr>
          <p:nvPr/>
        </p:nvPicPr>
        <p:blipFill>
          <a:blip r:embed="rId3"/>
          <a:stretch>
            <a:fillRect/>
          </a:stretch>
        </p:blipFill>
        <p:spPr>
          <a:xfrm>
            <a:off x="7000240" y="4165600"/>
            <a:ext cx="4490720" cy="1981201"/>
          </a:xfrm>
          <a:prstGeom prst="rect">
            <a:avLst/>
          </a:prstGeom>
        </p:spPr>
      </p:pic>
    </p:spTree>
    <p:extLst>
      <p:ext uri="{BB962C8B-B14F-4D97-AF65-F5344CB8AC3E}">
        <p14:creationId xmlns:p14="http://schemas.microsoft.com/office/powerpoint/2010/main" val="2527735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C2D06-3EAC-483E-B811-1715A5BB0FD9}"/>
              </a:ext>
            </a:extLst>
          </p:cNvPr>
          <p:cNvSpPr>
            <a:spLocks noGrp="1"/>
          </p:cNvSpPr>
          <p:nvPr>
            <p:ph type="title"/>
          </p:nvPr>
        </p:nvSpPr>
        <p:spPr/>
        <p:txBody>
          <a:bodyPr/>
          <a:lstStyle/>
          <a:p>
            <a:r>
              <a:rPr lang="en-IN" b="1">
                <a:solidFill>
                  <a:srgbClr val="002060"/>
                </a:solidFill>
              </a:rPr>
              <a:t>SUMMARY OF PLAGIARISM</a:t>
            </a:r>
          </a:p>
        </p:txBody>
      </p:sp>
      <p:sp>
        <p:nvSpPr>
          <p:cNvPr id="3" name="Content Placeholder 2">
            <a:extLst>
              <a:ext uri="{FF2B5EF4-FFF2-40B4-BE49-F238E27FC236}">
                <a16:creationId xmlns:a16="http://schemas.microsoft.com/office/drawing/2014/main" id="{5396FEA2-76F1-9191-9711-E19682C6D38F}"/>
              </a:ext>
            </a:extLst>
          </p:cNvPr>
          <p:cNvSpPr>
            <a:spLocks noGrp="1"/>
          </p:cNvSpPr>
          <p:nvPr>
            <p:ph idx="1"/>
          </p:nvPr>
        </p:nvSpPr>
        <p:spPr/>
        <p:txBody>
          <a:bodyPr/>
          <a:lstStyle/>
          <a:p>
            <a:r>
              <a:rPr lang="en-US"/>
              <a:t>Plagiarism is a serious ethical issue that extends beyond academic settings, impacting various aspects of professional and creative </a:t>
            </a:r>
            <a:r>
              <a:rPr lang="en-US" err="1"/>
              <a:t>endeavors.Upholding</a:t>
            </a:r>
            <a:r>
              <a:rPr lang="en-US"/>
              <a:t> principles of originality, proper citation, and intellectual honesty is crucial for personal and societal growth, knowledge dissemination, and the advancement of human understanding.</a:t>
            </a:r>
            <a:endParaRPr lang="en-IN"/>
          </a:p>
        </p:txBody>
      </p:sp>
    </p:spTree>
    <p:extLst>
      <p:ext uri="{BB962C8B-B14F-4D97-AF65-F5344CB8AC3E}">
        <p14:creationId xmlns:p14="http://schemas.microsoft.com/office/powerpoint/2010/main" val="341752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34C0D-321F-FA70-A55C-AF9A924BAC06}"/>
              </a:ext>
            </a:extLst>
          </p:cNvPr>
          <p:cNvSpPr>
            <a:spLocks noGrp="1"/>
          </p:cNvSpPr>
          <p:nvPr>
            <p:ph type="title"/>
          </p:nvPr>
        </p:nvSpPr>
        <p:spPr/>
        <p:txBody>
          <a:bodyPr>
            <a:normAutofit fontScale="90000"/>
          </a:bodyPr>
          <a:lstStyle/>
          <a:p>
            <a:r>
              <a:rPr lang="en-IN" b="1">
                <a:solidFill>
                  <a:srgbClr val="002060"/>
                </a:solidFill>
              </a:rPr>
              <a:t>INTRODUCTION TO IMAGE RESIZE</a:t>
            </a:r>
          </a:p>
        </p:txBody>
      </p:sp>
      <p:sp>
        <p:nvSpPr>
          <p:cNvPr id="3" name="Content Placeholder 2">
            <a:extLst>
              <a:ext uri="{FF2B5EF4-FFF2-40B4-BE49-F238E27FC236}">
                <a16:creationId xmlns:a16="http://schemas.microsoft.com/office/drawing/2014/main" id="{3F63F2D3-9E40-77D8-BE8B-BAE8A4BAB65C}"/>
              </a:ext>
            </a:extLst>
          </p:cNvPr>
          <p:cNvSpPr>
            <a:spLocks noGrp="1"/>
          </p:cNvSpPr>
          <p:nvPr>
            <p:ph idx="1"/>
          </p:nvPr>
        </p:nvSpPr>
        <p:spPr/>
        <p:txBody>
          <a:bodyPr>
            <a:normAutofit lnSpcReduction="10000"/>
          </a:bodyPr>
          <a:lstStyle/>
          <a:p>
            <a:r>
              <a:rPr lang="en-US"/>
              <a:t>Image size reduction, also known as image resizing or downscaling, is the process of decreasing the dimensions (height and width) and overall file size of a digital image while maintaining its visual quality.</a:t>
            </a:r>
          </a:p>
          <a:p>
            <a:r>
              <a:rPr lang="en-IN" b="1"/>
              <a:t>Importance of Image Size Reduction:</a:t>
            </a:r>
          </a:p>
          <a:p>
            <a:r>
              <a:rPr lang="en-IN"/>
              <a:t>Web Optimization: Smaller image sizes contribute to faster website loading times, enhancing user experience and improving website performance.</a:t>
            </a:r>
          </a:p>
          <a:p>
            <a:r>
              <a:rPr lang="en-IN"/>
              <a:t>Storage Efficiency: Reduced file sizes save storage space, especially important in contexts where memory or disk space is limited.</a:t>
            </a:r>
          </a:p>
        </p:txBody>
      </p:sp>
    </p:spTree>
    <p:extLst>
      <p:ext uri="{BB962C8B-B14F-4D97-AF65-F5344CB8AC3E}">
        <p14:creationId xmlns:p14="http://schemas.microsoft.com/office/powerpoint/2010/main" val="1269311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51C8-B3B5-77BC-0DCE-B9B95405D283}"/>
              </a:ext>
            </a:extLst>
          </p:cNvPr>
          <p:cNvSpPr>
            <a:spLocks noGrp="1"/>
          </p:cNvSpPr>
          <p:nvPr>
            <p:ph type="title"/>
          </p:nvPr>
        </p:nvSpPr>
        <p:spPr/>
        <p:txBody>
          <a:bodyPr>
            <a:noAutofit/>
          </a:bodyPr>
          <a:lstStyle/>
          <a:p>
            <a:r>
              <a:rPr lang="en-IN" b="1">
                <a:solidFill>
                  <a:srgbClr val="002060"/>
                </a:solidFill>
              </a:rPr>
              <a:t>METHODS OF IMAGE SIZE REDUCTION</a:t>
            </a:r>
          </a:p>
        </p:txBody>
      </p:sp>
      <p:sp>
        <p:nvSpPr>
          <p:cNvPr id="3" name="Content Placeholder 2">
            <a:extLst>
              <a:ext uri="{FF2B5EF4-FFF2-40B4-BE49-F238E27FC236}">
                <a16:creationId xmlns:a16="http://schemas.microsoft.com/office/drawing/2014/main" id="{CC9EB907-B188-13C8-877D-DFA138859DD3}"/>
              </a:ext>
            </a:extLst>
          </p:cNvPr>
          <p:cNvSpPr>
            <a:spLocks noGrp="1"/>
          </p:cNvSpPr>
          <p:nvPr>
            <p:ph idx="1"/>
          </p:nvPr>
        </p:nvSpPr>
        <p:spPr/>
        <p:txBody>
          <a:bodyPr/>
          <a:lstStyle/>
          <a:p>
            <a:r>
              <a:rPr lang="en-US"/>
              <a:t>Resampling: Adjusting the pixel dimensions of an image, often involving interpolation algorithms to maintain visual quality.</a:t>
            </a:r>
          </a:p>
          <a:p>
            <a:r>
              <a:rPr lang="en-US"/>
              <a:t>Compression: Utilizing image compression techniques to reduce file size while attempting to preserve perceptual quality.</a:t>
            </a:r>
          </a:p>
          <a:p>
            <a:r>
              <a:rPr lang="en-US"/>
              <a:t>Cropping: Removing portions of an image to decrease its overall dimensions.</a:t>
            </a:r>
            <a:endParaRPr lang="en-IN"/>
          </a:p>
        </p:txBody>
      </p:sp>
    </p:spTree>
    <p:extLst>
      <p:ext uri="{BB962C8B-B14F-4D97-AF65-F5344CB8AC3E}">
        <p14:creationId xmlns:p14="http://schemas.microsoft.com/office/powerpoint/2010/main" val="3958729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05EF-023B-78BF-E81C-87F013A2C42A}"/>
              </a:ext>
            </a:extLst>
          </p:cNvPr>
          <p:cNvSpPr>
            <a:spLocks noGrp="1"/>
          </p:cNvSpPr>
          <p:nvPr>
            <p:ph type="title"/>
          </p:nvPr>
        </p:nvSpPr>
        <p:spPr/>
        <p:txBody>
          <a:bodyPr>
            <a:noAutofit/>
          </a:bodyPr>
          <a:lstStyle/>
          <a:p>
            <a:r>
              <a:rPr lang="en-IN" b="1">
                <a:solidFill>
                  <a:srgbClr val="002060"/>
                </a:solidFill>
              </a:rPr>
              <a:t>REAL LIFE APPLICATIONS OF IMAGE RESIZE</a:t>
            </a:r>
          </a:p>
        </p:txBody>
      </p:sp>
      <p:sp>
        <p:nvSpPr>
          <p:cNvPr id="3" name="Content Placeholder 2">
            <a:extLst>
              <a:ext uri="{FF2B5EF4-FFF2-40B4-BE49-F238E27FC236}">
                <a16:creationId xmlns:a16="http://schemas.microsoft.com/office/drawing/2014/main" id="{134E8410-58CA-D4AD-1B06-ABF51E057343}"/>
              </a:ext>
            </a:extLst>
          </p:cNvPr>
          <p:cNvSpPr>
            <a:spLocks noGrp="1"/>
          </p:cNvSpPr>
          <p:nvPr>
            <p:ph idx="1"/>
          </p:nvPr>
        </p:nvSpPr>
        <p:spPr/>
        <p:txBody>
          <a:bodyPr/>
          <a:lstStyle/>
          <a:p>
            <a:r>
              <a:rPr lang="en-IN"/>
              <a:t>Web and Mobile Applications: Resizing images for web and mobile applications helps in achieving quicker loading times, crucial for user engagement.</a:t>
            </a:r>
          </a:p>
          <a:p>
            <a:r>
              <a:rPr lang="en-IN"/>
              <a:t>Social Media Platforms: Social media platforms automatically resize images to optimize bandwidth usage, ensuring faster upload and download times.</a:t>
            </a:r>
          </a:p>
          <a:p>
            <a:r>
              <a:rPr lang="en-IN"/>
              <a:t>E-commerce Websites: On e-commerce platforms, resizing product images can enhance the overall website performance, leading to increased sales.</a:t>
            </a:r>
          </a:p>
        </p:txBody>
      </p:sp>
    </p:spTree>
    <p:extLst>
      <p:ext uri="{BB962C8B-B14F-4D97-AF65-F5344CB8AC3E}">
        <p14:creationId xmlns:p14="http://schemas.microsoft.com/office/powerpoint/2010/main" val="6672456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Organic</vt:lpstr>
      <vt:lpstr>Program for Plagarism and Image Resize</vt:lpstr>
      <vt:lpstr>INTRODUCTION TO PLAGIARISM</vt:lpstr>
      <vt:lpstr>CONSEQUENCES OF PLAGIARISM</vt:lpstr>
      <vt:lpstr>PREVENTION,DETECTION AND SOME TECHNOLOGICAL CHALLENGES OF PLAGIARISM</vt:lpstr>
      <vt:lpstr>PREVENTION AND DETECTION OF PLAGIARISM THROUGH USER INTERFACE</vt:lpstr>
      <vt:lpstr>SUMMARY OF PLAGIARISM</vt:lpstr>
      <vt:lpstr>INTRODUCTION TO IMAGE RESIZE</vt:lpstr>
      <vt:lpstr>METHODS OF IMAGE SIZE REDUCTION</vt:lpstr>
      <vt:lpstr>REAL LIFE APPLICATIONS OF IMAGE RESIZE</vt:lpstr>
      <vt:lpstr>IMAGE RESIZE THROUGH USER INTERFACE</vt:lpstr>
      <vt:lpstr>SUMMARY OF IMAGE RESIZE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for Plagarism and Image Resize</dc:title>
  <dc:creator>Suhas Raj HR</dc:creator>
  <cp:lastModifiedBy>SUHAS RAJ.H.R</cp:lastModifiedBy>
  <cp:revision>1</cp:revision>
  <dcterms:created xsi:type="dcterms:W3CDTF">2024-02-08T11:45:45Z</dcterms:created>
  <dcterms:modified xsi:type="dcterms:W3CDTF">2024-02-08T13:12:09Z</dcterms:modified>
</cp:coreProperties>
</file>