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5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6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3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29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3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436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3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5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7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3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3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2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21BB9-3FFD-41A6-954F-88EA0C6A08B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6F33F3-7F6B-4DB9-9CD0-DF6FD755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56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n4kent.wordpress.com/2011/12/31/family-valu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650E-F6D1-446E-B4C1-A0F1831C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427"/>
            <a:ext cx="9144000" cy="1528192"/>
          </a:xfrm>
        </p:spPr>
        <p:txBody>
          <a:bodyPr>
            <a:normAutofit fontScale="90000"/>
          </a:bodyPr>
          <a:lstStyle/>
          <a:p>
            <a:r>
              <a:rPr lang="en-IN" sz="10000" b="1" dirty="0"/>
              <a:t>AP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7CBD0-B3EE-4F7B-A798-CD5F05EC1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1726"/>
            <a:ext cx="9144000" cy="3312643"/>
          </a:xfrm>
        </p:spPr>
        <p:txBody>
          <a:bodyPr>
            <a:normAutofit/>
          </a:bodyPr>
          <a:lstStyle/>
          <a:p>
            <a:r>
              <a:rPr lang="en-IN" sz="5000" b="1" dirty="0"/>
              <a:t>Colour Switch</a:t>
            </a:r>
          </a:p>
          <a:p>
            <a:r>
              <a:rPr lang="en-IN" sz="3000" b="1" dirty="0"/>
              <a:t>By :</a:t>
            </a:r>
          </a:p>
          <a:p>
            <a:r>
              <a:rPr lang="en-IN" sz="3000" b="1" dirty="0"/>
              <a:t>Ashutosh </a:t>
            </a:r>
            <a:r>
              <a:rPr lang="en-IN" sz="3000" b="1" dirty="0" err="1"/>
              <a:t>Vashist</a:t>
            </a:r>
            <a:r>
              <a:rPr lang="en-IN" sz="3000" b="1" dirty="0"/>
              <a:t> </a:t>
            </a:r>
            <a:r>
              <a:rPr lang="en-IN" sz="3000" b="1" dirty="0">
                <a:sym typeface="Wingdings" panose="05000000000000000000" pitchFamily="2" charset="2"/>
              </a:rPr>
              <a:t></a:t>
            </a:r>
            <a:r>
              <a:rPr lang="en-IN" sz="3000" b="1" dirty="0"/>
              <a:t>2019154</a:t>
            </a:r>
          </a:p>
          <a:p>
            <a:r>
              <a:rPr lang="en-IN" sz="3000" b="1" dirty="0"/>
              <a:t>Dheeraj Sehrawat</a:t>
            </a:r>
            <a:r>
              <a:rPr lang="en-IN" sz="3000" b="1" dirty="0">
                <a:sym typeface="Wingdings" panose="05000000000000000000" pitchFamily="2" charset="2"/>
              </a:rPr>
              <a:t></a:t>
            </a:r>
            <a:r>
              <a:rPr lang="en-IN" sz="3000" b="1" dirty="0"/>
              <a:t>2019358</a:t>
            </a:r>
          </a:p>
        </p:txBody>
      </p:sp>
    </p:spTree>
    <p:extLst>
      <p:ext uri="{BB962C8B-B14F-4D97-AF65-F5344CB8AC3E}">
        <p14:creationId xmlns:p14="http://schemas.microsoft.com/office/powerpoint/2010/main" val="277681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7FA7-F220-4A91-8A7A-2AF5ABEA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5531"/>
            <a:ext cx="8534400" cy="1669774"/>
          </a:xfrm>
        </p:spPr>
        <p:txBody>
          <a:bodyPr/>
          <a:lstStyle/>
          <a:p>
            <a:r>
              <a:rPr lang="en-IN" b="1" dirty="0"/>
              <a:t>Working of game: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AB67-BC95-44F7-A37C-702AC5F8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81" y="2242930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Game will start with an animation and animation terminates and Main menu appears if any key is pressed.</a:t>
            </a:r>
          </a:p>
          <a:p>
            <a:r>
              <a:rPr lang="en-IN" dirty="0"/>
              <a:t>Main menu has 3 options:</a:t>
            </a:r>
          </a:p>
          <a:p>
            <a:pPr lvl="1"/>
            <a:r>
              <a:rPr lang="en-IN" dirty="0"/>
              <a:t> to start a new game.</a:t>
            </a:r>
          </a:p>
          <a:p>
            <a:pPr lvl="1"/>
            <a:r>
              <a:rPr lang="en-IN" dirty="0"/>
              <a:t> to load saved games.</a:t>
            </a:r>
          </a:p>
          <a:p>
            <a:pPr lvl="1"/>
            <a:r>
              <a:rPr lang="en-IN" dirty="0"/>
              <a:t> exit game.</a:t>
            </a:r>
          </a:p>
          <a:p>
            <a:r>
              <a:rPr lang="en-IN" dirty="0"/>
              <a:t>In game when we press space bar the ball goes up and the next level appears when the ball reaches tha top of the screen.</a:t>
            </a:r>
          </a:p>
          <a:p>
            <a:r>
              <a:rPr lang="en-IN" dirty="0"/>
              <a:t>To pause the game we have to press escape key and a pause menu will appear.</a:t>
            </a:r>
          </a:p>
        </p:txBody>
      </p:sp>
    </p:spTree>
    <p:extLst>
      <p:ext uri="{BB962C8B-B14F-4D97-AF65-F5344CB8AC3E}">
        <p14:creationId xmlns:p14="http://schemas.microsoft.com/office/powerpoint/2010/main" val="178512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D86C-A936-4C3E-83E6-C2E9802E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537252"/>
          </a:xfrm>
        </p:spPr>
        <p:txBody>
          <a:bodyPr/>
          <a:lstStyle/>
          <a:p>
            <a:r>
              <a:rPr lang="en-IN" b="1" dirty="0"/>
              <a:t>Contribution of Group members: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4B36-1E0D-4244-BF6F-9CBB7E440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58887"/>
            <a:ext cx="8534400" cy="3644348"/>
          </a:xfrm>
        </p:spPr>
        <p:txBody>
          <a:bodyPr/>
          <a:lstStyle/>
          <a:p>
            <a:r>
              <a:rPr lang="en-IN" dirty="0"/>
              <a:t>We both divided the project into different parts like creation objects, making ball move, checking of collision, creating different classes, etc.</a:t>
            </a:r>
          </a:p>
          <a:p>
            <a:r>
              <a:rPr lang="en-IN" dirty="0"/>
              <a:t>Then we both sat together and work simultaneously and do things given to each other and discuss many things.</a:t>
            </a:r>
          </a:p>
        </p:txBody>
      </p:sp>
    </p:spTree>
    <p:extLst>
      <p:ext uri="{BB962C8B-B14F-4D97-AF65-F5344CB8AC3E}">
        <p14:creationId xmlns:p14="http://schemas.microsoft.com/office/powerpoint/2010/main" val="20067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695AC-8EBF-4692-84CB-90219671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480130">
            <a:off x="2781750" y="-832926"/>
            <a:ext cx="7313049" cy="7900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756F7-0CB5-4300-9AE5-799AB0C758F6}"/>
              </a:ext>
            </a:extLst>
          </p:cNvPr>
          <p:cNvSpPr txBox="1"/>
          <p:nvPr/>
        </p:nvSpPr>
        <p:spPr>
          <a:xfrm rot="480130">
            <a:off x="1069472" y="2745198"/>
            <a:ext cx="6708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dan4kent.wordpress.com/2011/12/31/family-value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3887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165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AP Project</vt:lpstr>
      <vt:lpstr>Working of game:</vt:lpstr>
      <vt:lpstr>Contribution of Group members: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Project</dc:title>
  <dc:creator>ashutosh vashist</dc:creator>
  <cp:lastModifiedBy>Dheeraj Sehrawat</cp:lastModifiedBy>
  <cp:revision>7</cp:revision>
  <dcterms:created xsi:type="dcterms:W3CDTF">2020-12-17T16:52:32Z</dcterms:created>
  <dcterms:modified xsi:type="dcterms:W3CDTF">2020-12-17T18:02:37Z</dcterms:modified>
</cp:coreProperties>
</file>