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135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F81F2E-5320-4CBA-9517-F0EAC8EF354B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7E5B04-416E-4F2C-B49B-69ADB460667F}">
      <dgm:prSet phldrT="[Text]" custT="1"/>
      <dgm:spPr/>
      <dgm:t>
        <a:bodyPr/>
        <a:lstStyle/>
        <a:p>
          <a:r>
            <a:rPr lang="en-US" sz="2400" dirty="0" smtClean="0"/>
            <a:t>Html  1.0</a:t>
          </a:r>
          <a:endParaRPr lang="en-US" sz="2400" dirty="0"/>
        </a:p>
      </dgm:t>
    </dgm:pt>
    <dgm:pt modelId="{94106FEA-A108-4C73-86D3-76820680D9E1}" type="parTrans" cxnId="{43D589DC-5738-4D28-A285-B760BCBE0DDA}">
      <dgm:prSet/>
      <dgm:spPr/>
      <dgm:t>
        <a:bodyPr/>
        <a:lstStyle/>
        <a:p>
          <a:endParaRPr lang="en-US"/>
        </a:p>
      </dgm:t>
    </dgm:pt>
    <dgm:pt modelId="{E24C0F84-43D4-4D59-B6FE-C562A3428BC1}" type="sibTrans" cxnId="{43D589DC-5738-4D28-A285-B760BCBE0DDA}">
      <dgm:prSet/>
      <dgm:spPr/>
      <dgm:t>
        <a:bodyPr/>
        <a:lstStyle/>
        <a:p>
          <a:endParaRPr lang="en-US"/>
        </a:p>
      </dgm:t>
    </dgm:pt>
    <dgm:pt modelId="{58A0A168-3297-4B2F-8F2C-4911AD72648D}">
      <dgm:prSet phldrT="[Text]" custT="1"/>
      <dgm:spPr/>
      <dgm:t>
        <a:bodyPr/>
        <a:lstStyle/>
        <a:p>
          <a:r>
            <a:rPr lang="en-US" sz="1500" dirty="0" smtClean="0"/>
            <a:t>1993, Sharing Information via web</a:t>
          </a:r>
          <a:endParaRPr lang="en-US" sz="1500" dirty="0"/>
        </a:p>
      </dgm:t>
    </dgm:pt>
    <dgm:pt modelId="{5934F731-CA8C-4076-AF16-FA78BE95D62C}" type="parTrans" cxnId="{1D90B8CE-7D42-4BB9-B685-175E5773BBCA}">
      <dgm:prSet/>
      <dgm:spPr/>
      <dgm:t>
        <a:bodyPr/>
        <a:lstStyle/>
        <a:p>
          <a:endParaRPr lang="en-US"/>
        </a:p>
      </dgm:t>
    </dgm:pt>
    <dgm:pt modelId="{9D37762B-3094-435F-A967-DE3054F6FCD3}" type="sibTrans" cxnId="{1D90B8CE-7D42-4BB9-B685-175E5773BBCA}">
      <dgm:prSet/>
      <dgm:spPr/>
      <dgm:t>
        <a:bodyPr/>
        <a:lstStyle/>
        <a:p>
          <a:endParaRPr lang="en-US"/>
        </a:p>
      </dgm:t>
    </dgm:pt>
    <dgm:pt modelId="{6D711063-FA1A-4627-8BBE-02FC16B34329}">
      <dgm:prSet phldrT="[Text]" custT="1"/>
      <dgm:spPr/>
      <dgm:t>
        <a:bodyPr/>
        <a:lstStyle/>
        <a:p>
          <a:r>
            <a:rPr lang="en-US" sz="2400" dirty="0" smtClean="0"/>
            <a:t>Html  2.0</a:t>
          </a:r>
          <a:endParaRPr lang="en-US" sz="2400" dirty="0"/>
        </a:p>
      </dgm:t>
    </dgm:pt>
    <dgm:pt modelId="{D3461CFE-325D-4637-A129-432A9F6D7AE0}" type="parTrans" cxnId="{35B99D05-1CBE-467F-8C64-188F6DEDB808}">
      <dgm:prSet/>
      <dgm:spPr/>
      <dgm:t>
        <a:bodyPr/>
        <a:lstStyle/>
        <a:p>
          <a:endParaRPr lang="en-US"/>
        </a:p>
      </dgm:t>
    </dgm:pt>
    <dgm:pt modelId="{DAE6CD4D-C1D4-46BA-BB70-CCD2BEBCB61C}" type="sibTrans" cxnId="{35B99D05-1CBE-467F-8C64-188F6DEDB808}">
      <dgm:prSet/>
      <dgm:spPr/>
      <dgm:t>
        <a:bodyPr/>
        <a:lstStyle/>
        <a:p>
          <a:endParaRPr lang="en-US"/>
        </a:p>
      </dgm:t>
    </dgm:pt>
    <dgm:pt modelId="{011E919A-6DE0-41F2-9D27-BD961143EA33}">
      <dgm:prSet phldrT="[Text]" custT="1"/>
      <dgm:spPr/>
      <dgm:t>
        <a:bodyPr/>
        <a:lstStyle/>
        <a:p>
          <a:r>
            <a:rPr lang="en-US" sz="1500" dirty="0" smtClean="0"/>
            <a:t>1995 HWG-IETF</a:t>
          </a:r>
          <a:endParaRPr lang="en-US" sz="1500" dirty="0"/>
        </a:p>
      </dgm:t>
    </dgm:pt>
    <dgm:pt modelId="{5F294F6B-6889-4B0B-AF60-FB0D1C0AB7CE}" type="parTrans" cxnId="{2D6C9F79-7427-43E8-87C2-F4B132178F28}">
      <dgm:prSet/>
      <dgm:spPr/>
      <dgm:t>
        <a:bodyPr/>
        <a:lstStyle/>
        <a:p>
          <a:endParaRPr lang="en-US"/>
        </a:p>
      </dgm:t>
    </dgm:pt>
    <dgm:pt modelId="{87630941-5A7D-4B29-B08E-85992B7B50F5}" type="sibTrans" cxnId="{2D6C9F79-7427-43E8-87C2-F4B132178F28}">
      <dgm:prSet/>
      <dgm:spPr/>
      <dgm:t>
        <a:bodyPr/>
        <a:lstStyle/>
        <a:p>
          <a:endParaRPr lang="en-US"/>
        </a:p>
      </dgm:t>
    </dgm:pt>
    <dgm:pt modelId="{44859211-DF8E-4FB4-B280-016084EC0D95}">
      <dgm:prSet phldrT="[Text]" custT="1"/>
      <dgm:spPr/>
      <dgm:t>
        <a:bodyPr/>
        <a:lstStyle/>
        <a:p>
          <a:r>
            <a:rPr lang="en-US" sz="2400" dirty="0" smtClean="0"/>
            <a:t>Html  3.0</a:t>
          </a:r>
          <a:endParaRPr lang="en-US" sz="2400" dirty="0"/>
        </a:p>
      </dgm:t>
    </dgm:pt>
    <dgm:pt modelId="{D46F53DC-65C4-4FB2-BCED-ECB0B0A66735}" type="parTrans" cxnId="{98B25BCB-5EC7-48CA-BDEF-CBD16F042748}">
      <dgm:prSet/>
      <dgm:spPr/>
      <dgm:t>
        <a:bodyPr/>
        <a:lstStyle/>
        <a:p>
          <a:endParaRPr lang="en-US"/>
        </a:p>
      </dgm:t>
    </dgm:pt>
    <dgm:pt modelId="{A4AD9381-0DE0-4C2D-BF11-3A94842FB5E4}" type="sibTrans" cxnId="{98B25BCB-5EC7-48CA-BDEF-CBD16F042748}">
      <dgm:prSet/>
      <dgm:spPr/>
      <dgm:t>
        <a:bodyPr/>
        <a:lstStyle/>
        <a:p>
          <a:endParaRPr lang="en-US"/>
        </a:p>
      </dgm:t>
    </dgm:pt>
    <dgm:pt modelId="{6C2A85E7-6FE1-49E0-BE93-78B6CE8C05D9}">
      <dgm:prSet phldrT="[Text]" custT="1"/>
      <dgm:spPr/>
      <dgm:t>
        <a:bodyPr/>
        <a:lstStyle/>
        <a:p>
          <a:r>
            <a:rPr lang="en-US" sz="1500" dirty="0" smtClean="0"/>
            <a:t>1995 Fill-out Forms, </a:t>
          </a:r>
          <a:endParaRPr lang="en-US" sz="1500" dirty="0"/>
        </a:p>
      </dgm:t>
    </dgm:pt>
    <dgm:pt modelId="{54C090A2-FC6D-4E2D-86A0-68F52965F329}" type="parTrans" cxnId="{951E6990-EF5E-49A3-9E6E-A85BF08DA51D}">
      <dgm:prSet/>
      <dgm:spPr/>
      <dgm:t>
        <a:bodyPr/>
        <a:lstStyle/>
        <a:p>
          <a:endParaRPr lang="en-US"/>
        </a:p>
      </dgm:t>
    </dgm:pt>
    <dgm:pt modelId="{C68D98DE-AD54-4511-BB70-E2DDFF132D52}" type="sibTrans" cxnId="{951E6990-EF5E-49A3-9E6E-A85BF08DA51D}">
      <dgm:prSet/>
      <dgm:spPr/>
      <dgm:t>
        <a:bodyPr/>
        <a:lstStyle/>
        <a:p>
          <a:endParaRPr lang="en-US"/>
        </a:p>
      </dgm:t>
    </dgm:pt>
    <dgm:pt modelId="{DF3DE1C8-94AC-4461-8FE0-ADC78BBB0277}">
      <dgm:prSet phldrT="[Text]" custT="1"/>
      <dgm:spPr/>
      <dgm:t>
        <a:bodyPr/>
        <a:lstStyle/>
        <a:p>
          <a:r>
            <a:rPr lang="en-US" sz="2400" dirty="0" smtClean="0"/>
            <a:t>Html  4.0</a:t>
          </a:r>
          <a:endParaRPr lang="en-US" sz="2400" dirty="0"/>
        </a:p>
      </dgm:t>
    </dgm:pt>
    <dgm:pt modelId="{47ACFB2F-6A5F-4FC6-9BF2-44A36FD1164C}" type="parTrans" cxnId="{C3643255-FA04-44ED-962C-B598DBE759BD}">
      <dgm:prSet/>
      <dgm:spPr/>
      <dgm:t>
        <a:bodyPr/>
        <a:lstStyle/>
        <a:p>
          <a:endParaRPr lang="en-US"/>
        </a:p>
      </dgm:t>
    </dgm:pt>
    <dgm:pt modelId="{B36F694B-49FD-49C6-AC26-BCBEECDD9AD9}" type="sibTrans" cxnId="{C3643255-FA04-44ED-962C-B598DBE759BD}">
      <dgm:prSet/>
      <dgm:spPr/>
      <dgm:t>
        <a:bodyPr/>
        <a:lstStyle/>
        <a:p>
          <a:endParaRPr lang="en-US"/>
        </a:p>
      </dgm:t>
    </dgm:pt>
    <dgm:pt modelId="{1F010B1C-A461-4482-A582-4253F2981526}">
      <dgm:prSet phldrT="[Text]" custT="1"/>
      <dgm:spPr/>
      <dgm:t>
        <a:bodyPr/>
        <a:lstStyle/>
        <a:p>
          <a:r>
            <a:rPr lang="en-US" sz="2400" dirty="0" smtClean="0"/>
            <a:t>Html</a:t>
          </a:r>
          <a:r>
            <a:rPr lang="en-US" sz="1800" dirty="0" smtClean="0"/>
            <a:t>  </a:t>
          </a:r>
          <a:r>
            <a:rPr lang="en-US" sz="2400" dirty="0" smtClean="0"/>
            <a:t>5.0</a:t>
          </a:r>
          <a:endParaRPr lang="en-US" sz="2400" dirty="0"/>
        </a:p>
      </dgm:t>
    </dgm:pt>
    <dgm:pt modelId="{91ED57A6-B721-4D1B-A399-243046F3D454}" type="parTrans" cxnId="{3DED1D41-B6F7-4CB6-9DE1-C8305CECCDB1}">
      <dgm:prSet/>
      <dgm:spPr/>
      <dgm:t>
        <a:bodyPr/>
        <a:lstStyle/>
        <a:p>
          <a:endParaRPr lang="en-US"/>
        </a:p>
      </dgm:t>
    </dgm:pt>
    <dgm:pt modelId="{3890573D-85F4-4FB7-96BE-D632C22CD83D}" type="sibTrans" cxnId="{3DED1D41-B6F7-4CB6-9DE1-C8305CECCDB1}">
      <dgm:prSet/>
      <dgm:spPr/>
      <dgm:t>
        <a:bodyPr/>
        <a:lstStyle/>
        <a:p>
          <a:endParaRPr lang="en-US"/>
        </a:p>
      </dgm:t>
    </dgm:pt>
    <dgm:pt modelId="{9C3695C7-04EE-4BA5-9F9D-7342263EFFA7}">
      <dgm:prSet phldrT="[Text]" custT="1"/>
      <dgm:spPr/>
      <dgm:t>
        <a:bodyPr/>
        <a:lstStyle/>
        <a:p>
          <a:r>
            <a:rPr lang="en-US" sz="1500" b="0" dirty="0" smtClean="0"/>
            <a:t>1999 </a:t>
          </a:r>
          <a:r>
            <a:rPr lang="en-IN" sz="1500" b="0" i="0" dirty="0" smtClean="0"/>
            <a:t>WHATWG &amp; W3C</a:t>
          </a:r>
          <a:endParaRPr lang="en-US" sz="1500" b="0" dirty="0"/>
        </a:p>
      </dgm:t>
    </dgm:pt>
    <dgm:pt modelId="{D2EB8517-DECC-46C2-94F2-F0B20CACD3A2}" type="parTrans" cxnId="{E96FBAE6-DE66-44F4-B8B1-6C603A1C9E41}">
      <dgm:prSet/>
      <dgm:spPr/>
      <dgm:t>
        <a:bodyPr/>
        <a:lstStyle/>
        <a:p>
          <a:endParaRPr lang="en-US"/>
        </a:p>
      </dgm:t>
    </dgm:pt>
    <dgm:pt modelId="{B258F205-4C12-42C4-AB3A-E196556D293B}" type="sibTrans" cxnId="{E96FBAE6-DE66-44F4-B8B1-6C603A1C9E41}">
      <dgm:prSet/>
      <dgm:spPr/>
      <dgm:t>
        <a:bodyPr/>
        <a:lstStyle/>
        <a:p>
          <a:endParaRPr lang="en-US"/>
        </a:p>
      </dgm:t>
    </dgm:pt>
    <dgm:pt modelId="{CA8EB0EF-17C8-4DBA-A138-909EFF038AF0}">
      <dgm:prSet phldrT="[Text]" custT="1"/>
      <dgm:spPr/>
      <dgm:t>
        <a:bodyPr/>
        <a:lstStyle/>
        <a:p>
          <a:r>
            <a:rPr lang="en-US" sz="1500" b="0" i="0" dirty="0" smtClean="0"/>
            <a:t>2014 Addition to the text, </a:t>
          </a:r>
          <a:endParaRPr lang="en-US" sz="1500" dirty="0"/>
        </a:p>
      </dgm:t>
    </dgm:pt>
    <dgm:pt modelId="{299E759F-C435-405C-8C08-BA50EE7ADD05}" type="parTrans" cxnId="{1530E7A3-3558-4A63-8174-98E6632DEBF2}">
      <dgm:prSet/>
      <dgm:spPr/>
      <dgm:t>
        <a:bodyPr/>
        <a:lstStyle/>
        <a:p>
          <a:endParaRPr lang="en-US"/>
        </a:p>
      </dgm:t>
    </dgm:pt>
    <dgm:pt modelId="{99862E04-0E96-4419-A4A3-9FCE62B4FC82}" type="sibTrans" cxnId="{1530E7A3-3558-4A63-8174-98E6632DEBF2}">
      <dgm:prSet/>
      <dgm:spPr/>
      <dgm:t>
        <a:bodyPr/>
        <a:lstStyle/>
        <a:p>
          <a:endParaRPr lang="en-US"/>
        </a:p>
      </dgm:t>
    </dgm:pt>
    <dgm:pt modelId="{AD80FAEF-4895-43AC-8106-69FF41C22355}">
      <dgm:prSet phldrT="[Text]" custT="1"/>
      <dgm:spPr/>
      <dgm:t>
        <a:bodyPr/>
        <a:lstStyle/>
        <a:p>
          <a:r>
            <a:rPr lang="en-US" sz="1500" b="0" i="0" dirty="0" smtClean="0"/>
            <a:t>multimedia, and hyperlink</a:t>
          </a:r>
          <a:endParaRPr lang="en-US" sz="1500" dirty="0"/>
        </a:p>
      </dgm:t>
    </dgm:pt>
    <dgm:pt modelId="{5FCC705D-5D34-42CB-B865-8EDDB0F3E9D4}" type="parTrans" cxnId="{3FF1A7C4-20CE-4E1B-9BA7-48B2FD92CCB2}">
      <dgm:prSet/>
      <dgm:spPr/>
      <dgm:t>
        <a:bodyPr/>
        <a:lstStyle/>
        <a:p>
          <a:endParaRPr lang="en-US"/>
        </a:p>
      </dgm:t>
    </dgm:pt>
    <dgm:pt modelId="{3BDA38A7-B5D0-4EA7-9985-AB56A4278475}" type="sibTrans" cxnId="{3FF1A7C4-20CE-4E1B-9BA7-48B2FD92CCB2}">
      <dgm:prSet/>
      <dgm:spPr/>
      <dgm:t>
        <a:bodyPr/>
        <a:lstStyle/>
        <a:p>
          <a:endParaRPr lang="en-US"/>
        </a:p>
      </dgm:t>
    </dgm:pt>
    <dgm:pt modelId="{264500E4-EEFA-4390-A4BF-0DB185B71E3E}">
      <dgm:prSet phldrT="[Text]" custT="1"/>
      <dgm:spPr/>
      <dgm:t>
        <a:bodyPr/>
        <a:lstStyle/>
        <a:p>
          <a:r>
            <a:rPr lang="en-US" sz="1500" b="0" i="0" smtClean="0"/>
            <a:t>features </a:t>
          </a:r>
          <a:r>
            <a:rPr lang="en-US" sz="1500" b="0" i="0" dirty="0" smtClean="0"/>
            <a:t>of the previous versions </a:t>
          </a:r>
          <a:endParaRPr lang="en-US" sz="1500" dirty="0"/>
        </a:p>
      </dgm:t>
    </dgm:pt>
    <dgm:pt modelId="{4CAAAB0A-0776-4D9B-9B7C-AA2DD7B1F093}" type="parTrans" cxnId="{A8E57DCE-0D02-44B8-9A2C-323615F8658D}">
      <dgm:prSet/>
      <dgm:spPr/>
      <dgm:t>
        <a:bodyPr/>
        <a:lstStyle/>
        <a:p>
          <a:endParaRPr lang="en-US"/>
        </a:p>
      </dgm:t>
    </dgm:pt>
    <dgm:pt modelId="{7C722EAC-BA25-4D15-A469-716EAF627DDF}" type="sibTrans" cxnId="{A8E57DCE-0D02-44B8-9A2C-323615F8658D}">
      <dgm:prSet/>
      <dgm:spPr/>
      <dgm:t>
        <a:bodyPr/>
        <a:lstStyle/>
        <a:p>
          <a:endParaRPr lang="en-US"/>
        </a:p>
      </dgm:t>
    </dgm:pt>
    <dgm:pt modelId="{DCE95D02-595B-436B-B72E-84B94430B4BA}">
      <dgm:prSet phldrT="[Text]" custT="1"/>
      <dgm:spPr/>
      <dgm:t>
        <a:bodyPr/>
        <a:lstStyle/>
        <a:p>
          <a:r>
            <a:rPr lang="en-IN" sz="1500" b="0" i="0" dirty="0" smtClean="0"/>
            <a:t>CSS, Richer Forms</a:t>
          </a:r>
          <a:endParaRPr lang="en-US" sz="1500" b="0" dirty="0"/>
        </a:p>
      </dgm:t>
    </dgm:pt>
    <dgm:pt modelId="{2021AC6F-0CE1-4FC1-92DF-5CBDA6DDEE77}" type="parTrans" cxnId="{81C51463-CAD1-455F-97E1-3DFB14487EC4}">
      <dgm:prSet/>
      <dgm:spPr/>
      <dgm:t>
        <a:bodyPr/>
        <a:lstStyle/>
        <a:p>
          <a:endParaRPr lang="en-US"/>
        </a:p>
      </dgm:t>
    </dgm:pt>
    <dgm:pt modelId="{740B858D-40C5-4C17-A3BC-3213FA6D181E}" type="sibTrans" cxnId="{81C51463-CAD1-455F-97E1-3DFB14487EC4}">
      <dgm:prSet/>
      <dgm:spPr/>
      <dgm:t>
        <a:bodyPr/>
        <a:lstStyle/>
        <a:p>
          <a:endParaRPr lang="en-US"/>
        </a:p>
      </dgm:t>
    </dgm:pt>
    <dgm:pt modelId="{EF4E22A0-74D0-465E-8690-4FF019B67E0B}">
      <dgm:prSet phldrT="[Text]" custT="1"/>
      <dgm:spPr/>
      <dgm:t>
        <a:bodyPr/>
        <a:lstStyle/>
        <a:p>
          <a:r>
            <a:rPr lang="en-IN" sz="1500" b="0" i="0" dirty="0" smtClean="0"/>
            <a:t>Support For Frames</a:t>
          </a:r>
          <a:endParaRPr lang="en-US" sz="1500" b="0" dirty="0"/>
        </a:p>
      </dgm:t>
    </dgm:pt>
    <dgm:pt modelId="{59A93C85-6E6B-4B6D-B120-AF43E72A21D9}" type="parTrans" cxnId="{287979FC-A6DC-46BD-83F6-AFBCA57ADF7B}">
      <dgm:prSet/>
      <dgm:spPr/>
      <dgm:t>
        <a:bodyPr/>
        <a:lstStyle/>
        <a:p>
          <a:endParaRPr lang="en-US"/>
        </a:p>
      </dgm:t>
    </dgm:pt>
    <dgm:pt modelId="{EFCEF005-7826-4FF9-9437-FE30F11DD4BA}" type="sibTrans" cxnId="{287979FC-A6DC-46BD-83F6-AFBCA57ADF7B}">
      <dgm:prSet/>
      <dgm:spPr/>
      <dgm:t>
        <a:bodyPr/>
        <a:lstStyle/>
        <a:p>
          <a:endParaRPr lang="en-US"/>
        </a:p>
      </dgm:t>
    </dgm:pt>
    <dgm:pt modelId="{98CAC508-AD5F-49D3-92E8-7A0DE8D4D9BE}">
      <dgm:prSet phldrT="[Text]" custT="1"/>
      <dgm:spPr/>
      <dgm:t>
        <a:bodyPr/>
        <a:lstStyle/>
        <a:p>
          <a:r>
            <a:rPr lang="en-US" sz="1500" dirty="0" smtClean="0"/>
            <a:t>Tables</a:t>
          </a:r>
          <a:endParaRPr lang="en-US" sz="1500" dirty="0"/>
        </a:p>
      </dgm:t>
    </dgm:pt>
    <dgm:pt modelId="{40C462B3-3F28-4BE6-AA00-A46029DE48DA}" type="parTrans" cxnId="{FEC7DAA0-D54A-4C62-A25E-C856EFDFDD46}">
      <dgm:prSet/>
      <dgm:spPr/>
      <dgm:t>
        <a:bodyPr/>
        <a:lstStyle/>
        <a:p>
          <a:endParaRPr lang="en-US"/>
        </a:p>
      </dgm:t>
    </dgm:pt>
    <dgm:pt modelId="{3A5C3E1B-FC80-40AB-A36E-032BDF2F472D}" type="sibTrans" cxnId="{FEC7DAA0-D54A-4C62-A25E-C856EFDFDD46}">
      <dgm:prSet/>
      <dgm:spPr/>
      <dgm:t>
        <a:bodyPr/>
        <a:lstStyle/>
        <a:p>
          <a:endParaRPr lang="en-US"/>
        </a:p>
      </dgm:t>
    </dgm:pt>
    <dgm:pt modelId="{DECBCB65-ACF6-4FE0-A33D-1E337069FE91}">
      <dgm:prSet phldrT="[Text]" custT="1"/>
      <dgm:spPr/>
      <dgm:t>
        <a:bodyPr/>
        <a:lstStyle/>
        <a:p>
          <a:r>
            <a:rPr lang="en-US" sz="1500" dirty="0" smtClean="0"/>
            <a:t>Mathematical  Equations</a:t>
          </a:r>
          <a:endParaRPr lang="en-US" sz="1500" dirty="0"/>
        </a:p>
      </dgm:t>
    </dgm:pt>
    <dgm:pt modelId="{9EF87897-D314-460A-80C1-46F4C16AFFBA}" type="parTrans" cxnId="{47CDABFB-566A-402F-8D9F-1C9993EF2C5B}">
      <dgm:prSet/>
      <dgm:spPr/>
      <dgm:t>
        <a:bodyPr/>
        <a:lstStyle/>
        <a:p>
          <a:endParaRPr lang="en-US"/>
        </a:p>
      </dgm:t>
    </dgm:pt>
    <dgm:pt modelId="{5B091D8D-22DB-4660-A194-10E1E0596C0A}" type="sibTrans" cxnId="{47CDABFB-566A-402F-8D9F-1C9993EF2C5B}">
      <dgm:prSet/>
      <dgm:spPr/>
      <dgm:t>
        <a:bodyPr/>
        <a:lstStyle/>
        <a:p>
          <a:endParaRPr lang="en-US"/>
        </a:p>
      </dgm:t>
    </dgm:pt>
    <dgm:pt modelId="{ADC9F20D-04A3-4B65-9824-6DD7E69EFD3D}">
      <dgm:prSet phldrT="[Text]" custT="1"/>
      <dgm:spPr/>
      <dgm:t>
        <a:bodyPr/>
        <a:lstStyle/>
        <a:p>
          <a:r>
            <a:rPr lang="en-US" sz="1500" dirty="0" smtClean="0"/>
            <a:t>application of SGML used DTD</a:t>
          </a:r>
          <a:endParaRPr lang="en-US" sz="1500" dirty="0"/>
        </a:p>
      </dgm:t>
    </dgm:pt>
    <dgm:pt modelId="{AB0276BD-3BBE-43C2-8326-180C0B0AD6A4}" type="parTrans" cxnId="{EB59C5D0-BE82-4838-AE71-D80E003D28CC}">
      <dgm:prSet/>
      <dgm:spPr/>
      <dgm:t>
        <a:bodyPr/>
        <a:lstStyle/>
        <a:p>
          <a:endParaRPr lang="en-US"/>
        </a:p>
      </dgm:t>
    </dgm:pt>
    <dgm:pt modelId="{E646F1CD-8F75-433C-8021-392E49C8FDA1}" type="sibTrans" cxnId="{EB59C5D0-BE82-4838-AE71-D80E003D28CC}">
      <dgm:prSet/>
      <dgm:spPr/>
      <dgm:t>
        <a:bodyPr/>
        <a:lstStyle/>
        <a:p>
          <a:endParaRPr lang="en-US"/>
        </a:p>
      </dgm:t>
    </dgm:pt>
    <dgm:pt modelId="{DEFC3A55-5EFB-48A8-B282-EB87F744CDA8}">
      <dgm:prSet phldrT="[Text]" custT="1"/>
      <dgm:spPr/>
      <dgm:t>
        <a:bodyPr/>
        <a:lstStyle/>
        <a:p>
          <a:r>
            <a:rPr lang="en-US" sz="1500" dirty="0" smtClean="0"/>
            <a:t> MIME Semantics on syntax and how it should be  </a:t>
          </a:r>
          <a:endParaRPr lang="en-US" sz="1500" dirty="0"/>
        </a:p>
      </dgm:t>
    </dgm:pt>
    <dgm:pt modelId="{3774A170-649C-46B6-ACED-4EA55C9FF943}" type="parTrans" cxnId="{AE2BE623-A0A2-4953-895C-9DB7762423BD}">
      <dgm:prSet/>
      <dgm:spPr/>
      <dgm:t>
        <a:bodyPr/>
        <a:lstStyle/>
        <a:p>
          <a:endParaRPr lang="en-US"/>
        </a:p>
      </dgm:t>
    </dgm:pt>
    <dgm:pt modelId="{DAD61A7A-5A14-4AD7-8AEF-52B89B6C4F06}" type="sibTrans" cxnId="{AE2BE623-A0A2-4953-895C-9DB7762423BD}">
      <dgm:prSet/>
      <dgm:spPr/>
      <dgm:t>
        <a:bodyPr/>
        <a:lstStyle/>
        <a:p>
          <a:endParaRPr lang="en-US"/>
        </a:p>
      </dgm:t>
    </dgm:pt>
    <dgm:pt modelId="{2AB29B19-C814-4B30-8198-3ADC53ADB187}" type="pres">
      <dgm:prSet presAssocID="{B4F81F2E-5320-4CBA-9517-F0EAC8EF354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5CB47B0-AAF4-4D71-9300-B344FE123DB7}" type="pres">
      <dgm:prSet presAssocID="{E37E5B04-416E-4F2C-B49B-69ADB460667F}" presName="composite" presStyleCnt="0"/>
      <dgm:spPr/>
    </dgm:pt>
    <dgm:pt modelId="{BD4319D6-D045-4DD6-B7FF-4832A0F0DB65}" type="pres">
      <dgm:prSet presAssocID="{E37E5B04-416E-4F2C-B49B-69ADB460667F}" presName="LShape" presStyleLbl="alignNode1" presStyleIdx="0" presStyleCnt="9"/>
      <dgm:spPr/>
    </dgm:pt>
    <dgm:pt modelId="{4FB0BDD2-54D0-43DF-B285-20DE5CA4184F}" type="pres">
      <dgm:prSet presAssocID="{E37E5B04-416E-4F2C-B49B-69ADB460667F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2A6798-FAF5-420E-A159-AD08837BB360}" type="pres">
      <dgm:prSet presAssocID="{E37E5B04-416E-4F2C-B49B-69ADB460667F}" presName="Triangle" presStyleLbl="alignNode1" presStyleIdx="1" presStyleCnt="9"/>
      <dgm:spPr/>
    </dgm:pt>
    <dgm:pt modelId="{4FD1F338-ED5C-403B-9EAF-8A839CBB6F18}" type="pres">
      <dgm:prSet presAssocID="{E24C0F84-43D4-4D59-B6FE-C562A3428BC1}" presName="sibTrans" presStyleCnt="0"/>
      <dgm:spPr/>
    </dgm:pt>
    <dgm:pt modelId="{CB4A3A9F-075C-4051-9B9F-9AE0BA571A83}" type="pres">
      <dgm:prSet presAssocID="{E24C0F84-43D4-4D59-B6FE-C562A3428BC1}" presName="space" presStyleCnt="0"/>
      <dgm:spPr/>
    </dgm:pt>
    <dgm:pt modelId="{1F8B8606-AA51-434B-AA01-38C598575E5F}" type="pres">
      <dgm:prSet presAssocID="{6D711063-FA1A-4627-8BBE-02FC16B34329}" presName="composite" presStyleCnt="0"/>
      <dgm:spPr/>
    </dgm:pt>
    <dgm:pt modelId="{76D81774-3B53-4BA1-BF0D-2B76B1A4D06D}" type="pres">
      <dgm:prSet presAssocID="{6D711063-FA1A-4627-8BBE-02FC16B34329}" presName="LShape" presStyleLbl="alignNode1" presStyleIdx="2" presStyleCnt="9"/>
      <dgm:spPr/>
    </dgm:pt>
    <dgm:pt modelId="{2BEE1BEA-0FC6-4E4A-A565-EDAD98A52B29}" type="pres">
      <dgm:prSet presAssocID="{6D711063-FA1A-4627-8BBE-02FC16B34329}" presName="ParentText" presStyleLbl="revTx" presStyleIdx="1" presStyleCnt="5" custScaleX="109169" custScaleY="227401" custLinFactNeighborX="6258" custLinFactNeighborY="621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ABAB09-193E-40A8-AA6C-7F9992CC1A28}" type="pres">
      <dgm:prSet presAssocID="{6D711063-FA1A-4627-8BBE-02FC16B34329}" presName="Triangle" presStyleLbl="alignNode1" presStyleIdx="3" presStyleCnt="9"/>
      <dgm:spPr/>
    </dgm:pt>
    <dgm:pt modelId="{76808ABD-A79A-477D-830E-783869851521}" type="pres">
      <dgm:prSet presAssocID="{DAE6CD4D-C1D4-46BA-BB70-CCD2BEBCB61C}" presName="sibTrans" presStyleCnt="0"/>
      <dgm:spPr/>
    </dgm:pt>
    <dgm:pt modelId="{9BCABC8F-6AE2-4FCB-8300-5C07D9B87CA5}" type="pres">
      <dgm:prSet presAssocID="{DAE6CD4D-C1D4-46BA-BB70-CCD2BEBCB61C}" presName="space" presStyleCnt="0"/>
      <dgm:spPr/>
    </dgm:pt>
    <dgm:pt modelId="{1E861E00-4AF2-4F3F-8AC6-90D85393E7FF}" type="pres">
      <dgm:prSet presAssocID="{44859211-DF8E-4FB4-B280-016084EC0D95}" presName="composite" presStyleCnt="0"/>
      <dgm:spPr/>
    </dgm:pt>
    <dgm:pt modelId="{159E262A-A1B8-45A6-A54E-A04494AE9622}" type="pres">
      <dgm:prSet presAssocID="{44859211-DF8E-4FB4-B280-016084EC0D95}" presName="LShape" presStyleLbl="alignNode1" presStyleIdx="4" presStyleCnt="9"/>
      <dgm:spPr/>
    </dgm:pt>
    <dgm:pt modelId="{58A69ED6-AFCE-4CE0-87AB-6662DAB24C6D}" type="pres">
      <dgm:prSet presAssocID="{44859211-DF8E-4FB4-B280-016084EC0D95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76D090-7C00-4946-9CB7-1E34BE58839D}" type="pres">
      <dgm:prSet presAssocID="{44859211-DF8E-4FB4-B280-016084EC0D95}" presName="Triangle" presStyleLbl="alignNode1" presStyleIdx="5" presStyleCnt="9"/>
      <dgm:spPr/>
    </dgm:pt>
    <dgm:pt modelId="{3A3498B2-D4C3-4D77-85F3-C563CCB64605}" type="pres">
      <dgm:prSet presAssocID="{A4AD9381-0DE0-4C2D-BF11-3A94842FB5E4}" presName="sibTrans" presStyleCnt="0"/>
      <dgm:spPr/>
    </dgm:pt>
    <dgm:pt modelId="{4E782864-4B01-47E4-ABFE-19A4D1C7A3DB}" type="pres">
      <dgm:prSet presAssocID="{A4AD9381-0DE0-4C2D-BF11-3A94842FB5E4}" presName="space" presStyleCnt="0"/>
      <dgm:spPr/>
    </dgm:pt>
    <dgm:pt modelId="{29776A04-737F-4179-8A70-979B1A67A32D}" type="pres">
      <dgm:prSet presAssocID="{DF3DE1C8-94AC-4461-8FE0-ADC78BBB0277}" presName="composite" presStyleCnt="0"/>
      <dgm:spPr/>
    </dgm:pt>
    <dgm:pt modelId="{668AAC47-4BD4-4162-83A8-26B3A5162609}" type="pres">
      <dgm:prSet presAssocID="{DF3DE1C8-94AC-4461-8FE0-ADC78BBB0277}" presName="LShape" presStyleLbl="alignNode1" presStyleIdx="6" presStyleCnt="9"/>
      <dgm:spPr/>
    </dgm:pt>
    <dgm:pt modelId="{E67443E1-D6AE-4165-9A2F-6DBA8A505D1B}" type="pres">
      <dgm:prSet presAssocID="{DF3DE1C8-94AC-4461-8FE0-ADC78BBB0277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4F7C8-1F2F-4A38-A84B-5A668F7D1B70}" type="pres">
      <dgm:prSet presAssocID="{DF3DE1C8-94AC-4461-8FE0-ADC78BBB0277}" presName="Triangle" presStyleLbl="alignNode1" presStyleIdx="7" presStyleCnt="9"/>
      <dgm:spPr/>
    </dgm:pt>
    <dgm:pt modelId="{9EE153EB-6C31-4EDA-86DD-590293808BE7}" type="pres">
      <dgm:prSet presAssocID="{B36F694B-49FD-49C6-AC26-BCBEECDD9AD9}" presName="sibTrans" presStyleCnt="0"/>
      <dgm:spPr/>
    </dgm:pt>
    <dgm:pt modelId="{632A3360-D2AD-4335-B894-3DF78ED91C41}" type="pres">
      <dgm:prSet presAssocID="{B36F694B-49FD-49C6-AC26-BCBEECDD9AD9}" presName="space" presStyleCnt="0"/>
      <dgm:spPr/>
    </dgm:pt>
    <dgm:pt modelId="{8B2CD4C3-194B-4803-A811-B2B02580492B}" type="pres">
      <dgm:prSet presAssocID="{1F010B1C-A461-4482-A582-4253F2981526}" presName="composite" presStyleCnt="0"/>
      <dgm:spPr/>
    </dgm:pt>
    <dgm:pt modelId="{72E047CE-373A-4E47-9759-4572F38C18A4}" type="pres">
      <dgm:prSet presAssocID="{1F010B1C-A461-4482-A582-4253F2981526}" presName="LShape" presStyleLbl="alignNode1" presStyleIdx="8" presStyleCnt="9"/>
      <dgm:spPr/>
    </dgm:pt>
    <dgm:pt modelId="{B3D4DE35-B961-4D0D-B023-2E5E80F9662B}" type="pres">
      <dgm:prSet presAssocID="{1F010B1C-A461-4482-A582-4253F2981526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643255-FA04-44ED-962C-B598DBE759BD}" srcId="{B4F81F2E-5320-4CBA-9517-F0EAC8EF354B}" destId="{DF3DE1C8-94AC-4461-8FE0-ADC78BBB0277}" srcOrd="3" destOrd="0" parTransId="{47ACFB2F-6A5F-4FC6-9BF2-44A36FD1164C}" sibTransId="{B36F694B-49FD-49C6-AC26-BCBEECDD9AD9}"/>
    <dgm:cxn modelId="{2C09E5D8-2ADC-46EA-92C9-74E9636211D8}" type="presOf" srcId="{EF4E22A0-74D0-465E-8690-4FF019B67E0B}" destId="{E67443E1-D6AE-4165-9A2F-6DBA8A505D1B}" srcOrd="0" destOrd="3" presId="urn:microsoft.com/office/officeart/2009/3/layout/StepUpProcess"/>
    <dgm:cxn modelId="{1D90B8CE-7D42-4BB9-B685-175E5773BBCA}" srcId="{E37E5B04-416E-4F2C-B49B-69ADB460667F}" destId="{58A0A168-3297-4B2F-8F2C-4911AD72648D}" srcOrd="0" destOrd="0" parTransId="{5934F731-CA8C-4076-AF16-FA78BE95D62C}" sibTransId="{9D37762B-3094-435F-A967-DE3054F6FCD3}"/>
    <dgm:cxn modelId="{BE52E60E-6EAB-4F2C-AD6A-87C120123BEA}" type="presOf" srcId="{9C3695C7-04EE-4BA5-9F9D-7342263EFFA7}" destId="{E67443E1-D6AE-4165-9A2F-6DBA8A505D1B}" srcOrd="0" destOrd="1" presId="urn:microsoft.com/office/officeart/2009/3/layout/StepUpProcess"/>
    <dgm:cxn modelId="{FEC7DAA0-D54A-4C62-A25E-C856EFDFDD46}" srcId="{44859211-DF8E-4FB4-B280-016084EC0D95}" destId="{98CAC508-AD5F-49D3-92E8-7A0DE8D4D9BE}" srcOrd="1" destOrd="0" parTransId="{40C462B3-3F28-4BE6-AA00-A46029DE48DA}" sibTransId="{3A5C3E1B-FC80-40AB-A36E-032BDF2F472D}"/>
    <dgm:cxn modelId="{81C51463-CAD1-455F-97E1-3DFB14487EC4}" srcId="{DF3DE1C8-94AC-4461-8FE0-ADC78BBB0277}" destId="{DCE95D02-595B-436B-B72E-84B94430B4BA}" srcOrd="1" destOrd="0" parTransId="{2021AC6F-0CE1-4FC1-92DF-5CBDA6DDEE77}" sibTransId="{740B858D-40C5-4C17-A3BC-3213FA6D181E}"/>
    <dgm:cxn modelId="{221A697D-0F3E-46C4-BAB6-91D2C318603B}" type="presOf" srcId="{6C2A85E7-6FE1-49E0-BE93-78B6CE8C05D9}" destId="{58A69ED6-AFCE-4CE0-87AB-6662DAB24C6D}" srcOrd="0" destOrd="1" presId="urn:microsoft.com/office/officeart/2009/3/layout/StepUpProcess"/>
    <dgm:cxn modelId="{35B99D05-1CBE-467F-8C64-188F6DEDB808}" srcId="{B4F81F2E-5320-4CBA-9517-F0EAC8EF354B}" destId="{6D711063-FA1A-4627-8BBE-02FC16B34329}" srcOrd="1" destOrd="0" parTransId="{D3461CFE-325D-4637-A129-432A9F6D7AE0}" sibTransId="{DAE6CD4D-C1D4-46BA-BB70-CCD2BEBCB61C}"/>
    <dgm:cxn modelId="{2D6C9F79-7427-43E8-87C2-F4B132178F28}" srcId="{6D711063-FA1A-4627-8BBE-02FC16B34329}" destId="{011E919A-6DE0-41F2-9D27-BD961143EA33}" srcOrd="0" destOrd="0" parTransId="{5F294F6B-6889-4B0B-AF60-FB0D1C0AB7CE}" sibTransId="{87630941-5A7D-4B29-B08E-85992B7B50F5}"/>
    <dgm:cxn modelId="{3DED1D41-B6F7-4CB6-9DE1-C8305CECCDB1}" srcId="{B4F81F2E-5320-4CBA-9517-F0EAC8EF354B}" destId="{1F010B1C-A461-4482-A582-4253F2981526}" srcOrd="4" destOrd="0" parTransId="{91ED57A6-B721-4D1B-A399-243046F3D454}" sibTransId="{3890573D-85F4-4FB7-96BE-D632C22CD83D}"/>
    <dgm:cxn modelId="{1530E7A3-3558-4A63-8174-98E6632DEBF2}" srcId="{1F010B1C-A461-4482-A582-4253F2981526}" destId="{CA8EB0EF-17C8-4DBA-A138-909EFF038AF0}" srcOrd="0" destOrd="0" parTransId="{299E759F-C435-405C-8C08-BA50EE7ADD05}" sibTransId="{99862E04-0E96-4419-A4A3-9FCE62B4FC82}"/>
    <dgm:cxn modelId="{0239B697-4DE6-4154-B769-36A58D636C80}" type="presOf" srcId="{DF3DE1C8-94AC-4461-8FE0-ADC78BBB0277}" destId="{E67443E1-D6AE-4165-9A2F-6DBA8A505D1B}" srcOrd="0" destOrd="0" presId="urn:microsoft.com/office/officeart/2009/3/layout/StepUpProcess"/>
    <dgm:cxn modelId="{F001F0D2-28D3-4A7A-8878-307792EC38BB}" type="presOf" srcId="{1F010B1C-A461-4482-A582-4253F2981526}" destId="{B3D4DE35-B961-4D0D-B023-2E5E80F9662B}" srcOrd="0" destOrd="0" presId="urn:microsoft.com/office/officeart/2009/3/layout/StepUpProcess"/>
    <dgm:cxn modelId="{9F155E81-09CF-44C3-B268-678D07CB5243}" type="presOf" srcId="{6D711063-FA1A-4627-8BBE-02FC16B34329}" destId="{2BEE1BEA-0FC6-4E4A-A565-EDAD98A52B29}" srcOrd="0" destOrd="0" presId="urn:microsoft.com/office/officeart/2009/3/layout/StepUpProcess"/>
    <dgm:cxn modelId="{A8E57DCE-0D02-44B8-9A2C-323615F8658D}" srcId="{1F010B1C-A461-4482-A582-4253F2981526}" destId="{264500E4-EEFA-4390-A4BF-0DB185B71E3E}" srcOrd="2" destOrd="0" parTransId="{4CAAAB0A-0776-4D9B-9B7C-AA2DD7B1F093}" sibTransId="{7C722EAC-BA25-4D15-A469-716EAF627DDF}"/>
    <dgm:cxn modelId="{AA704DA4-08EE-476A-9D41-1CD29C7AA604}" type="presOf" srcId="{B4F81F2E-5320-4CBA-9517-F0EAC8EF354B}" destId="{2AB29B19-C814-4B30-8198-3ADC53ADB187}" srcOrd="0" destOrd="0" presId="urn:microsoft.com/office/officeart/2009/3/layout/StepUpProcess"/>
    <dgm:cxn modelId="{E5F1F96A-385C-4369-A89A-280478FDB73F}" type="presOf" srcId="{DEFC3A55-5EFB-48A8-B282-EB87F744CDA8}" destId="{2BEE1BEA-0FC6-4E4A-A565-EDAD98A52B29}" srcOrd="0" destOrd="3" presId="urn:microsoft.com/office/officeart/2009/3/layout/StepUpProcess"/>
    <dgm:cxn modelId="{3FF1A7C4-20CE-4E1B-9BA7-48B2FD92CCB2}" srcId="{1F010B1C-A461-4482-A582-4253F2981526}" destId="{AD80FAEF-4895-43AC-8106-69FF41C22355}" srcOrd="1" destOrd="0" parTransId="{5FCC705D-5D34-42CB-B865-8EDDB0F3E9D4}" sibTransId="{3BDA38A7-B5D0-4EA7-9985-AB56A4278475}"/>
    <dgm:cxn modelId="{951E6990-EF5E-49A3-9E6E-A85BF08DA51D}" srcId="{44859211-DF8E-4FB4-B280-016084EC0D95}" destId="{6C2A85E7-6FE1-49E0-BE93-78B6CE8C05D9}" srcOrd="0" destOrd="0" parTransId="{54C090A2-FC6D-4E2D-86A0-68F52965F329}" sibTransId="{C68D98DE-AD54-4511-BB70-E2DDFF132D52}"/>
    <dgm:cxn modelId="{287979FC-A6DC-46BD-83F6-AFBCA57ADF7B}" srcId="{DF3DE1C8-94AC-4461-8FE0-ADC78BBB0277}" destId="{EF4E22A0-74D0-465E-8690-4FF019B67E0B}" srcOrd="2" destOrd="0" parTransId="{59A93C85-6E6B-4B6D-B120-AF43E72A21D9}" sibTransId="{EFCEF005-7826-4FF9-9437-FE30F11DD4BA}"/>
    <dgm:cxn modelId="{6367F7C8-80A7-4E98-AFB8-19E910BC5B82}" type="presOf" srcId="{DCE95D02-595B-436B-B72E-84B94430B4BA}" destId="{E67443E1-D6AE-4165-9A2F-6DBA8A505D1B}" srcOrd="0" destOrd="2" presId="urn:microsoft.com/office/officeart/2009/3/layout/StepUpProcess"/>
    <dgm:cxn modelId="{98B25BCB-5EC7-48CA-BDEF-CBD16F042748}" srcId="{B4F81F2E-5320-4CBA-9517-F0EAC8EF354B}" destId="{44859211-DF8E-4FB4-B280-016084EC0D95}" srcOrd="2" destOrd="0" parTransId="{D46F53DC-65C4-4FB2-BCED-ECB0B0A66735}" sibTransId="{A4AD9381-0DE0-4C2D-BF11-3A94842FB5E4}"/>
    <dgm:cxn modelId="{42FBC2BD-3296-469E-B931-5ECDB67C4CFD}" type="presOf" srcId="{44859211-DF8E-4FB4-B280-016084EC0D95}" destId="{58A69ED6-AFCE-4CE0-87AB-6662DAB24C6D}" srcOrd="0" destOrd="0" presId="urn:microsoft.com/office/officeart/2009/3/layout/StepUpProcess"/>
    <dgm:cxn modelId="{AB5A3008-3982-4C3F-AAD6-DE3A1F65CDB6}" type="presOf" srcId="{CA8EB0EF-17C8-4DBA-A138-909EFF038AF0}" destId="{B3D4DE35-B961-4D0D-B023-2E5E80F9662B}" srcOrd="0" destOrd="1" presId="urn:microsoft.com/office/officeart/2009/3/layout/StepUpProcess"/>
    <dgm:cxn modelId="{AE2BE623-A0A2-4953-895C-9DB7762423BD}" srcId="{6D711063-FA1A-4627-8BBE-02FC16B34329}" destId="{DEFC3A55-5EFB-48A8-B282-EB87F744CDA8}" srcOrd="2" destOrd="0" parTransId="{3774A170-649C-46B6-ACED-4EA55C9FF943}" sibTransId="{DAD61A7A-5A14-4AD7-8AEF-52B89B6C4F06}"/>
    <dgm:cxn modelId="{47CDABFB-566A-402F-8D9F-1C9993EF2C5B}" srcId="{44859211-DF8E-4FB4-B280-016084EC0D95}" destId="{DECBCB65-ACF6-4FE0-A33D-1E337069FE91}" srcOrd="2" destOrd="0" parTransId="{9EF87897-D314-460A-80C1-46F4C16AFFBA}" sibTransId="{5B091D8D-22DB-4660-A194-10E1E0596C0A}"/>
    <dgm:cxn modelId="{FA59A15B-4B1C-446C-9347-BF8CB675C689}" type="presOf" srcId="{58A0A168-3297-4B2F-8F2C-4911AD72648D}" destId="{4FB0BDD2-54D0-43DF-B285-20DE5CA4184F}" srcOrd="0" destOrd="1" presId="urn:microsoft.com/office/officeart/2009/3/layout/StepUpProcess"/>
    <dgm:cxn modelId="{43D589DC-5738-4D28-A285-B760BCBE0DDA}" srcId="{B4F81F2E-5320-4CBA-9517-F0EAC8EF354B}" destId="{E37E5B04-416E-4F2C-B49B-69ADB460667F}" srcOrd="0" destOrd="0" parTransId="{94106FEA-A108-4C73-86D3-76820680D9E1}" sibTransId="{E24C0F84-43D4-4D59-B6FE-C562A3428BC1}"/>
    <dgm:cxn modelId="{1A520286-95CC-42FA-8ECE-F479B8B93912}" type="presOf" srcId="{264500E4-EEFA-4390-A4BF-0DB185B71E3E}" destId="{B3D4DE35-B961-4D0D-B023-2E5E80F9662B}" srcOrd="0" destOrd="3" presId="urn:microsoft.com/office/officeart/2009/3/layout/StepUpProcess"/>
    <dgm:cxn modelId="{4ADAEA67-A6E5-400A-9414-1C31E4DF6DF8}" type="presOf" srcId="{DECBCB65-ACF6-4FE0-A33D-1E337069FE91}" destId="{58A69ED6-AFCE-4CE0-87AB-6662DAB24C6D}" srcOrd="0" destOrd="3" presId="urn:microsoft.com/office/officeart/2009/3/layout/StepUpProcess"/>
    <dgm:cxn modelId="{7DD5649A-9703-4C44-89FF-19F1D0273654}" type="presOf" srcId="{98CAC508-AD5F-49D3-92E8-7A0DE8D4D9BE}" destId="{58A69ED6-AFCE-4CE0-87AB-6662DAB24C6D}" srcOrd="0" destOrd="2" presId="urn:microsoft.com/office/officeart/2009/3/layout/StepUpProcess"/>
    <dgm:cxn modelId="{18BD9478-7617-453D-AB96-9176454CAFD0}" type="presOf" srcId="{E37E5B04-416E-4F2C-B49B-69ADB460667F}" destId="{4FB0BDD2-54D0-43DF-B285-20DE5CA4184F}" srcOrd="0" destOrd="0" presId="urn:microsoft.com/office/officeart/2009/3/layout/StepUpProcess"/>
    <dgm:cxn modelId="{E96FBAE6-DE66-44F4-B8B1-6C603A1C9E41}" srcId="{DF3DE1C8-94AC-4461-8FE0-ADC78BBB0277}" destId="{9C3695C7-04EE-4BA5-9F9D-7342263EFFA7}" srcOrd="0" destOrd="0" parTransId="{D2EB8517-DECC-46C2-94F2-F0B20CACD3A2}" sibTransId="{B258F205-4C12-42C4-AB3A-E196556D293B}"/>
    <dgm:cxn modelId="{E63B30F6-3F26-43A0-972C-D14C5F70853E}" type="presOf" srcId="{ADC9F20D-04A3-4B65-9824-6DD7E69EFD3D}" destId="{2BEE1BEA-0FC6-4E4A-A565-EDAD98A52B29}" srcOrd="0" destOrd="2" presId="urn:microsoft.com/office/officeart/2009/3/layout/StepUpProcess"/>
    <dgm:cxn modelId="{162F7E77-C04E-49C9-81D3-4793B2B5ECAC}" type="presOf" srcId="{011E919A-6DE0-41F2-9D27-BD961143EA33}" destId="{2BEE1BEA-0FC6-4E4A-A565-EDAD98A52B29}" srcOrd="0" destOrd="1" presId="urn:microsoft.com/office/officeart/2009/3/layout/StepUpProcess"/>
    <dgm:cxn modelId="{774B7533-F898-4EE9-A7D9-7A1EE7B1A98E}" type="presOf" srcId="{AD80FAEF-4895-43AC-8106-69FF41C22355}" destId="{B3D4DE35-B961-4D0D-B023-2E5E80F9662B}" srcOrd="0" destOrd="2" presId="urn:microsoft.com/office/officeart/2009/3/layout/StepUpProcess"/>
    <dgm:cxn modelId="{EB59C5D0-BE82-4838-AE71-D80E003D28CC}" srcId="{6D711063-FA1A-4627-8BBE-02FC16B34329}" destId="{ADC9F20D-04A3-4B65-9824-6DD7E69EFD3D}" srcOrd="1" destOrd="0" parTransId="{AB0276BD-3BBE-43C2-8326-180C0B0AD6A4}" sibTransId="{E646F1CD-8F75-433C-8021-392E49C8FDA1}"/>
    <dgm:cxn modelId="{06832DCD-DB26-4668-88DB-06158ADFEE88}" type="presParOf" srcId="{2AB29B19-C814-4B30-8198-3ADC53ADB187}" destId="{25CB47B0-AAF4-4D71-9300-B344FE123DB7}" srcOrd="0" destOrd="0" presId="urn:microsoft.com/office/officeart/2009/3/layout/StepUpProcess"/>
    <dgm:cxn modelId="{EED09C09-9846-40F2-98FF-DF46A0C52D9D}" type="presParOf" srcId="{25CB47B0-AAF4-4D71-9300-B344FE123DB7}" destId="{BD4319D6-D045-4DD6-B7FF-4832A0F0DB65}" srcOrd="0" destOrd="0" presId="urn:microsoft.com/office/officeart/2009/3/layout/StepUpProcess"/>
    <dgm:cxn modelId="{0AD890ED-9D69-44A3-A33C-F1F4D2D2CE89}" type="presParOf" srcId="{25CB47B0-AAF4-4D71-9300-B344FE123DB7}" destId="{4FB0BDD2-54D0-43DF-B285-20DE5CA4184F}" srcOrd="1" destOrd="0" presId="urn:microsoft.com/office/officeart/2009/3/layout/StepUpProcess"/>
    <dgm:cxn modelId="{327F85B1-1F1E-4CD7-80FC-2D6479EAEE82}" type="presParOf" srcId="{25CB47B0-AAF4-4D71-9300-B344FE123DB7}" destId="{672A6798-FAF5-420E-A159-AD08837BB360}" srcOrd="2" destOrd="0" presId="urn:microsoft.com/office/officeart/2009/3/layout/StepUpProcess"/>
    <dgm:cxn modelId="{25ED4BAF-EB5E-4F80-8C6B-67C2E280A051}" type="presParOf" srcId="{2AB29B19-C814-4B30-8198-3ADC53ADB187}" destId="{4FD1F338-ED5C-403B-9EAF-8A839CBB6F18}" srcOrd="1" destOrd="0" presId="urn:microsoft.com/office/officeart/2009/3/layout/StepUpProcess"/>
    <dgm:cxn modelId="{64FEEEBD-9C92-4213-B86A-B04BF8B988AC}" type="presParOf" srcId="{4FD1F338-ED5C-403B-9EAF-8A839CBB6F18}" destId="{CB4A3A9F-075C-4051-9B9F-9AE0BA571A83}" srcOrd="0" destOrd="0" presId="urn:microsoft.com/office/officeart/2009/3/layout/StepUpProcess"/>
    <dgm:cxn modelId="{35CF7C5F-DC42-48F6-9432-9DA684AFFAC2}" type="presParOf" srcId="{2AB29B19-C814-4B30-8198-3ADC53ADB187}" destId="{1F8B8606-AA51-434B-AA01-38C598575E5F}" srcOrd="2" destOrd="0" presId="urn:microsoft.com/office/officeart/2009/3/layout/StepUpProcess"/>
    <dgm:cxn modelId="{DB6CD164-FCCF-49AA-B4BB-17B3921ED861}" type="presParOf" srcId="{1F8B8606-AA51-434B-AA01-38C598575E5F}" destId="{76D81774-3B53-4BA1-BF0D-2B76B1A4D06D}" srcOrd="0" destOrd="0" presId="urn:microsoft.com/office/officeart/2009/3/layout/StepUpProcess"/>
    <dgm:cxn modelId="{3A244D7C-DEF8-4A63-88F4-39DA31D37EDB}" type="presParOf" srcId="{1F8B8606-AA51-434B-AA01-38C598575E5F}" destId="{2BEE1BEA-0FC6-4E4A-A565-EDAD98A52B29}" srcOrd="1" destOrd="0" presId="urn:microsoft.com/office/officeart/2009/3/layout/StepUpProcess"/>
    <dgm:cxn modelId="{7A1B0592-19F3-442A-B3A0-FB7C18385D0F}" type="presParOf" srcId="{1F8B8606-AA51-434B-AA01-38C598575E5F}" destId="{45ABAB09-193E-40A8-AA6C-7F9992CC1A28}" srcOrd="2" destOrd="0" presId="urn:microsoft.com/office/officeart/2009/3/layout/StepUpProcess"/>
    <dgm:cxn modelId="{D91F5ACC-0657-4234-AABD-D122B6B5E746}" type="presParOf" srcId="{2AB29B19-C814-4B30-8198-3ADC53ADB187}" destId="{76808ABD-A79A-477D-830E-783869851521}" srcOrd="3" destOrd="0" presId="urn:microsoft.com/office/officeart/2009/3/layout/StepUpProcess"/>
    <dgm:cxn modelId="{C792C3EA-F36A-4BFD-AEF9-295A96D53546}" type="presParOf" srcId="{76808ABD-A79A-477D-830E-783869851521}" destId="{9BCABC8F-6AE2-4FCB-8300-5C07D9B87CA5}" srcOrd="0" destOrd="0" presId="urn:microsoft.com/office/officeart/2009/3/layout/StepUpProcess"/>
    <dgm:cxn modelId="{F46834F2-2514-4EB5-9A77-F98857580274}" type="presParOf" srcId="{2AB29B19-C814-4B30-8198-3ADC53ADB187}" destId="{1E861E00-4AF2-4F3F-8AC6-90D85393E7FF}" srcOrd="4" destOrd="0" presId="urn:microsoft.com/office/officeart/2009/3/layout/StepUpProcess"/>
    <dgm:cxn modelId="{E5A7125F-E5D9-4E36-BDEA-9A74836E36BE}" type="presParOf" srcId="{1E861E00-4AF2-4F3F-8AC6-90D85393E7FF}" destId="{159E262A-A1B8-45A6-A54E-A04494AE9622}" srcOrd="0" destOrd="0" presId="urn:microsoft.com/office/officeart/2009/3/layout/StepUpProcess"/>
    <dgm:cxn modelId="{90152C8E-443A-4F3B-AEDC-452EB87CB79A}" type="presParOf" srcId="{1E861E00-4AF2-4F3F-8AC6-90D85393E7FF}" destId="{58A69ED6-AFCE-4CE0-87AB-6662DAB24C6D}" srcOrd="1" destOrd="0" presId="urn:microsoft.com/office/officeart/2009/3/layout/StepUpProcess"/>
    <dgm:cxn modelId="{93C6B68A-A8C9-4875-BCAE-77F1FCFD968B}" type="presParOf" srcId="{1E861E00-4AF2-4F3F-8AC6-90D85393E7FF}" destId="{9476D090-7C00-4946-9CB7-1E34BE58839D}" srcOrd="2" destOrd="0" presId="urn:microsoft.com/office/officeart/2009/3/layout/StepUpProcess"/>
    <dgm:cxn modelId="{EB47BCEC-D259-4409-820C-3E5BD0A398F6}" type="presParOf" srcId="{2AB29B19-C814-4B30-8198-3ADC53ADB187}" destId="{3A3498B2-D4C3-4D77-85F3-C563CCB64605}" srcOrd="5" destOrd="0" presId="urn:microsoft.com/office/officeart/2009/3/layout/StepUpProcess"/>
    <dgm:cxn modelId="{AED58572-3898-40E1-9EF7-136FD63125B3}" type="presParOf" srcId="{3A3498B2-D4C3-4D77-85F3-C563CCB64605}" destId="{4E782864-4B01-47E4-ABFE-19A4D1C7A3DB}" srcOrd="0" destOrd="0" presId="urn:microsoft.com/office/officeart/2009/3/layout/StepUpProcess"/>
    <dgm:cxn modelId="{C8A69C09-702D-48E2-B305-DE9DC6AC292A}" type="presParOf" srcId="{2AB29B19-C814-4B30-8198-3ADC53ADB187}" destId="{29776A04-737F-4179-8A70-979B1A67A32D}" srcOrd="6" destOrd="0" presId="urn:microsoft.com/office/officeart/2009/3/layout/StepUpProcess"/>
    <dgm:cxn modelId="{AD3AC9C4-DD97-4CAE-8926-20822D0CE5AF}" type="presParOf" srcId="{29776A04-737F-4179-8A70-979B1A67A32D}" destId="{668AAC47-4BD4-4162-83A8-26B3A5162609}" srcOrd="0" destOrd="0" presId="urn:microsoft.com/office/officeart/2009/3/layout/StepUpProcess"/>
    <dgm:cxn modelId="{C7B54751-1567-4C94-A168-6A22A7B7844A}" type="presParOf" srcId="{29776A04-737F-4179-8A70-979B1A67A32D}" destId="{E67443E1-D6AE-4165-9A2F-6DBA8A505D1B}" srcOrd="1" destOrd="0" presId="urn:microsoft.com/office/officeart/2009/3/layout/StepUpProcess"/>
    <dgm:cxn modelId="{804E3AD7-FF82-4222-B106-914954867673}" type="presParOf" srcId="{29776A04-737F-4179-8A70-979B1A67A32D}" destId="{62A4F7C8-1F2F-4A38-A84B-5A668F7D1B70}" srcOrd="2" destOrd="0" presId="urn:microsoft.com/office/officeart/2009/3/layout/StepUpProcess"/>
    <dgm:cxn modelId="{299EAF2D-B4FF-4896-B7D8-C72FB6AB7BC8}" type="presParOf" srcId="{2AB29B19-C814-4B30-8198-3ADC53ADB187}" destId="{9EE153EB-6C31-4EDA-86DD-590293808BE7}" srcOrd="7" destOrd="0" presId="urn:microsoft.com/office/officeart/2009/3/layout/StepUpProcess"/>
    <dgm:cxn modelId="{713F854D-078F-4B78-A985-CC96856D4408}" type="presParOf" srcId="{9EE153EB-6C31-4EDA-86DD-590293808BE7}" destId="{632A3360-D2AD-4335-B894-3DF78ED91C41}" srcOrd="0" destOrd="0" presId="urn:microsoft.com/office/officeart/2009/3/layout/StepUpProcess"/>
    <dgm:cxn modelId="{1F509E53-C24E-40BB-A2FB-180F59AC604C}" type="presParOf" srcId="{2AB29B19-C814-4B30-8198-3ADC53ADB187}" destId="{8B2CD4C3-194B-4803-A811-B2B02580492B}" srcOrd="8" destOrd="0" presId="urn:microsoft.com/office/officeart/2009/3/layout/StepUpProcess"/>
    <dgm:cxn modelId="{91F8A63A-85A9-48D4-BD26-6D7A1B8DFE48}" type="presParOf" srcId="{8B2CD4C3-194B-4803-A811-B2B02580492B}" destId="{72E047CE-373A-4E47-9759-4572F38C18A4}" srcOrd="0" destOrd="0" presId="urn:microsoft.com/office/officeart/2009/3/layout/StepUpProcess"/>
    <dgm:cxn modelId="{1EEBE800-C174-49C6-A380-52D84746F6FD}" type="presParOf" srcId="{8B2CD4C3-194B-4803-A811-B2B02580492B}" destId="{B3D4DE35-B961-4D0D-B023-2E5E80F9662B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319D6-D045-4DD6-B7FF-4832A0F0DB65}">
      <dsp:nvSpPr>
        <dsp:cNvPr id="0" name=""/>
        <dsp:cNvSpPr/>
      </dsp:nvSpPr>
      <dsp:spPr>
        <a:xfrm rot="5400000">
          <a:off x="309540" y="3118700"/>
          <a:ext cx="921508" cy="153336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0BDD2-54D0-43DF-B285-20DE5CA4184F}">
      <dsp:nvSpPr>
        <dsp:cNvPr id="0" name=""/>
        <dsp:cNvSpPr/>
      </dsp:nvSpPr>
      <dsp:spPr>
        <a:xfrm>
          <a:off x="155718" y="3576847"/>
          <a:ext cx="1384334" cy="1213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Html  1.0</a:t>
          </a:r>
          <a:endParaRPr lang="en-US" sz="24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1993, Sharing Information via web</a:t>
          </a:r>
          <a:endParaRPr lang="en-US" sz="1500" kern="1200" dirty="0"/>
        </a:p>
      </dsp:txBody>
      <dsp:txXfrm>
        <a:off x="155718" y="3576847"/>
        <a:ext cx="1384334" cy="1213450"/>
      </dsp:txXfrm>
    </dsp:sp>
    <dsp:sp modelId="{672A6798-FAF5-420E-A159-AD08837BB360}">
      <dsp:nvSpPr>
        <dsp:cNvPr id="0" name=""/>
        <dsp:cNvSpPr/>
      </dsp:nvSpPr>
      <dsp:spPr>
        <a:xfrm>
          <a:off x="1278857" y="3005812"/>
          <a:ext cx="261195" cy="26119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81774-3B53-4BA1-BF0D-2B76B1A4D06D}">
      <dsp:nvSpPr>
        <dsp:cNvPr id="0" name=""/>
        <dsp:cNvSpPr/>
      </dsp:nvSpPr>
      <dsp:spPr>
        <a:xfrm rot="5400000">
          <a:off x="2004237" y="1926372"/>
          <a:ext cx="921508" cy="153336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E1BEA-0FC6-4E4A-A565-EDAD98A52B29}">
      <dsp:nvSpPr>
        <dsp:cNvPr id="0" name=""/>
        <dsp:cNvSpPr/>
      </dsp:nvSpPr>
      <dsp:spPr>
        <a:xfrm>
          <a:off x="1873581" y="2365377"/>
          <a:ext cx="1511264" cy="2759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Html  2.0</a:t>
          </a:r>
          <a:endParaRPr lang="en-US" sz="24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1995 HWG-IETF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application of SGML used DTD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 MIME Semantics on syntax and how it should be  </a:t>
          </a:r>
          <a:endParaRPr lang="en-US" sz="1500" kern="1200" dirty="0"/>
        </a:p>
      </dsp:txBody>
      <dsp:txXfrm>
        <a:off x="1873581" y="2365377"/>
        <a:ext cx="1511264" cy="2759399"/>
      </dsp:txXfrm>
    </dsp:sp>
    <dsp:sp modelId="{45ABAB09-193E-40A8-AA6C-7F9992CC1A28}">
      <dsp:nvSpPr>
        <dsp:cNvPr id="0" name=""/>
        <dsp:cNvSpPr/>
      </dsp:nvSpPr>
      <dsp:spPr>
        <a:xfrm>
          <a:off x="2973554" y="1813483"/>
          <a:ext cx="261195" cy="26119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E262A-A1B8-45A6-A54E-A04494AE9622}">
      <dsp:nvSpPr>
        <dsp:cNvPr id="0" name=""/>
        <dsp:cNvSpPr/>
      </dsp:nvSpPr>
      <dsp:spPr>
        <a:xfrm rot="5400000">
          <a:off x="3698933" y="1305079"/>
          <a:ext cx="921508" cy="153336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69ED6-AFCE-4CE0-87AB-6662DAB24C6D}">
      <dsp:nvSpPr>
        <dsp:cNvPr id="0" name=""/>
        <dsp:cNvSpPr/>
      </dsp:nvSpPr>
      <dsp:spPr>
        <a:xfrm>
          <a:off x="3545110" y="1763226"/>
          <a:ext cx="1384334" cy="1213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Html  3.0</a:t>
          </a:r>
          <a:endParaRPr lang="en-US" sz="24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1995 Fill-out Forms, 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Tables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Mathematical  Equations</a:t>
          </a:r>
          <a:endParaRPr lang="en-US" sz="1500" kern="1200" dirty="0"/>
        </a:p>
      </dsp:txBody>
      <dsp:txXfrm>
        <a:off x="3545110" y="1763226"/>
        <a:ext cx="1384334" cy="1213450"/>
      </dsp:txXfrm>
    </dsp:sp>
    <dsp:sp modelId="{9476D090-7C00-4946-9CB7-1E34BE58839D}">
      <dsp:nvSpPr>
        <dsp:cNvPr id="0" name=""/>
        <dsp:cNvSpPr/>
      </dsp:nvSpPr>
      <dsp:spPr>
        <a:xfrm>
          <a:off x="4668250" y="1192190"/>
          <a:ext cx="261195" cy="26119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8AAC47-4BD4-4162-83A8-26B3A5162609}">
      <dsp:nvSpPr>
        <dsp:cNvPr id="0" name=""/>
        <dsp:cNvSpPr/>
      </dsp:nvSpPr>
      <dsp:spPr>
        <a:xfrm rot="5400000">
          <a:off x="5393630" y="885725"/>
          <a:ext cx="921508" cy="153336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443E1-D6AE-4165-9A2F-6DBA8A505D1B}">
      <dsp:nvSpPr>
        <dsp:cNvPr id="0" name=""/>
        <dsp:cNvSpPr/>
      </dsp:nvSpPr>
      <dsp:spPr>
        <a:xfrm>
          <a:off x="5239807" y="1343872"/>
          <a:ext cx="1384334" cy="1213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Html  4.0</a:t>
          </a:r>
          <a:endParaRPr lang="en-US" sz="24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kern="1200" dirty="0" smtClean="0"/>
            <a:t>1999 </a:t>
          </a:r>
          <a:r>
            <a:rPr lang="en-IN" sz="1500" b="0" i="0" kern="1200" dirty="0" smtClean="0"/>
            <a:t>WHATWG &amp; W3C</a:t>
          </a:r>
          <a:endParaRPr lang="en-US" sz="1500" b="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b="0" i="0" kern="1200" dirty="0" smtClean="0"/>
            <a:t>CSS, Richer Forms</a:t>
          </a:r>
          <a:endParaRPr lang="en-US" sz="1500" b="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b="0" i="0" kern="1200" dirty="0" smtClean="0"/>
            <a:t>Support For Frames</a:t>
          </a:r>
          <a:endParaRPr lang="en-US" sz="1500" b="0" kern="1200" dirty="0"/>
        </a:p>
      </dsp:txBody>
      <dsp:txXfrm>
        <a:off x="5239807" y="1343872"/>
        <a:ext cx="1384334" cy="1213450"/>
      </dsp:txXfrm>
    </dsp:sp>
    <dsp:sp modelId="{62A4F7C8-1F2F-4A38-A84B-5A668F7D1B70}">
      <dsp:nvSpPr>
        <dsp:cNvPr id="0" name=""/>
        <dsp:cNvSpPr/>
      </dsp:nvSpPr>
      <dsp:spPr>
        <a:xfrm>
          <a:off x="6362947" y="772836"/>
          <a:ext cx="261195" cy="26119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047CE-373A-4E47-9759-4572F38C18A4}">
      <dsp:nvSpPr>
        <dsp:cNvPr id="0" name=""/>
        <dsp:cNvSpPr/>
      </dsp:nvSpPr>
      <dsp:spPr>
        <a:xfrm rot="5400000">
          <a:off x="7088326" y="466370"/>
          <a:ext cx="921508" cy="153336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4DE35-B961-4D0D-B023-2E5E80F9662B}">
      <dsp:nvSpPr>
        <dsp:cNvPr id="0" name=""/>
        <dsp:cNvSpPr/>
      </dsp:nvSpPr>
      <dsp:spPr>
        <a:xfrm>
          <a:off x="6934503" y="924517"/>
          <a:ext cx="1384334" cy="1213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Html</a:t>
          </a:r>
          <a:r>
            <a:rPr lang="en-US" sz="1800" kern="1200" dirty="0" smtClean="0"/>
            <a:t>  </a:t>
          </a:r>
          <a:r>
            <a:rPr lang="en-US" sz="2400" kern="1200" dirty="0" smtClean="0"/>
            <a:t>5.0</a:t>
          </a:r>
          <a:endParaRPr lang="en-US" sz="24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dirty="0" smtClean="0"/>
            <a:t>2014 Addition to the text, 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dirty="0" smtClean="0"/>
            <a:t>multimedia, and hyperlink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smtClean="0"/>
            <a:t>features </a:t>
          </a:r>
          <a:r>
            <a:rPr lang="en-US" sz="1500" b="0" i="0" kern="1200" dirty="0" smtClean="0"/>
            <a:t>of the previous versions </a:t>
          </a:r>
          <a:endParaRPr lang="en-US" sz="1500" kern="1200" dirty="0"/>
        </a:p>
      </dsp:txBody>
      <dsp:txXfrm>
        <a:off x="6934503" y="924517"/>
        <a:ext cx="1384334" cy="1213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245109"/>
            <a:ext cx="807211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5788" y="1553082"/>
            <a:ext cx="8037830" cy="1666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tate.edu/image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hyperlink" Target="http://w3.org/people/berners-lee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Relationship Id="rId9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2.png"/><Relationship Id="rId4" Type="http://schemas.openxmlformats.org/officeDocument/2006/relationships/image" Target="../media/image28.png"/><Relationship Id="rId9" Type="http://schemas.openxmlformats.org/officeDocument/2006/relationships/image" Target="../media/image33.jp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tate.edu/info/info.htm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mailto:eDude@igate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uthor@igate.com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mailto:gemini.com%26bcc%3Djoe@capgemini.com" TargetMode="External"/><Relationship Id="rId2" Type="http://schemas.openxmlformats.org/officeDocument/2006/relationships/hyperlink" Target="mailto:edude@capgemini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4674" y="3315086"/>
            <a:ext cx="3437890" cy="81597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365"/>
              </a:spcBef>
            </a:pPr>
            <a:r>
              <a:rPr sz="2800" spc="-50" dirty="0">
                <a:solidFill>
                  <a:srgbClr val="0070AD"/>
                </a:solidFill>
                <a:latin typeface="Verdana"/>
                <a:cs typeface="Verdana"/>
              </a:rPr>
              <a:t>Web</a:t>
            </a:r>
            <a:r>
              <a:rPr sz="2800" spc="-15" dirty="0">
                <a:solidFill>
                  <a:srgbClr val="0070AD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0070AD"/>
                </a:solidFill>
                <a:latin typeface="Verdana"/>
                <a:cs typeface="Verdana"/>
              </a:rPr>
              <a:t>Basics</a:t>
            </a:r>
            <a:r>
              <a:rPr sz="2800" spc="40" dirty="0">
                <a:solidFill>
                  <a:srgbClr val="0070AD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0070AD"/>
                </a:solidFill>
                <a:latin typeface="Verdana"/>
                <a:cs typeface="Verdana"/>
              </a:rPr>
              <a:t>-</a:t>
            </a:r>
            <a:r>
              <a:rPr sz="2800" dirty="0">
                <a:solidFill>
                  <a:srgbClr val="0070AD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0070AD"/>
                </a:solidFill>
                <a:latin typeface="Verdana"/>
                <a:cs typeface="Verdana"/>
              </a:rPr>
              <a:t>HTML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dirty="0">
                <a:solidFill>
                  <a:srgbClr val="0070AD"/>
                </a:solidFill>
                <a:latin typeface="Verdana"/>
                <a:cs typeface="Verdana"/>
              </a:rPr>
              <a:t>HTML</a:t>
            </a:r>
            <a:r>
              <a:rPr sz="2000" spc="-50" dirty="0">
                <a:solidFill>
                  <a:srgbClr val="0070AD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70AD"/>
                </a:solidFill>
                <a:latin typeface="Verdana"/>
                <a:cs typeface="Verdana"/>
              </a:rPr>
              <a:t>Basics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46275" y="0"/>
            <a:ext cx="5297805" cy="6858000"/>
          </a:xfrm>
          <a:custGeom>
            <a:avLst/>
            <a:gdLst/>
            <a:ahLst/>
            <a:cxnLst/>
            <a:rect l="l" t="t" r="r" b="b"/>
            <a:pathLst>
              <a:path w="5297805" h="6858000">
                <a:moveTo>
                  <a:pt x="5297724" y="0"/>
                </a:moveTo>
                <a:lnTo>
                  <a:pt x="148966" y="0"/>
                </a:lnTo>
                <a:lnTo>
                  <a:pt x="134045" y="35610"/>
                </a:lnTo>
                <a:lnTo>
                  <a:pt x="115014" y="90349"/>
                </a:lnTo>
                <a:lnTo>
                  <a:pt x="95333" y="152553"/>
                </a:lnTo>
                <a:lnTo>
                  <a:pt x="78463" y="210559"/>
                </a:lnTo>
                <a:lnTo>
                  <a:pt x="67864" y="252704"/>
                </a:lnTo>
                <a:lnTo>
                  <a:pt x="60664" y="286816"/>
                </a:lnTo>
                <a:lnTo>
                  <a:pt x="53038" y="320014"/>
                </a:lnTo>
                <a:lnTo>
                  <a:pt x="39327" y="388772"/>
                </a:lnTo>
                <a:lnTo>
                  <a:pt x="27500" y="459484"/>
                </a:lnTo>
                <a:lnTo>
                  <a:pt x="16797" y="534568"/>
                </a:lnTo>
                <a:lnTo>
                  <a:pt x="11297" y="581769"/>
                </a:lnTo>
                <a:lnTo>
                  <a:pt x="6832" y="630653"/>
                </a:lnTo>
                <a:lnTo>
                  <a:pt x="3437" y="680933"/>
                </a:lnTo>
                <a:lnTo>
                  <a:pt x="1148" y="732323"/>
                </a:lnTo>
                <a:lnTo>
                  <a:pt x="0" y="784535"/>
                </a:lnTo>
                <a:lnTo>
                  <a:pt x="25" y="837283"/>
                </a:lnTo>
                <a:lnTo>
                  <a:pt x="1261" y="890280"/>
                </a:lnTo>
                <a:lnTo>
                  <a:pt x="3741" y="943239"/>
                </a:lnTo>
                <a:lnTo>
                  <a:pt x="7500" y="995874"/>
                </a:lnTo>
                <a:lnTo>
                  <a:pt x="12573" y="1047896"/>
                </a:lnTo>
                <a:lnTo>
                  <a:pt x="18994" y="1099020"/>
                </a:lnTo>
                <a:lnTo>
                  <a:pt x="26798" y="1148959"/>
                </a:lnTo>
                <a:lnTo>
                  <a:pt x="36021" y="1197426"/>
                </a:lnTo>
                <a:lnTo>
                  <a:pt x="46697" y="1244134"/>
                </a:lnTo>
                <a:lnTo>
                  <a:pt x="58860" y="1288796"/>
                </a:lnTo>
                <a:lnTo>
                  <a:pt x="76425" y="1348430"/>
                </a:lnTo>
                <a:lnTo>
                  <a:pt x="90170" y="1392205"/>
                </a:lnTo>
                <a:lnTo>
                  <a:pt x="103842" y="1430849"/>
                </a:lnTo>
                <a:lnTo>
                  <a:pt x="121192" y="1475091"/>
                </a:lnTo>
                <a:lnTo>
                  <a:pt x="145969" y="1535658"/>
                </a:lnTo>
                <a:lnTo>
                  <a:pt x="162371" y="1573065"/>
                </a:lnTo>
                <a:lnTo>
                  <a:pt x="183108" y="1614472"/>
                </a:lnTo>
                <a:lnTo>
                  <a:pt x="207377" y="1658631"/>
                </a:lnTo>
                <a:lnTo>
                  <a:pt x="234377" y="1704295"/>
                </a:lnTo>
                <a:lnTo>
                  <a:pt x="263306" y="1750215"/>
                </a:lnTo>
                <a:lnTo>
                  <a:pt x="293361" y="1795144"/>
                </a:lnTo>
                <a:lnTo>
                  <a:pt x="323741" y="1837833"/>
                </a:lnTo>
                <a:lnTo>
                  <a:pt x="353644" y="1877036"/>
                </a:lnTo>
                <a:lnTo>
                  <a:pt x="382267" y="1911503"/>
                </a:lnTo>
                <a:lnTo>
                  <a:pt x="408808" y="1939988"/>
                </a:lnTo>
                <a:lnTo>
                  <a:pt x="447861" y="1984692"/>
                </a:lnTo>
                <a:lnTo>
                  <a:pt x="469267" y="2006812"/>
                </a:lnTo>
                <a:lnTo>
                  <a:pt x="481658" y="2017232"/>
                </a:lnTo>
                <a:lnTo>
                  <a:pt x="492920" y="2021636"/>
                </a:lnTo>
                <a:lnTo>
                  <a:pt x="514393" y="2049596"/>
                </a:lnTo>
                <a:lnTo>
                  <a:pt x="555837" y="2088099"/>
                </a:lnTo>
                <a:lnTo>
                  <a:pt x="604419" y="2128562"/>
                </a:lnTo>
                <a:lnTo>
                  <a:pt x="647304" y="2162401"/>
                </a:lnTo>
                <a:lnTo>
                  <a:pt x="707551" y="2207110"/>
                </a:lnTo>
                <a:lnTo>
                  <a:pt x="746096" y="2233610"/>
                </a:lnTo>
                <a:lnTo>
                  <a:pt x="786913" y="2260425"/>
                </a:lnTo>
                <a:lnTo>
                  <a:pt x="829623" y="2287444"/>
                </a:lnTo>
                <a:lnTo>
                  <a:pt x="873843" y="2314556"/>
                </a:lnTo>
                <a:lnTo>
                  <a:pt x="919193" y="2341650"/>
                </a:lnTo>
                <a:lnTo>
                  <a:pt x="965292" y="2368618"/>
                </a:lnTo>
                <a:lnTo>
                  <a:pt x="1011759" y="2395347"/>
                </a:lnTo>
                <a:lnTo>
                  <a:pt x="1104273" y="2447649"/>
                </a:lnTo>
                <a:lnTo>
                  <a:pt x="1236280" y="2521553"/>
                </a:lnTo>
                <a:lnTo>
                  <a:pt x="1276955" y="2544533"/>
                </a:lnTo>
                <a:lnTo>
                  <a:pt x="1284461" y="2548420"/>
                </a:lnTo>
                <a:lnTo>
                  <a:pt x="1285959" y="2550363"/>
                </a:lnTo>
                <a:lnTo>
                  <a:pt x="1291966" y="2554249"/>
                </a:lnTo>
                <a:lnTo>
                  <a:pt x="1730548" y="2810852"/>
                </a:lnTo>
                <a:lnTo>
                  <a:pt x="1743596" y="2818169"/>
                </a:lnTo>
                <a:lnTo>
                  <a:pt x="1756081" y="2825669"/>
                </a:lnTo>
                <a:lnTo>
                  <a:pt x="1814970" y="2863380"/>
                </a:lnTo>
                <a:lnTo>
                  <a:pt x="1895949" y="2916300"/>
                </a:lnTo>
                <a:lnTo>
                  <a:pt x="1941320" y="2946486"/>
                </a:lnTo>
                <a:lnTo>
                  <a:pt x="1988444" y="2978291"/>
                </a:lnTo>
                <a:lnTo>
                  <a:pt x="2036194" y="3011068"/>
                </a:lnTo>
                <a:lnTo>
                  <a:pt x="2083444" y="3044169"/>
                </a:lnTo>
                <a:lnTo>
                  <a:pt x="2129067" y="3076946"/>
                </a:lnTo>
                <a:lnTo>
                  <a:pt x="2171937" y="3108750"/>
                </a:lnTo>
                <a:lnTo>
                  <a:pt x="2210927" y="3138935"/>
                </a:lnTo>
                <a:lnTo>
                  <a:pt x="2244911" y="3166852"/>
                </a:lnTo>
                <a:lnTo>
                  <a:pt x="2278602" y="3197894"/>
                </a:lnTo>
                <a:lnTo>
                  <a:pt x="2283460" y="3202297"/>
                </a:lnTo>
                <a:lnTo>
                  <a:pt x="2295292" y="3211283"/>
                </a:lnTo>
                <a:lnTo>
                  <a:pt x="2466513" y="3378454"/>
                </a:lnTo>
                <a:lnTo>
                  <a:pt x="2471907" y="3384837"/>
                </a:lnTo>
                <a:lnTo>
                  <a:pt x="2475895" y="3390123"/>
                </a:lnTo>
                <a:lnTo>
                  <a:pt x="2480451" y="3395407"/>
                </a:lnTo>
                <a:lnTo>
                  <a:pt x="2515419" y="3435952"/>
                </a:lnTo>
                <a:lnTo>
                  <a:pt x="2630229" y="3598113"/>
                </a:lnTo>
                <a:lnTo>
                  <a:pt x="2660644" y="3652788"/>
                </a:lnTo>
                <a:lnTo>
                  <a:pt x="2688801" y="3708920"/>
                </a:lnTo>
                <a:lnTo>
                  <a:pt x="2707959" y="3752849"/>
                </a:lnTo>
                <a:lnTo>
                  <a:pt x="2725763" y="3801950"/>
                </a:lnTo>
                <a:lnTo>
                  <a:pt x="2741842" y="3854651"/>
                </a:lnTo>
                <a:lnTo>
                  <a:pt x="2755827" y="3909380"/>
                </a:lnTo>
                <a:lnTo>
                  <a:pt x="2767348" y="3964565"/>
                </a:lnTo>
                <a:lnTo>
                  <a:pt x="2776035" y="4018634"/>
                </a:lnTo>
                <a:lnTo>
                  <a:pt x="2781519" y="4070015"/>
                </a:lnTo>
                <a:lnTo>
                  <a:pt x="2783429" y="4117136"/>
                </a:lnTo>
                <a:lnTo>
                  <a:pt x="2782656" y="4172376"/>
                </a:lnTo>
                <a:lnTo>
                  <a:pt x="2780996" y="4223904"/>
                </a:lnTo>
                <a:lnTo>
                  <a:pt x="2778314" y="4272463"/>
                </a:lnTo>
                <a:lnTo>
                  <a:pt x="2774473" y="4318794"/>
                </a:lnTo>
                <a:lnTo>
                  <a:pt x="2769339" y="4363640"/>
                </a:lnTo>
                <a:lnTo>
                  <a:pt x="2762775" y="4407744"/>
                </a:lnTo>
                <a:lnTo>
                  <a:pt x="2754647" y="4451848"/>
                </a:lnTo>
                <a:lnTo>
                  <a:pt x="2744819" y="4496694"/>
                </a:lnTo>
                <a:lnTo>
                  <a:pt x="2733155" y="4543025"/>
                </a:lnTo>
                <a:lnTo>
                  <a:pt x="2719519" y="4591584"/>
                </a:lnTo>
                <a:lnTo>
                  <a:pt x="2703776" y="4643112"/>
                </a:lnTo>
                <a:lnTo>
                  <a:pt x="2685791" y="4698352"/>
                </a:lnTo>
                <a:lnTo>
                  <a:pt x="2664584" y="4761285"/>
                </a:lnTo>
                <a:lnTo>
                  <a:pt x="2642243" y="4822761"/>
                </a:lnTo>
                <a:lnTo>
                  <a:pt x="2631379" y="4848179"/>
                </a:lnTo>
                <a:lnTo>
                  <a:pt x="2615021" y="4887633"/>
                </a:lnTo>
                <a:lnTo>
                  <a:pt x="2600634" y="4925267"/>
                </a:lnTo>
                <a:lnTo>
                  <a:pt x="2595685" y="4945227"/>
                </a:lnTo>
                <a:lnTo>
                  <a:pt x="2601692" y="4954943"/>
                </a:lnTo>
                <a:lnTo>
                  <a:pt x="2603190" y="4954943"/>
                </a:lnTo>
                <a:lnTo>
                  <a:pt x="2610696" y="4962715"/>
                </a:lnTo>
                <a:lnTo>
                  <a:pt x="2694808" y="5061851"/>
                </a:lnTo>
                <a:lnTo>
                  <a:pt x="2700138" y="5066807"/>
                </a:lnTo>
                <a:lnTo>
                  <a:pt x="2703636" y="5070849"/>
                </a:lnTo>
                <a:lnTo>
                  <a:pt x="2711331" y="5081295"/>
                </a:lnTo>
                <a:lnTo>
                  <a:pt x="2829987" y="5215420"/>
                </a:lnTo>
                <a:lnTo>
                  <a:pt x="2837493" y="5221249"/>
                </a:lnTo>
                <a:lnTo>
                  <a:pt x="2842001" y="5225135"/>
                </a:lnTo>
                <a:lnTo>
                  <a:pt x="2856270" y="5243364"/>
                </a:lnTo>
                <a:lnTo>
                  <a:pt x="2864531" y="5252351"/>
                </a:lnTo>
                <a:lnTo>
                  <a:pt x="3585472" y="5977421"/>
                </a:lnTo>
                <a:lnTo>
                  <a:pt x="3605678" y="5994917"/>
                </a:lnTo>
                <a:lnTo>
                  <a:pt x="3642715" y="6029907"/>
                </a:lnTo>
                <a:lnTo>
                  <a:pt x="3858839" y="6210687"/>
                </a:lnTo>
                <a:lnTo>
                  <a:pt x="3900831" y="6244214"/>
                </a:lnTo>
                <a:lnTo>
                  <a:pt x="3942343" y="6276689"/>
                </a:lnTo>
                <a:lnTo>
                  <a:pt x="3983536" y="6308236"/>
                </a:lnTo>
                <a:lnTo>
                  <a:pt x="4024568" y="6338975"/>
                </a:lnTo>
                <a:lnTo>
                  <a:pt x="4065601" y="6369030"/>
                </a:lnTo>
                <a:lnTo>
                  <a:pt x="4106794" y="6398522"/>
                </a:lnTo>
                <a:lnTo>
                  <a:pt x="4148307" y="6427573"/>
                </a:lnTo>
                <a:lnTo>
                  <a:pt x="4190300" y="6456305"/>
                </a:lnTo>
                <a:lnTo>
                  <a:pt x="4232933" y="6484841"/>
                </a:lnTo>
                <a:lnTo>
                  <a:pt x="4276366" y="6513303"/>
                </a:lnTo>
                <a:lnTo>
                  <a:pt x="4320760" y="6541812"/>
                </a:lnTo>
                <a:lnTo>
                  <a:pt x="4366274" y="6570491"/>
                </a:lnTo>
                <a:lnTo>
                  <a:pt x="4413067" y="6599462"/>
                </a:lnTo>
                <a:lnTo>
                  <a:pt x="4698436" y="6743311"/>
                </a:lnTo>
                <a:lnTo>
                  <a:pt x="4744223" y="6761716"/>
                </a:lnTo>
                <a:lnTo>
                  <a:pt x="4804512" y="6784131"/>
                </a:lnTo>
                <a:lnTo>
                  <a:pt x="4865084" y="6805088"/>
                </a:lnTo>
                <a:lnTo>
                  <a:pt x="4911720" y="6819120"/>
                </a:lnTo>
                <a:lnTo>
                  <a:pt x="4955136" y="6829842"/>
                </a:lnTo>
                <a:lnTo>
                  <a:pt x="5006718" y="6840747"/>
                </a:lnTo>
                <a:lnTo>
                  <a:pt x="5063370" y="6850558"/>
                </a:lnTo>
                <a:lnTo>
                  <a:pt x="5121994" y="6858000"/>
                </a:lnTo>
                <a:lnTo>
                  <a:pt x="5249667" y="6858000"/>
                </a:lnTo>
                <a:lnTo>
                  <a:pt x="5297724" y="6844391"/>
                </a:lnTo>
                <a:lnTo>
                  <a:pt x="5297724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937" y="356361"/>
            <a:ext cx="2568260" cy="9811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894431" y="791730"/>
            <a:ext cx="62230" cy="91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" b="1" spc="20" dirty="0">
                <a:latin typeface="Cambria"/>
                <a:cs typeface="Cambria"/>
              </a:rPr>
              <a:t>R</a:t>
            </a:r>
            <a:endParaRPr sz="4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2" y="245109"/>
            <a:ext cx="52412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20" dirty="0"/>
              <a:t> </a:t>
            </a:r>
            <a:r>
              <a:rPr dirty="0"/>
              <a:t>Document</a:t>
            </a:r>
            <a:r>
              <a:rPr spc="-60" dirty="0"/>
              <a:t> </a:t>
            </a:r>
            <a:r>
              <a:rPr dirty="0"/>
              <a:t>Sections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700" y="1423542"/>
            <a:ext cx="3886835" cy="1494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HTML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Head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Section: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05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&lt;head&gt;…&lt;/head&gt;</a:t>
            </a:r>
            <a:endParaRPr sz="1600">
              <a:latin typeface="Verdana"/>
              <a:cs typeface="Verdana"/>
            </a:endParaRPr>
          </a:p>
          <a:p>
            <a:pPr marL="355600" lvl="1" indent="-171450">
              <a:lnSpc>
                <a:spcPct val="100000"/>
              </a:lnSpc>
              <a:spcBef>
                <a:spcPts val="20"/>
              </a:spcBef>
              <a:buClr>
                <a:srgbClr val="0070AD"/>
              </a:buClr>
              <a:buFont typeface="Arial"/>
              <a:buChar char="•"/>
              <a:tabLst>
                <a:tab pos="356235" algn="l"/>
              </a:tabLst>
            </a:pPr>
            <a:r>
              <a:rPr sz="1400" spc="-10" dirty="0">
                <a:latin typeface="Verdana"/>
                <a:cs typeface="Verdana"/>
              </a:rPr>
              <a:t>Page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Title,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Base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URL,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Meta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Information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ts val="2150"/>
              </a:lnSpc>
              <a:spcBef>
                <a:spcPts val="45"/>
              </a:spcBef>
            </a:pPr>
            <a:r>
              <a:rPr sz="1800" dirty="0">
                <a:latin typeface="Verdana"/>
                <a:cs typeface="Verdana"/>
              </a:rPr>
              <a:t>HTML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Body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Section: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1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&lt;body&gt;…&lt;/body&gt;</a:t>
            </a:r>
            <a:endParaRPr sz="1600">
              <a:latin typeface="Verdana"/>
              <a:cs typeface="Verdana"/>
            </a:endParaRPr>
          </a:p>
          <a:p>
            <a:pPr marL="355600" lvl="1" indent="-171450">
              <a:lnSpc>
                <a:spcPct val="100000"/>
              </a:lnSpc>
              <a:spcBef>
                <a:spcPts val="20"/>
              </a:spcBef>
              <a:buClr>
                <a:srgbClr val="0070AD"/>
              </a:buClr>
              <a:buFont typeface="Arial"/>
              <a:buChar char="•"/>
              <a:tabLst>
                <a:tab pos="356235" algn="l"/>
              </a:tabLst>
            </a:pPr>
            <a:r>
              <a:rPr sz="1400" spc="-30" dirty="0">
                <a:latin typeface="Verdana"/>
                <a:cs typeface="Verdana"/>
              </a:rPr>
              <a:t>Text,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Images,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Tables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Colors,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etc.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135" y="1179321"/>
            <a:ext cx="6300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Verdana"/>
                <a:cs typeface="Verdana"/>
              </a:rPr>
              <a:t>Text</a:t>
            </a:r>
            <a:r>
              <a:rPr sz="1800" spc="-5" dirty="0">
                <a:latin typeface="Verdana"/>
                <a:cs typeface="Verdana"/>
              </a:rPr>
              <a:t> related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elements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can be</a:t>
            </a:r>
            <a:r>
              <a:rPr sz="1800" spc="-5" dirty="0">
                <a:latin typeface="Verdana"/>
                <a:cs typeface="Verdana"/>
              </a:rPr>
              <a:t> created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 shown</a:t>
            </a:r>
            <a:r>
              <a:rPr sz="1800" spc="-5" dirty="0">
                <a:latin typeface="Verdana"/>
                <a:cs typeface="Verdana"/>
              </a:rPr>
              <a:t> below: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382" y="2857144"/>
            <a:ext cx="3459479" cy="3098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800" dirty="0">
                <a:solidFill>
                  <a:srgbClr val="8C8C8C"/>
                </a:solidFill>
                <a:latin typeface="Verdana"/>
                <a:cs typeface="Verdana"/>
              </a:rPr>
              <a:t>Multiple line</a:t>
            </a:r>
            <a:r>
              <a:rPr sz="1800" spc="-10" dirty="0">
                <a:solidFill>
                  <a:srgbClr val="8C8C8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8C8C8C"/>
                </a:solidFill>
                <a:latin typeface="Verdana"/>
                <a:cs typeface="Verdana"/>
              </a:rPr>
              <a:t>text</a:t>
            </a:r>
            <a:r>
              <a:rPr sz="1800" spc="-5" dirty="0">
                <a:solidFill>
                  <a:srgbClr val="8C8C8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8C8C8C"/>
                </a:solidFill>
                <a:latin typeface="Verdana"/>
                <a:cs typeface="Verdana"/>
              </a:rPr>
              <a:t>input</a:t>
            </a:r>
            <a:r>
              <a:rPr sz="1800" spc="-10" dirty="0">
                <a:solidFill>
                  <a:srgbClr val="8C8C8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8C8C8C"/>
                </a:solidFill>
                <a:latin typeface="Verdana"/>
                <a:cs typeface="Verdana"/>
              </a:rPr>
              <a:t>control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3426" y="3610736"/>
            <a:ext cx="7645400" cy="157797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294005" marR="5080" indent="-281940">
              <a:lnSpc>
                <a:spcPct val="73100"/>
              </a:lnSpc>
              <a:spcBef>
                <a:spcPts val="610"/>
              </a:spcBef>
              <a:buClr>
                <a:srgbClr val="2B0A3D"/>
              </a:buClr>
              <a:buFont typeface="Wingdings"/>
              <a:buChar char=""/>
              <a:tabLst>
                <a:tab pos="294005" algn="l"/>
                <a:tab pos="294640" algn="l"/>
              </a:tabLst>
            </a:pPr>
            <a:r>
              <a:rPr sz="1600" spc="5" dirty="0">
                <a:latin typeface="Verdana"/>
                <a:cs typeface="Verdana"/>
              </a:rPr>
              <a:t>If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input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exceeds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more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than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line,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then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create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Multi-line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input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control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using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HTML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&lt;textarea&gt;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tag</a:t>
            </a:r>
            <a:endParaRPr sz="1600">
              <a:latin typeface="Verdana"/>
              <a:cs typeface="Verdana"/>
            </a:endParaRPr>
          </a:p>
          <a:p>
            <a:pPr marL="294640" indent="-281940">
              <a:lnSpc>
                <a:spcPts val="1885"/>
              </a:lnSpc>
              <a:buClr>
                <a:srgbClr val="2B0A3D"/>
              </a:buClr>
              <a:buFont typeface="Wingdings"/>
              <a:buChar char=""/>
              <a:tabLst>
                <a:tab pos="294005" algn="l"/>
                <a:tab pos="294640" algn="l"/>
              </a:tabLst>
            </a:pPr>
            <a:r>
              <a:rPr sz="1600" spc="-10" dirty="0">
                <a:latin typeface="Verdana"/>
                <a:cs typeface="Verdana"/>
              </a:rPr>
              <a:t>Syntax:</a:t>
            </a:r>
            <a:endParaRPr sz="1600">
              <a:latin typeface="Verdana"/>
              <a:cs typeface="Verdana"/>
            </a:endParaRPr>
          </a:p>
          <a:p>
            <a:pPr marL="1381125">
              <a:lnSpc>
                <a:spcPts val="1910"/>
              </a:lnSpc>
            </a:pPr>
            <a:r>
              <a:rPr sz="1600" spc="-5" dirty="0">
                <a:latin typeface="Verdana"/>
                <a:cs typeface="Verdana"/>
              </a:rPr>
              <a:t>&lt;textarea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rows=“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"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cols=“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"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name=“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“&gt;</a:t>
            </a:r>
            <a:endParaRPr sz="1600">
              <a:latin typeface="Verdana"/>
              <a:cs typeface="Verdana"/>
            </a:endParaRPr>
          </a:p>
          <a:p>
            <a:pPr marL="695325" lvl="1" indent="-282575">
              <a:lnSpc>
                <a:spcPct val="100000"/>
              </a:lnSpc>
              <a:spcBef>
                <a:spcPts val="20"/>
              </a:spcBef>
              <a:buClr>
                <a:srgbClr val="0070AD"/>
              </a:buClr>
              <a:buFont typeface="Arial"/>
              <a:buChar char="•"/>
              <a:tabLst>
                <a:tab pos="695325" algn="l"/>
                <a:tab pos="695960" algn="l"/>
              </a:tabLst>
            </a:pPr>
            <a:r>
              <a:rPr sz="1400" spc="-10" dirty="0">
                <a:latin typeface="Verdana"/>
                <a:cs typeface="Verdana"/>
              </a:rPr>
              <a:t>Rows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: Number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of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rows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of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text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area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box</a:t>
            </a:r>
            <a:endParaRPr sz="1400">
              <a:latin typeface="Verdana"/>
              <a:cs typeface="Verdana"/>
            </a:endParaRPr>
          </a:p>
          <a:p>
            <a:pPr marL="695325" lvl="1" indent="-282575">
              <a:lnSpc>
                <a:spcPct val="100000"/>
              </a:lnSpc>
              <a:spcBef>
                <a:spcPts val="25"/>
              </a:spcBef>
              <a:buClr>
                <a:srgbClr val="0070AD"/>
              </a:buClr>
              <a:buFont typeface="Arial"/>
              <a:buChar char="•"/>
              <a:tabLst>
                <a:tab pos="695325" algn="l"/>
                <a:tab pos="695960" algn="l"/>
              </a:tabLst>
            </a:pPr>
            <a:r>
              <a:rPr sz="1400" dirty="0">
                <a:latin typeface="Verdana"/>
                <a:cs typeface="Verdana"/>
              </a:rPr>
              <a:t>Cols: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Number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of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columns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of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text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area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box</a:t>
            </a:r>
            <a:endParaRPr sz="1400">
              <a:latin typeface="Verdana"/>
              <a:cs typeface="Verdana"/>
            </a:endParaRPr>
          </a:p>
          <a:p>
            <a:pPr marL="695325" lvl="1" indent="-282575">
              <a:lnSpc>
                <a:spcPct val="100000"/>
              </a:lnSpc>
              <a:spcBef>
                <a:spcPts val="25"/>
              </a:spcBef>
              <a:buClr>
                <a:srgbClr val="0070AD"/>
              </a:buClr>
              <a:buFont typeface="Arial"/>
              <a:buChar char="•"/>
              <a:tabLst>
                <a:tab pos="695325" algn="l"/>
                <a:tab pos="695960" algn="l"/>
              </a:tabLst>
            </a:pPr>
            <a:r>
              <a:rPr sz="1400" dirty="0">
                <a:latin typeface="Verdana"/>
                <a:cs typeface="Verdana"/>
              </a:rPr>
              <a:t>Name: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name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of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the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element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245109"/>
            <a:ext cx="46488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Text-</a:t>
            </a:r>
            <a:r>
              <a:rPr spc="-30" dirty="0"/>
              <a:t> </a:t>
            </a:r>
            <a:r>
              <a:rPr dirty="0"/>
              <a:t>related</a:t>
            </a:r>
            <a:r>
              <a:rPr spc="-25" dirty="0"/>
              <a:t> </a:t>
            </a:r>
            <a:r>
              <a:rPr dirty="0"/>
              <a:t>Elements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85788" y="1553082"/>
          <a:ext cx="8018780" cy="1666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8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0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0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Code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889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A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Element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889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&lt;input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type=“text”&gt;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41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Single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line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text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box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41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&lt;input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type=“password”&gt;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41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Password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ﬁeld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41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&lt;input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type=“hidden”&gt;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41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Hidden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ﬁeld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41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2" y="245109"/>
            <a:ext cx="6583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Head</a:t>
            </a:r>
            <a:r>
              <a:rPr spc="-10" dirty="0"/>
              <a:t> </a:t>
            </a:r>
            <a:r>
              <a:rPr dirty="0"/>
              <a:t>Section:</a:t>
            </a:r>
            <a:r>
              <a:rPr spc="-50" dirty="0"/>
              <a:t> </a:t>
            </a:r>
            <a:r>
              <a:rPr spc="-20" dirty="0"/>
              <a:t>Page</a:t>
            </a:r>
            <a:r>
              <a:rPr spc="-5" dirty="0"/>
              <a:t> </a:t>
            </a:r>
            <a:r>
              <a:rPr dirty="0"/>
              <a:t>Title</a:t>
            </a:r>
            <a:r>
              <a:rPr spc="-10" dirty="0"/>
              <a:t> </a:t>
            </a:r>
            <a:r>
              <a:rPr dirty="0"/>
              <a:t>(Code)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90116" y="2076957"/>
            <a:ext cx="7861300" cy="3822700"/>
            <a:chOff x="690116" y="2076957"/>
            <a:chExt cx="7861300" cy="3822700"/>
          </a:xfrm>
        </p:grpSpPr>
        <p:sp>
          <p:nvSpPr>
            <p:cNvPr id="4" name="object 4"/>
            <p:cNvSpPr/>
            <p:nvPr/>
          </p:nvSpPr>
          <p:spPr>
            <a:xfrm>
              <a:off x="696466" y="2083307"/>
              <a:ext cx="7848600" cy="3810000"/>
            </a:xfrm>
            <a:custGeom>
              <a:avLst/>
              <a:gdLst/>
              <a:ahLst/>
              <a:cxnLst/>
              <a:rect l="l" t="t" r="r" b="b"/>
              <a:pathLst>
                <a:path w="7848600" h="3810000">
                  <a:moveTo>
                    <a:pt x="7213601" y="0"/>
                  </a:moveTo>
                  <a:lnTo>
                    <a:pt x="635001" y="0"/>
                  </a:lnTo>
                  <a:lnTo>
                    <a:pt x="587610" y="1742"/>
                  </a:lnTo>
                  <a:lnTo>
                    <a:pt x="541166" y="6886"/>
                  </a:lnTo>
                  <a:lnTo>
                    <a:pt x="495790" y="15309"/>
                  </a:lnTo>
                  <a:lnTo>
                    <a:pt x="451605" y="26889"/>
                  </a:lnTo>
                  <a:lnTo>
                    <a:pt x="408735" y="41503"/>
                  </a:lnTo>
                  <a:lnTo>
                    <a:pt x="367302" y="59027"/>
                  </a:lnTo>
                  <a:lnTo>
                    <a:pt x="327428" y="79339"/>
                  </a:lnTo>
                  <a:lnTo>
                    <a:pt x="289238" y="102316"/>
                  </a:lnTo>
                  <a:lnTo>
                    <a:pt x="252852" y="127834"/>
                  </a:lnTo>
                  <a:lnTo>
                    <a:pt x="218395" y="155772"/>
                  </a:lnTo>
                  <a:lnTo>
                    <a:pt x="185988" y="186007"/>
                  </a:lnTo>
                  <a:lnTo>
                    <a:pt x="155756" y="218415"/>
                  </a:lnTo>
                  <a:lnTo>
                    <a:pt x="127820" y="252873"/>
                  </a:lnTo>
                  <a:lnTo>
                    <a:pt x="102303" y="289259"/>
                  </a:lnTo>
                  <a:lnTo>
                    <a:pt x="79328" y="327450"/>
                  </a:lnTo>
                  <a:lnTo>
                    <a:pt x="59019" y="367323"/>
                  </a:lnTo>
                  <a:lnTo>
                    <a:pt x="41497" y="408755"/>
                  </a:lnTo>
                  <a:lnTo>
                    <a:pt x="26885" y="451623"/>
                  </a:lnTo>
                  <a:lnTo>
                    <a:pt x="15307" y="495804"/>
                  </a:lnTo>
                  <a:lnTo>
                    <a:pt x="6885" y="541176"/>
                  </a:lnTo>
                  <a:lnTo>
                    <a:pt x="1741" y="587615"/>
                  </a:lnTo>
                  <a:lnTo>
                    <a:pt x="0" y="635000"/>
                  </a:lnTo>
                  <a:lnTo>
                    <a:pt x="0" y="3175000"/>
                  </a:lnTo>
                  <a:lnTo>
                    <a:pt x="1741" y="3222390"/>
                  </a:lnTo>
                  <a:lnTo>
                    <a:pt x="6885" y="3268834"/>
                  </a:lnTo>
                  <a:lnTo>
                    <a:pt x="15307" y="3314210"/>
                  </a:lnTo>
                  <a:lnTo>
                    <a:pt x="26885" y="3358395"/>
                  </a:lnTo>
                  <a:lnTo>
                    <a:pt x="41497" y="3401265"/>
                  </a:lnTo>
                  <a:lnTo>
                    <a:pt x="59019" y="3442698"/>
                  </a:lnTo>
                  <a:lnTo>
                    <a:pt x="79328" y="3482572"/>
                  </a:lnTo>
                  <a:lnTo>
                    <a:pt x="102303" y="3520762"/>
                  </a:lnTo>
                  <a:lnTo>
                    <a:pt x="127820" y="3557148"/>
                  </a:lnTo>
                  <a:lnTo>
                    <a:pt x="155756" y="3591605"/>
                  </a:lnTo>
                  <a:lnTo>
                    <a:pt x="185988" y="3624011"/>
                  </a:lnTo>
                  <a:lnTo>
                    <a:pt x="218395" y="3654244"/>
                  </a:lnTo>
                  <a:lnTo>
                    <a:pt x="252852" y="3682180"/>
                  </a:lnTo>
                  <a:lnTo>
                    <a:pt x="289238" y="3707696"/>
                  </a:lnTo>
                  <a:lnTo>
                    <a:pt x="327428" y="3730671"/>
                  </a:lnTo>
                  <a:lnTo>
                    <a:pt x="367302" y="3750981"/>
                  </a:lnTo>
                  <a:lnTo>
                    <a:pt x="408735" y="3768502"/>
                  </a:lnTo>
                  <a:lnTo>
                    <a:pt x="451605" y="3783114"/>
                  </a:lnTo>
                  <a:lnTo>
                    <a:pt x="495790" y="3794692"/>
                  </a:lnTo>
                  <a:lnTo>
                    <a:pt x="541166" y="3803114"/>
                  </a:lnTo>
                  <a:lnTo>
                    <a:pt x="587610" y="3808258"/>
                  </a:lnTo>
                  <a:lnTo>
                    <a:pt x="635001" y="3810000"/>
                  </a:lnTo>
                  <a:lnTo>
                    <a:pt x="7213601" y="3810000"/>
                  </a:lnTo>
                  <a:lnTo>
                    <a:pt x="7260985" y="3808258"/>
                  </a:lnTo>
                  <a:lnTo>
                    <a:pt x="7307424" y="3803114"/>
                  </a:lnTo>
                  <a:lnTo>
                    <a:pt x="7352796" y="3794692"/>
                  </a:lnTo>
                  <a:lnTo>
                    <a:pt x="7396978" y="3783114"/>
                  </a:lnTo>
                  <a:lnTo>
                    <a:pt x="7439846" y="3768502"/>
                  </a:lnTo>
                  <a:lnTo>
                    <a:pt x="7481277" y="3750981"/>
                  </a:lnTo>
                  <a:lnTo>
                    <a:pt x="7521150" y="3730671"/>
                  </a:lnTo>
                  <a:lnTo>
                    <a:pt x="7559341" y="3707696"/>
                  </a:lnTo>
                  <a:lnTo>
                    <a:pt x="7595727" y="3682180"/>
                  </a:lnTo>
                  <a:lnTo>
                    <a:pt x="7630186" y="3654244"/>
                  </a:lnTo>
                  <a:lnTo>
                    <a:pt x="7662593" y="3624011"/>
                  </a:lnTo>
                  <a:lnTo>
                    <a:pt x="7692828" y="3591605"/>
                  </a:lnTo>
                  <a:lnTo>
                    <a:pt x="7720766" y="3557148"/>
                  </a:lnTo>
                  <a:lnTo>
                    <a:pt x="7746285" y="3520762"/>
                  </a:lnTo>
                  <a:lnTo>
                    <a:pt x="7769262" y="3482572"/>
                  </a:lnTo>
                  <a:lnTo>
                    <a:pt x="7789574" y="3442698"/>
                  </a:lnTo>
                  <a:lnTo>
                    <a:pt x="7807098" y="3401265"/>
                  </a:lnTo>
                  <a:lnTo>
                    <a:pt x="7821711" y="3358395"/>
                  </a:lnTo>
                  <a:lnTo>
                    <a:pt x="7833291" y="3314210"/>
                  </a:lnTo>
                  <a:lnTo>
                    <a:pt x="7841715" y="3268834"/>
                  </a:lnTo>
                  <a:lnTo>
                    <a:pt x="7846859" y="3222390"/>
                  </a:lnTo>
                  <a:lnTo>
                    <a:pt x="7848601" y="3175000"/>
                  </a:lnTo>
                  <a:lnTo>
                    <a:pt x="7848601" y="635000"/>
                  </a:lnTo>
                  <a:lnTo>
                    <a:pt x="7846859" y="587615"/>
                  </a:lnTo>
                  <a:lnTo>
                    <a:pt x="7841715" y="541176"/>
                  </a:lnTo>
                  <a:lnTo>
                    <a:pt x="7833291" y="495804"/>
                  </a:lnTo>
                  <a:lnTo>
                    <a:pt x="7821711" y="451623"/>
                  </a:lnTo>
                  <a:lnTo>
                    <a:pt x="7807098" y="408755"/>
                  </a:lnTo>
                  <a:lnTo>
                    <a:pt x="7789574" y="367323"/>
                  </a:lnTo>
                  <a:lnTo>
                    <a:pt x="7769262" y="327450"/>
                  </a:lnTo>
                  <a:lnTo>
                    <a:pt x="7746285" y="289259"/>
                  </a:lnTo>
                  <a:lnTo>
                    <a:pt x="7720766" y="252873"/>
                  </a:lnTo>
                  <a:lnTo>
                    <a:pt x="7692828" y="218415"/>
                  </a:lnTo>
                  <a:lnTo>
                    <a:pt x="7662593" y="186007"/>
                  </a:lnTo>
                  <a:lnTo>
                    <a:pt x="7630186" y="155772"/>
                  </a:lnTo>
                  <a:lnTo>
                    <a:pt x="7595727" y="127834"/>
                  </a:lnTo>
                  <a:lnTo>
                    <a:pt x="7559341" y="102316"/>
                  </a:lnTo>
                  <a:lnTo>
                    <a:pt x="7521150" y="79339"/>
                  </a:lnTo>
                  <a:lnTo>
                    <a:pt x="7481277" y="59027"/>
                  </a:lnTo>
                  <a:lnTo>
                    <a:pt x="7439846" y="41503"/>
                  </a:lnTo>
                  <a:lnTo>
                    <a:pt x="7396978" y="26889"/>
                  </a:lnTo>
                  <a:lnTo>
                    <a:pt x="7352796" y="15309"/>
                  </a:lnTo>
                  <a:lnTo>
                    <a:pt x="7307424" y="6886"/>
                  </a:lnTo>
                  <a:lnTo>
                    <a:pt x="7260985" y="1742"/>
                  </a:lnTo>
                  <a:lnTo>
                    <a:pt x="72136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6466" y="2083307"/>
              <a:ext cx="7848600" cy="3810000"/>
            </a:xfrm>
            <a:custGeom>
              <a:avLst/>
              <a:gdLst/>
              <a:ahLst/>
              <a:cxnLst/>
              <a:rect l="l" t="t" r="r" b="b"/>
              <a:pathLst>
                <a:path w="7848600" h="3810000">
                  <a:moveTo>
                    <a:pt x="0" y="635000"/>
                  </a:moveTo>
                  <a:lnTo>
                    <a:pt x="1741" y="587615"/>
                  </a:lnTo>
                  <a:lnTo>
                    <a:pt x="6885" y="541176"/>
                  </a:lnTo>
                  <a:lnTo>
                    <a:pt x="15307" y="495804"/>
                  </a:lnTo>
                  <a:lnTo>
                    <a:pt x="26885" y="451623"/>
                  </a:lnTo>
                  <a:lnTo>
                    <a:pt x="41497" y="408755"/>
                  </a:lnTo>
                  <a:lnTo>
                    <a:pt x="59019" y="367323"/>
                  </a:lnTo>
                  <a:lnTo>
                    <a:pt x="79328" y="327450"/>
                  </a:lnTo>
                  <a:lnTo>
                    <a:pt x="102303" y="289259"/>
                  </a:lnTo>
                  <a:lnTo>
                    <a:pt x="127820" y="252873"/>
                  </a:lnTo>
                  <a:lnTo>
                    <a:pt x="155756" y="218415"/>
                  </a:lnTo>
                  <a:lnTo>
                    <a:pt x="185988" y="186007"/>
                  </a:lnTo>
                  <a:lnTo>
                    <a:pt x="218395" y="155772"/>
                  </a:lnTo>
                  <a:lnTo>
                    <a:pt x="252852" y="127834"/>
                  </a:lnTo>
                  <a:lnTo>
                    <a:pt x="289238" y="102316"/>
                  </a:lnTo>
                  <a:lnTo>
                    <a:pt x="327428" y="79339"/>
                  </a:lnTo>
                  <a:lnTo>
                    <a:pt x="367302" y="59027"/>
                  </a:lnTo>
                  <a:lnTo>
                    <a:pt x="408735" y="41503"/>
                  </a:lnTo>
                  <a:lnTo>
                    <a:pt x="451605" y="26889"/>
                  </a:lnTo>
                  <a:lnTo>
                    <a:pt x="495790" y="15309"/>
                  </a:lnTo>
                  <a:lnTo>
                    <a:pt x="541166" y="6886"/>
                  </a:lnTo>
                  <a:lnTo>
                    <a:pt x="587610" y="1742"/>
                  </a:lnTo>
                  <a:lnTo>
                    <a:pt x="635001" y="0"/>
                  </a:lnTo>
                  <a:lnTo>
                    <a:pt x="7213601" y="0"/>
                  </a:lnTo>
                  <a:lnTo>
                    <a:pt x="7260985" y="1742"/>
                  </a:lnTo>
                  <a:lnTo>
                    <a:pt x="7307424" y="6886"/>
                  </a:lnTo>
                  <a:lnTo>
                    <a:pt x="7352796" y="15309"/>
                  </a:lnTo>
                  <a:lnTo>
                    <a:pt x="7396978" y="26889"/>
                  </a:lnTo>
                  <a:lnTo>
                    <a:pt x="7439846" y="41503"/>
                  </a:lnTo>
                  <a:lnTo>
                    <a:pt x="7481277" y="59027"/>
                  </a:lnTo>
                  <a:lnTo>
                    <a:pt x="7521150" y="79339"/>
                  </a:lnTo>
                  <a:lnTo>
                    <a:pt x="7559341" y="102316"/>
                  </a:lnTo>
                  <a:lnTo>
                    <a:pt x="7595727" y="127834"/>
                  </a:lnTo>
                  <a:lnTo>
                    <a:pt x="7630186" y="155772"/>
                  </a:lnTo>
                  <a:lnTo>
                    <a:pt x="7662593" y="186007"/>
                  </a:lnTo>
                  <a:lnTo>
                    <a:pt x="7692828" y="218415"/>
                  </a:lnTo>
                  <a:lnTo>
                    <a:pt x="7720766" y="252873"/>
                  </a:lnTo>
                  <a:lnTo>
                    <a:pt x="7746285" y="289259"/>
                  </a:lnTo>
                  <a:lnTo>
                    <a:pt x="7769262" y="327450"/>
                  </a:lnTo>
                  <a:lnTo>
                    <a:pt x="7789574" y="367323"/>
                  </a:lnTo>
                  <a:lnTo>
                    <a:pt x="7807098" y="408755"/>
                  </a:lnTo>
                  <a:lnTo>
                    <a:pt x="7821711" y="451623"/>
                  </a:lnTo>
                  <a:lnTo>
                    <a:pt x="7833291" y="495804"/>
                  </a:lnTo>
                  <a:lnTo>
                    <a:pt x="7841715" y="541176"/>
                  </a:lnTo>
                  <a:lnTo>
                    <a:pt x="7846859" y="587615"/>
                  </a:lnTo>
                  <a:lnTo>
                    <a:pt x="7848601" y="635000"/>
                  </a:lnTo>
                  <a:lnTo>
                    <a:pt x="7848601" y="3175000"/>
                  </a:lnTo>
                  <a:lnTo>
                    <a:pt x="7846859" y="3222390"/>
                  </a:lnTo>
                  <a:lnTo>
                    <a:pt x="7841715" y="3268834"/>
                  </a:lnTo>
                  <a:lnTo>
                    <a:pt x="7833291" y="3314210"/>
                  </a:lnTo>
                  <a:lnTo>
                    <a:pt x="7821711" y="3358395"/>
                  </a:lnTo>
                  <a:lnTo>
                    <a:pt x="7807098" y="3401265"/>
                  </a:lnTo>
                  <a:lnTo>
                    <a:pt x="7789574" y="3442698"/>
                  </a:lnTo>
                  <a:lnTo>
                    <a:pt x="7769262" y="3482572"/>
                  </a:lnTo>
                  <a:lnTo>
                    <a:pt x="7746285" y="3520762"/>
                  </a:lnTo>
                  <a:lnTo>
                    <a:pt x="7720766" y="3557148"/>
                  </a:lnTo>
                  <a:lnTo>
                    <a:pt x="7692828" y="3591605"/>
                  </a:lnTo>
                  <a:lnTo>
                    <a:pt x="7662593" y="3624011"/>
                  </a:lnTo>
                  <a:lnTo>
                    <a:pt x="7630186" y="3654244"/>
                  </a:lnTo>
                  <a:lnTo>
                    <a:pt x="7595727" y="3682180"/>
                  </a:lnTo>
                  <a:lnTo>
                    <a:pt x="7559341" y="3707696"/>
                  </a:lnTo>
                  <a:lnTo>
                    <a:pt x="7521150" y="3730671"/>
                  </a:lnTo>
                  <a:lnTo>
                    <a:pt x="7481277" y="3750981"/>
                  </a:lnTo>
                  <a:lnTo>
                    <a:pt x="7439846" y="3768502"/>
                  </a:lnTo>
                  <a:lnTo>
                    <a:pt x="7396978" y="3783114"/>
                  </a:lnTo>
                  <a:lnTo>
                    <a:pt x="7352796" y="3794692"/>
                  </a:lnTo>
                  <a:lnTo>
                    <a:pt x="7307424" y="3803114"/>
                  </a:lnTo>
                  <a:lnTo>
                    <a:pt x="7260985" y="3808258"/>
                  </a:lnTo>
                  <a:lnTo>
                    <a:pt x="7213601" y="3810000"/>
                  </a:lnTo>
                  <a:lnTo>
                    <a:pt x="635001" y="3810000"/>
                  </a:lnTo>
                  <a:lnTo>
                    <a:pt x="587610" y="3808258"/>
                  </a:lnTo>
                  <a:lnTo>
                    <a:pt x="541166" y="3803114"/>
                  </a:lnTo>
                  <a:lnTo>
                    <a:pt x="495790" y="3794692"/>
                  </a:lnTo>
                  <a:lnTo>
                    <a:pt x="451605" y="3783114"/>
                  </a:lnTo>
                  <a:lnTo>
                    <a:pt x="408735" y="3768502"/>
                  </a:lnTo>
                  <a:lnTo>
                    <a:pt x="367302" y="3750981"/>
                  </a:lnTo>
                  <a:lnTo>
                    <a:pt x="327428" y="3730671"/>
                  </a:lnTo>
                  <a:lnTo>
                    <a:pt x="289238" y="3707696"/>
                  </a:lnTo>
                  <a:lnTo>
                    <a:pt x="252852" y="3682180"/>
                  </a:lnTo>
                  <a:lnTo>
                    <a:pt x="218395" y="3654244"/>
                  </a:lnTo>
                  <a:lnTo>
                    <a:pt x="185988" y="3624011"/>
                  </a:lnTo>
                  <a:lnTo>
                    <a:pt x="155756" y="3591605"/>
                  </a:lnTo>
                  <a:lnTo>
                    <a:pt x="127820" y="3557148"/>
                  </a:lnTo>
                  <a:lnTo>
                    <a:pt x="102303" y="3520762"/>
                  </a:lnTo>
                  <a:lnTo>
                    <a:pt x="79328" y="3482572"/>
                  </a:lnTo>
                  <a:lnTo>
                    <a:pt x="59019" y="3442698"/>
                  </a:lnTo>
                  <a:lnTo>
                    <a:pt x="41497" y="3401265"/>
                  </a:lnTo>
                  <a:lnTo>
                    <a:pt x="26885" y="3358395"/>
                  </a:lnTo>
                  <a:lnTo>
                    <a:pt x="15307" y="3314210"/>
                  </a:lnTo>
                  <a:lnTo>
                    <a:pt x="6885" y="3268834"/>
                  </a:lnTo>
                  <a:lnTo>
                    <a:pt x="1741" y="3222390"/>
                  </a:lnTo>
                  <a:lnTo>
                    <a:pt x="0" y="3175000"/>
                  </a:lnTo>
                  <a:lnTo>
                    <a:pt x="0" y="635000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5700" y="1423542"/>
            <a:ext cx="7733665" cy="4197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Code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Snippet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Verdana"/>
              <a:cs typeface="Verdana"/>
            </a:endParaRPr>
          </a:p>
          <a:p>
            <a:pPr marL="114554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Document Title </a:t>
            </a:r>
            <a:r>
              <a:rPr sz="1800" spc="5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displayed</a:t>
            </a:r>
            <a:r>
              <a:rPr sz="1800" dirty="0">
                <a:latin typeface="Verdana"/>
                <a:cs typeface="Verdana"/>
              </a:rPr>
              <a:t> using &lt;title&gt;…..&lt;/title&gt;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tag.</a:t>
            </a:r>
            <a:endParaRPr sz="1800">
              <a:latin typeface="Verdana"/>
              <a:cs typeface="Verdana"/>
            </a:endParaRPr>
          </a:p>
          <a:p>
            <a:pPr marL="1145540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Verdana"/>
                <a:cs typeface="Verdana"/>
              </a:rPr>
              <a:t>&lt;!DOCTYPE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HTML&gt;</a:t>
            </a:r>
            <a:endParaRPr sz="1800">
              <a:latin typeface="Verdana"/>
              <a:cs typeface="Verdana"/>
            </a:endParaRPr>
          </a:p>
          <a:p>
            <a:pPr marL="114554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Verdana"/>
                <a:cs typeface="Verdana"/>
              </a:rPr>
              <a:t>&lt;html&gt;</a:t>
            </a:r>
            <a:endParaRPr sz="1800">
              <a:latin typeface="Verdana"/>
              <a:cs typeface="Verdana"/>
            </a:endParaRPr>
          </a:p>
          <a:p>
            <a:pPr marL="1603375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Verdana"/>
                <a:cs typeface="Verdana"/>
              </a:rPr>
              <a:t>&lt;head&gt;</a:t>
            </a:r>
            <a:endParaRPr sz="1800">
              <a:latin typeface="Verdana"/>
              <a:cs typeface="Verdana"/>
            </a:endParaRPr>
          </a:p>
          <a:p>
            <a:pPr marL="2517775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Verdana"/>
                <a:cs typeface="Verdana"/>
              </a:rPr>
              <a:t>&lt;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title&gt;</a:t>
            </a:r>
            <a:endParaRPr sz="1800">
              <a:latin typeface="Verdana"/>
              <a:cs typeface="Verdana"/>
            </a:endParaRPr>
          </a:p>
          <a:p>
            <a:pPr marL="3432175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Verdana"/>
                <a:cs typeface="Verdana"/>
              </a:rPr>
              <a:t>My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First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Page</a:t>
            </a:r>
            <a:endParaRPr sz="1800">
              <a:latin typeface="Verdana"/>
              <a:cs typeface="Verdana"/>
            </a:endParaRPr>
          </a:p>
          <a:p>
            <a:pPr marL="2517775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Verdana"/>
                <a:cs typeface="Verdana"/>
              </a:rPr>
              <a:t>&lt;/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title&gt;</a:t>
            </a:r>
            <a:endParaRPr sz="1800">
              <a:latin typeface="Verdana"/>
              <a:cs typeface="Verdana"/>
            </a:endParaRPr>
          </a:p>
          <a:p>
            <a:pPr marL="1603375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Verdana"/>
                <a:cs typeface="Verdana"/>
              </a:rPr>
              <a:t>&lt;/head&gt;</a:t>
            </a:r>
            <a:endParaRPr sz="1800">
              <a:latin typeface="Verdana"/>
              <a:cs typeface="Verdana"/>
            </a:endParaRPr>
          </a:p>
          <a:p>
            <a:pPr marL="1145540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Verdana"/>
                <a:cs typeface="Verdana"/>
              </a:rPr>
              <a:t>&lt;/html&gt;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2" y="245109"/>
            <a:ext cx="720153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Head</a:t>
            </a:r>
            <a:r>
              <a:rPr spc="-5" dirty="0"/>
              <a:t> </a:t>
            </a:r>
            <a:r>
              <a:rPr dirty="0"/>
              <a:t>Section:</a:t>
            </a:r>
            <a:r>
              <a:rPr spc="-50" dirty="0"/>
              <a:t> </a:t>
            </a:r>
            <a:r>
              <a:rPr dirty="0"/>
              <a:t>Document</a:t>
            </a:r>
            <a:r>
              <a:rPr spc="-45" dirty="0"/>
              <a:t> </a:t>
            </a:r>
            <a:r>
              <a:rPr dirty="0"/>
              <a:t>Base</a:t>
            </a:r>
            <a:r>
              <a:rPr spc="-5" dirty="0"/>
              <a:t> </a:t>
            </a:r>
            <a:r>
              <a:rPr dirty="0"/>
              <a:t>URL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65987" y="1988819"/>
            <a:ext cx="7861300" cy="2432685"/>
            <a:chOff x="665987" y="1988819"/>
            <a:chExt cx="7861300" cy="2432685"/>
          </a:xfrm>
        </p:grpSpPr>
        <p:sp>
          <p:nvSpPr>
            <p:cNvPr id="4" name="object 4"/>
            <p:cNvSpPr/>
            <p:nvPr/>
          </p:nvSpPr>
          <p:spPr>
            <a:xfrm>
              <a:off x="672083" y="1994915"/>
              <a:ext cx="7848600" cy="2420620"/>
            </a:xfrm>
            <a:custGeom>
              <a:avLst/>
              <a:gdLst/>
              <a:ahLst/>
              <a:cxnLst/>
              <a:rect l="l" t="t" r="r" b="b"/>
              <a:pathLst>
                <a:path w="7848600" h="2420620">
                  <a:moveTo>
                    <a:pt x="7445248" y="0"/>
                  </a:moveTo>
                  <a:lnTo>
                    <a:pt x="403350" y="0"/>
                  </a:lnTo>
                  <a:lnTo>
                    <a:pt x="356312" y="2713"/>
                  </a:lnTo>
                  <a:lnTo>
                    <a:pt x="310868" y="10653"/>
                  </a:lnTo>
                  <a:lnTo>
                    <a:pt x="267320" y="23515"/>
                  </a:lnTo>
                  <a:lnTo>
                    <a:pt x="225970" y="40998"/>
                  </a:lnTo>
                  <a:lnTo>
                    <a:pt x="187122" y="62798"/>
                  </a:lnTo>
                  <a:lnTo>
                    <a:pt x="151078" y="88614"/>
                  </a:lnTo>
                  <a:lnTo>
                    <a:pt x="118141" y="118141"/>
                  </a:lnTo>
                  <a:lnTo>
                    <a:pt x="88614" y="151078"/>
                  </a:lnTo>
                  <a:lnTo>
                    <a:pt x="62798" y="187122"/>
                  </a:lnTo>
                  <a:lnTo>
                    <a:pt x="40998" y="225971"/>
                  </a:lnTo>
                  <a:lnTo>
                    <a:pt x="23515" y="267320"/>
                  </a:lnTo>
                  <a:lnTo>
                    <a:pt x="10653" y="310869"/>
                  </a:lnTo>
                  <a:lnTo>
                    <a:pt x="2713" y="356313"/>
                  </a:lnTo>
                  <a:lnTo>
                    <a:pt x="0" y="403351"/>
                  </a:lnTo>
                  <a:lnTo>
                    <a:pt x="0" y="2016760"/>
                  </a:lnTo>
                  <a:lnTo>
                    <a:pt x="2713" y="2063798"/>
                  </a:lnTo>
                  <a:lnTo>
                    <a:pt x="10653" y="2109242"/>
                  </a:lnTo>
                  <a:lnTo>
                    <a:pt x="23515" y="2152791"/>
                  </a:lnTo>
                  <a:lnTo>
                    <a:pt x="40998" y="2194140"/>
                  </a:lnTo>
                  <a:lnTo>
                    <a:pt x="62798" y="2232989"/>
                  </a:lnTo>
                  <a:lnTo>
                    <a:pt x="88614" y="2269033"/>
                  </a:lnTo>
                  <a:lnTo>
                    <a:pt x="118141" y="2301970"/>
                  </a:lnTo>
                  <a:lnTo>
                    <a:pt x="151078" y="2331497"/>
                  </a:lnTo>
                  <a:lnTo>
                    <a:pt x="187122" y="2357313"/>
                  </a:lnTo>
                  <a:lnTo>
                    <a:pt x="225970" y="2379113"/>
                  </a:lnTo>
                  <a:lnTo>
                    <a:pt x="267320" y="2396596"/>
                  </a:lnTo>
                  <a:lnTo>
                    <a:pt x="310868" y="2409458"/>
                  </a:lnTo>
                  <a:lnTo>
                    <a:pt x="356312" y="2417398"/>
                  </a:lnTo>
                  <a:lnTo>
                    <a:pt x="403350" y="2420112"/>
                  </a:lnTo>
                  <a:lnTo>
                    <a:pt x="7445248" y="2420112"/>
                  </a:lnTo>
                  <a:lnTo>
                    <a:pt x="7492286" y="2417398"/>
                  </a:lnTo>
                  <a:lnTo>
                    <a:pt x="7537730" y="2409458"/>
                  </a:lnTo>
                  <a:lnTo>
                    <a:pt x="7581279" y="2396596"/>
                  </a:lnTo>
                  <a:lnTo>
                    <a:pt x="7622628" y="2379113"/>
                  </a:lnTo>
                  <a:lnTo>
                    <a:pt x="7661477" y="2357313"/>
                  </a:lnTo>
                  <a:lnTo>
                    <a:pt x="7697521" y="2331497"/>
                  </a:lnTo>
                  <a:lnTo>
                    <a:pt x="7730458" y="2301970"/>
                  </a:lnTo>
                  <a:lnTo>
                    <a:pt x="7759985" y="2269033"/>
                  </a:lnTo>
                  <a:lnTo>
                    <a:pt x="7785801" y="2232989"/>
                  </a:lnTo>
                  <a:lnTo>
                    <a:pt x="7807601" y="2194140"/>
                  </a:lnTo>
                  <a:lnTo>
                    <a:pt x="7825084" y="2152791"/>
                  </a:lnTo>
                  <a:lnTo>
                    <a:pt x="7837946" y="2109242"/>
                  </a:lnTo>
                  <a:lnTo>
                    <a:pt x="7845886" y="2063798"/>
                  </a:lnTo>
                  <a:lnTo>
                    <a:pt x="7848600" y="2016760"/>
                  </a:lnTo>
                  <a:lnTo>
                    <a:pt x="7848600" y="403351"/>
                  </a:lnTo>
                  <a:lnTo>
                    <a:pt x="7845886" y="356313"/>
                  </a:lnTo>
                  <a:lnTo>
                    <a:pt x="7837946" y="310869"/>
                  </a:lnTo>
                  <a:lnTo>
                    <a:pt x="7825084" y="267320"/>
                  </a:lnTo>
                  <a:lnTo>
                    <a:pt x="7807601" y="225971"/>
                  </a:lnTo>
                  <a:lnTo>
                    <a:pt x="7785801" y="187122"/>
                  </a:lnTo>
                  <a:lnTo>
                    <a:pt x="7759985" y="151078"/>
                  </a:lnTo>
                  <a:lnTo>
                    <a:pt x="7730458" y="118141"/>
                  </a:lnTo>
                  <a:lnTo>
                    <a:pt x="7697521" y="88614"/>
                  </a:lnTo>
                  <a:lnTo>
                    <a:pt x="7661477" y="62798"/>
                  </a:lnTo>
                  <a:lnTo>
                    <a:pt x="7622628" y="40998"/>
                  </a:lnTo>
                  <a:lnTo>
                    <a:pt x="7581279" y="23515"/>
                  </a:lnTo>
                  <a:lnTo>
                    <a:pt x="7537730" y="10653"/>
                  </a:lnTo>
                  <a:lnTo>
                    <a:pt x="7492286" y="2713"/>
                  </a:lnTo>
                  <a:lnTo>
                    <a:pt x="74452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2083" y="1994915"/>
              <a:ext cx="7848600" cy="2420620"/>
            </a:xfrm>
            <a:custGeom>
              <a:avLst/>
              <a:gdLst/>
              <a:ahLst/>
              <a:cxnLst/>
              <a:rect l="l" t="t" r="r" b="b"/>
              <a:pathLst>
                <a:path w="7848600" h="2420620">
                  <a:moveTo>
                    <a:pt x="0" y="403351"/>
                  </a:moveTo>
                  <a:lnTo>
                    <a:pt x="2713" y="356313"/>
                  </a:lnTo>
                  <a:lnTo>
                    <a:pt x="10653" y="310869"/>
                  </a:lnTo>
                  <a:lnTo>
                    <a:pt x="23515" y="267320"/>
                  </a:lnTo>
                  <a:lnTo>
                    <a:pt x="40998" y="225971"/>
                  </a:lnTo>
                  <a:lnTo>
                    <a:pt x="62798" y="187122"/>
                  </a:lnTo>
                  <a:lnTo>
                    <a:pt x="88614" y="151078"/>
                  </a:lnTo>
                  <a:lnTo>
                    <a:pt x="118141" y="118141"/>
                  </a:lnTo>
                  <a:lnTo>
                    <a:pt x="151078" y="88614"/>
                  </a:lnTo>
                  <a:lnTo>
                    <a:pt x="187122" y="62798"/>
                  </a:lnTo>
                  <a:lnTo>
                    <a:pt x="225970" y="40998"/>
                  </a:lnTo>
                  <a:lnTo>
                    <a:pt x="267320" y="23515"/>
                  </a:lnTo>
                  <a:lnTo>
                    <a:pt x="310868" y="10653"/>
                  </a:lnTo>
                  <a:lnTo>
                    <a:pt x="356312" y="2713"/>
                  </a:lnTo>
                  <a:lnTo>
                    <a:pt x="403350" y="0"/>
                  </a:lnTo>
                  <a:lnTo>
                    <a:pt x="7445248" y="0"/>
                  </a:lnTo>
                  <a:lnTo>
                    <a:pt x="7492286" y="2713"/>
                  </a:lnTo>
                  <a:lnTo>
                    <a:pt x="7537730" y="10653"/>
                  </a:lnTo>
                  <a:lnTo>
                    <a:pt x="7581279" y="23515"/>
                  </a:lnTo>
                  <a:lnTo>
                    <a:pt x="7622628" y="40998"/>
                  </a:lnTo>
                  <a:lnTo>
                    <a:pt x="7661477" y="62798"/>
                  </a:lnTo>
                  <a:lnTo>
                    <a:pt x="7697521" y="88614"/>
                  </a:lnTo>
                  <a:lnTo>
                    <a:pt x="7730458" y="118141"/>
                  </a:lnTo>
                  <a:lnTo>
                    <a:pt x="7759985" y="151078"/>
                  </a:lnTo>
                  <a:lnTo>
                    <a:pt x="7785801" y="187122"/>
                  </a:lnTo>
                  <a:lnTo>
                    <a:pt x="7807601" y="225971"/>
                  </a:lnTo>
                  <a:lnTo>
                    <a:pt x="7825084" y="267320"/>
                  </a:lnTo>
                  <a:lnTo>
                    <a:pt x="7837946" y="310869"/>
                  </a:lnTo>
                  <a:lnTo>
                    <a:pt x="7845886" y="356313"/>
                  </a:lnTo>
                  <a:lnTo>
                    <a:pt x="7848600" y="403351"/>
                  </a:lnTo>
                  <a:lnTo>
                    <a:pt x="7848600" y="2016760"/>
                  </a:lnTo>
                  <a:lnTo>
                    <a:pt x="7845886" y="2063798"/>
                  </a:lnTo>
                  <a:lnTo>
                    <a:pt x="7837946" y="2109242"/>
                  </a:lnTo>
                  <a:lnTo>
                    <a:pt x="7825084" y="2152791"/>
                  </a:lnTo>
                  <a:lnTo>
                    <a:pt x="7807601" y="2194140"/>
                  </a:lnTo>
                  <a:lnTo>
                    <a:pt x="7785801" y="2232989"/>
                  </a:lnTo>
                  <a:lnTo>
                    <a:pt x="7759985" y="2269033"/>
                  </a:lnTo>
                  <a:lnTo>
                    <a:pt x="7730458" y="2301970"/>
                  </a:lnTo>
                  <a:lnTo>
                    <a:pt x="7697521" y="2331497"/>
                  </a:lnTo>
                  <a:lnTo>
                    <a:pt x="7661477" y="2357313"/>
                  </a:lnTo>
                  <a:lnTo>
                    <a:pt x="7622628" y="2379113"/>
                  </a:lnTo>
                  <a:lnTo>
                    <a:pt x="7581279" y="2396596"/>
                  </a:lnTo>
                  <a:lnTo>
                    <a:pt x="7537730" y="2409458"/>
                  </a:lnTo>
                  <a:lnTo>
                    <a:pt x="7492286" y="2417398"/>
                  </a:lnTo>
                  <a:lnTo>
                    <a:pt x="7445248" y="2420112"/>
                  </a:lnTo>
                  <a:lnTo>
                    <a:pt x="403350" y="2420112"/>
                  </a:lnTo>
                  <a:lnTo>
                    <a:pt x="356312" y="2417398"/>
                  </a:lnTo>
                  <a:lnTo>
                    <a:pt x="310868" y="2409458"/>
                  </a:lnTo>
                  <a:lnTo>
                    <a:pt x="267320" y="2396596"/>
                  </a:lnTo>
                  <a:lnTo>
                    <a:pt x="225970" y="2379113"/>
                  </a:lnTo>
                  <a:lnTo>
                    <a:pt x="187122" y="2357313"/>
                  </a:lnTo>
                  <a:lnTo>
                    <a:pt x="151078" y="2331497"/>
                  </a:lnTo>
                  <a:lnTo>
                    <a:pt x="118141" y="2301970"/>
                  </a:lnTo>
                  <a:lnTo>
                    <a:pt x="88614" y="2269033"/>
                  </a:lnTo>
                  <a:lnTo>
                    <a:pt x="62798" y="2232989"/>
                  </a:lnTo>
                  <a:lnTo>
                    <a:pt x="40998" y="2194140"/>
                  </a:lnTo>
                  <a:lnTo>
                    <a:pt x="23515" y="2152791"/>
                  </a:lnTo>
                  <a:lnTo>
                    <a:pt x="10653" y="2109242"/>
                  </a:lnTo>
                  <a:lnTo>
                    <a:pt x="2713" y="2063798"/>
                  </a:lnTo>
                  <a:lnTo>
                    <a:pt x="0" y="2016760"/>
                  </a:lnTo>
                  <a:lnTo>
                    <a:pt x="0" y="403351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5700" y="1423542"/>
            <a:ext cx="7126605" cy="2740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Code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Snippet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50">
              <a:latin typeface="Verdana"/>
              <a:cs typeface="Verdana"/>
            </a:endParaRPr>
          </a:p>
          <a:p>
            <a:pPr marL="1052195">
              <a:lnSpc>
                <a:spcPct val="100000"/>
              </a:lnSpc>
            </a:pPr>
            <a:r>
              <a:rPr sz="1800" dirty="0">
                <a:latin typeface="Candara"/>
                <a:cs typeface="Candara"/>
              </a:rPr>
              <a:t>&lt;!DOCTYPE</a:t>
            </a:r>
            <a:r>
              <a:rPr sz="1800" spc="-20" dirty="0">
                <a:latin typeface="Candara"/>
                <a:cs typeface="Candara"/>
              </a:rPr>
              <a:t> </a:t>
            </a:r>
            <a:r>
              <a:rPr sz="1800" spc="-5" dirty="0">
                <a:latin typeface="Candara"/>
                <a:cs typeface="Candara"/>
              </a:rPr>
              <a:t>HTML&gt;</a:t>
            </a:r>
            <a:endParaRPr sz="1800">
              <a:latin typeface="Candara"/>
              <a:cs typeface="Candara"/>
            </a:endParaRPr>
          </a:p>
          <a:p>
            <a:pPr marL="1052195">
              <a:lnSpc>
                <a:spcPct val="100000"/>
              </a:lnSpc>
            </a:pPr>
            <a:r>
              <a:rPr sz="1800" dirty="0">
                <a:latin typeface="Candara"/>
                <a:cs typeface="Candara"/>
              </a:rPr>
              <a:t>&lt;html&gt;</a:t>
            </a:r>
            <a:endParaRPr sz="1800">
              <a:latin typeface="Candara"/>
              <a:cs typeface="Candara"/>
            </a:endParaRPr>
          </a:p>
          <a:p>
            <a:pPr marL="1510030">
              <a:lnSpc>
                <a:spcPct val="100000"/>
              </a:lnSpc>
            </a:pPr>
            <a:r>
              <a:rPr sz="1800" spc="-5" dirty="0">
                <a:latin typeface="Candara"/>
                <a:cs typeface="Candara"/>
              </a:rPr>
              <a:t>&lt;head&gt;</a:t>
            </a:r>
            <a:endParaRPr sz="1800">
              <a:latin typeface="Candara"/>
              <a:cs typeface="Candara"/>
            </a:endParaRPr>
          </a:p>
          <a:p>
            <a:pPr marL="2424430">
              <a:lnSpc>
                <a:spcPct val="100000"/>
              </a:lnSpc>
            </a:pPr>
            <a:r>
              <a:rPr sz="1800" spc="-5" dirty="0">
                <a:latin typeface="Candara"/>
                <a:cs typeface="Candara"/>
              </a:rPr>
              <a:t>&lt;title&gt; </a:t>
            </a:r>
            <a:r>
              <a:rPr sz="1800" dirty="0">
                <a:latin typeface="Candara"/>
                <a:cs typeface="Candara"/>
              </a:rPr>
              <a:t>Document</a:t>
            </a:r>
            <a:r>
              <a:rPr sz="1800" spc="-5" dirty="0">
                <a:latin typeface="Candara"/>
                <a:cs typeface="Candara"/>
              </a:rPr>
              <a:t> </a:t>
            </a:r>
            <a:r>
              <a:rPr sz="1800" dirty="0">
                <a:latin typeface="Candara"/>
                <a:cs typeface="Candara"/>
              </a:rPr>
              <a:t>Base URL</a:t>
            </a:r>
            <a:r>
              <a:rPr sz="1800" spc="-5" dirty="0">
                <a:latin typeface="Candara"/>
                <a:cs typeface="Candara"/>
              </a:rPr>
              <a:t> </a:t>
            </a:r>
            <a:r>
              <a:rPr sz="1800" dirty="0">
                <a:latin typeface="Candara"/>
                <a:cs typeface="Candara"/>
              </a:rPr>
              <a:t>Manipulation</a:t>
            </a:r>
            <a:r>
              <a:rPr sz="1800" spc="-35" dirty="0">
                <a:latin typeface="Candara"/>
                <a:cs typeface="Candara"/>
              </a:rPr>
              <a:t> </a:t>
            </a:r>
            <a:r>
              <a:rPr sz="1800" spc="-5" dirty="0">
                <a:latin typeface="Candara"/>
                <a:cs typeface="Candara"/>
              </a:rPr>
              <a:t>&lt;/title&gt;</a:t>
            </a:r>
            <a:endParaRPr sz="1800">
              <a:latin typeface="Candara"/>
              <a:cs typeface="Candara"/>
            </a:endParaRPr>
          </a:p>
          <a:p>
            <a:pPr marL="2424430">
              <a:lnSpc>
                <a:spcPct val="100000"/>
              </a:lnSpc>
            </a:pPr>
            <a:r>
              <a:rPr sz="1800" dirty="0">
                <a:latin typeface="Candara"/>
                <a:cs typeface="Candara"/>
              </a:rPr>
              <a:t>&lt;base</a:t>
            </a:r>
            <a:r>
              <a:rPr sz="1800" spc="-20" dirty="0">
                <a:latin typeface="Candara"/>
                <a:cs typeface="Candara"/>
              </a:rPr>
              <a:t> </a:t>
            </a:r>
            <a:r>
              <a:rPr sz="1800" spc="-5" dirty="0">
                <a:latin typeface="Candara"/>
                <a:cs typeface="Candara"/>
              </a:rPr>
              <a:t>href=“URL/”&gt;</a:t>
            </a:r>
            <a:endParaRPr sz="1800">
              <a:latin typeface="Candara"/>
              <a:cs typeface="Candara"/>
            </a:endParaRPr>
          </a:p>
          <a:p>
            <a:pPr marL="1510030">
              <a:lnSpc>
                <a:spcPct val="100000"/>
              </a:lnSpc>
            </a:pPr>
            <a:r>
              <a:rPr sz="1800" spc="-5" dirty="0">
                <a:latin typeface="Candara"/>
                <a:cs typeface="Candara"/>
              </a:rPr>
              <a:t>&lt;/head&gt;</a:t>
            </a:r>
            <a:endParaRPr sz="1800">
              <a:latin typeface="Candara"/>
              <a:cs typeface="Candara"/>
            </a:endParaRPr>
          </a:p>
          <a:p>
            <a:pPr marL="1052195">
              <a:lnSpc>
                <a:spcPct val="100000"/>
              </a:lnSpc>
            </a:pPr>
            <a:r>
              <a:rPr sz="1800" dirty="0">
                <a:latin typeface="Candara"/>
                <a:cs typeface="Candara"/>
              </a:rPr>
              <a:t>&lt;/html&gt;</a:t>
            </a:r>
            <a:endParaRPr sz="1800">
              <a:latin typeface="Candara"/>
              <a:cs typeface="Candar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5733" y="4826253"/>
            <a:ext cx="7861300" cy="1349375"/>
            <a:chOff x="665733" y="4826253"/>
            <a:chExt cx="7861300" cy="1349375"/>
          </a:xfrm>
        </p:grpSpPr>
        <p:sp>
          <p:nvSpPr>
            <p:cNvPr id="8" name="object 8"/>
            <p:cNvSpPr/>
            <p:nvPr/>
          </p:nvSpPr>
          <p:spPr>
            <a:xfrm>
              <a:off x="672083" y="4832603"/>
              <a:ext cx="7848600" cy="1336675"/>
            </a:xfrm>
            <a:custGeom>
              <a:avLst/>
              <a:gdLst/>
              <a:ahLst/>
              <a:cxnLst/>
              <a:rect l="l" t="t" r="r" b="b"/>
              <a:pathLst>
                <a:path w="7848600" h="1336675">
                  <a:moveTo>
                    <a:pt x="7625842" y="0"/>
                  </a:moveTo>
                  <a:lnTo>
                    <a:pt x="222756" y="0"/>
                  </a:lnTo>
                  <a:lnTo>
                    <a:pt x="177864" y="4524"/>
                  </a:lnTo>
                  <a:lnTo>
                    <a:pt x="136050" y="17500"/>
                  </a:lnTo>
                  <a:lnTo>
                    <a:pt x="98212" y="38033"/>
                  </a:lnTo>
                  <a:lnTo>
                    <a:pt x="65244" y="65230"/>
                  </a:lnTo>
                  <a:lnTo>
                    <a:pt x="38044" y="98195"/>
                  </a:lnTo>
                  <a:lnTo>
                    <a:pt x="17505" y="136034"/>
                  </a:lnTo>
                  <a:lnTo>
                    <a:pt x="4525" y="177853"/>
                  </a:lnTo>
                  <a:lnTo>
                    <a:pt x="0" y="222758"/>
                  </a:lnTo>
                  <a:lnTo>
                    <a:pt x="0" y="1113790"/>
                  </a:lnTo>
                  <a:lnTo>
                    <a:pt x="4525" y="1158683"/>
                  </a:lnTo>
                  <a:lnTo>
                    <a:pt x="17505" y="1200497"/>
                  </a:lnTo>
                  <a:lnTo>
                    <a:pt x="38044" y="1238335"/>
                  </a:lnTo>
                  <a:lnTo>
                    <a:pt x="65244" y="1271303"/>
                  </a:lnTo>
                  <a:lnTo>
                    <a:pt x="98212" y="1298503"/>
                  </a:lnTo>
                  <a:lnTo>
                    <a:pt x="136050" y="1319041"/>
                  </a:lnTo>
                  <a:lnTo>
                    <a:pt x="177864" y="1332021"/>
                  </a:lnTo>
                  <a:lnTo>
                    <a:pt x="222756" y="1336546"/>
                  </a:lnTo>
                  <a:lnTo>
                    <a:pt x="7625842" y="1336546"/>
                  </a:lnTo>
                  <a:lnTo>
                    <a:pt x="7670746" y="1332021"/>
                  </a:lnTo>
                  <a:lnTo>
                    <a:pt x="7712565" y="1319041"/>
                  </a:lnTo>
                  <a:lnTo>
                    <a:pt x="7750404" y="1298503"/>
                  </a:lnTo>
                  <a:lnTo>
                    <a:pt x="7783369" y="1271303"/>
                  </a:lnTo>
                  <a:lnTo>
                    <a:pt x="7810566" y="1238335"/>
                  </a:lnTo>
                  <a:lnTo>
                    <a:pt x="7831099" y="1200497"/>
                  </a:lnTo>
                  <a:lnTo>
                    <a:pt x="7844075" y="1158683"/>
                  </a:lnTo>
                  <a:lnTo>
                    <a:pt x="7848600" y="1113790"/>
                  </a:lnTo>
                  <a:lnTo>
                    <a:pt x="7848600" y="222758"/>
                  </a:lnTo>
                  <a:lnTo>
                    <a:pt x="7844075" y="177853"/>
                  </a:lnTo>
                  <a:lnTo>
                    <a:pt x="7831099" y="136034"/>
                  </a:lnTo>
                  <a:lnTo>
                    <a:pt x="7810566" y="98195"/>
                  </a:lnTo>
                  <a:lnTo>
                    <a:pt x="7783369" y="65230"/>
                  </a:lnTo>
                  <a:lnTo>
                    <a:pt x="7750404" y="38033"/>
                  </a:lnTo>
                  <a:lnTo>
                    <a:pt x="7712565" y="17500"/>
                  </a:lnTo>
                  <a:lnTo>
                    <a:pt x="7670746" y="4524"/>
                  </a:lnTo>
                  <a:lnTo>
                    <a:pt x="76258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2083" y="4832603"/>
              <a:ext cx="7848600" cy="1336675"/>
            </a:xfrm>
            <a:custGeom>
              <a:avLst/>
              <a:gdLst/>
              <a:ahLst/>
              <a:cxnLst/>
              <a:rect l="l" t="t" r="r" b="b"/>
              <a:pathLst>
                <a:path w="7848600" h="1336675">
                  <a:moveTo>
                    <a:pt x="0" y="222758"/>
                  </a:moveTo>
                  <a:lnTo>
                    <a:pt x="4525" y="177853"/>
                  </a:lnTo>
                  <a:lnTo>
                    <a:pt x="17505" y="136034"/>
                  </a:lnTo>
                  <a:lnTo>
                    <a:pt x="38044" y="98195"/>
                  </a:lnTo>
                  <a:lnTo>
                    <a:pt x="65244" y="65230"/>
                  </a:lnTo>
                  <a:lnTo>
                    <a:pt x="98212" y="38033"/>
                  </a:lnTo>
                  <a:lnTo>
                    <a:pt x="136050" y="17500"/>
                  </a:lnTo>
                  <a:lnTo>
                    <a:pt x="177864" y="4524"/>
                  </a:lnTo>
                  <a:lnTo>
                    <a:pt x="222756" y="0"/>
                  </a:lnTo>
                  <a:lnTo>
                    <a:pt x="7625842" y="0"/>
                  </a:lnTo>
                  <a:lnTo>
                    <a:pt x="7670746" y="4524"/>
                  </a:lnTo>
                  <a:lnTo>
                    <a:pt x="7712565" y="17500"/>
                  </a:lnTo>
                  <a:lnTo>
                    <a:pt x="7750404" y="38033"/>
                  </a:lnTo>
                  <a:lnTo>
                    <a:pt x="7783369" y="65230"/>
                  </a:lnTo>
                  <a:lnTo>
                    <a:pt x="7810566" y="98195"/>
                  </a:lnTo>
                  <a:lnTo>
                    <a:pt x="7831099" y="136034"/>
                  </a:lnTo>
                  <a:lnTo>
                    <a:pt x="7844075" y="177853"/>
                  </a:lnTo>
                  <a:lnTo>
                    <a:pt x="7848600" y="222758"/>
                  </a:lnTo>
                  <a:lnTo>
                    <a:pt x="7848600" y="1113790"/>
                  </a:lnTo>
                  <a:lnTo>
                    <a:pt x="7844075" y="1158683"/>
                  </a:lnTo>
                  <a:lnTo>
                    <a:pt x="7831099" y="1200497"/>
                  </a:lnTo>
                  <a:lnTo>
                    <a:pt x="7810566" y="1238335"/>
                  </a:lnTo>
                  <a:lnTo>
                    <a:pt x="7783369" y="1271303"/>
                  </a:lnTo>
                  <a:lnTo>
                    <a:pt x="7750404" y="1298503"/>
                  </a:lnTo>
                  <a:lnTo>
                    <a:pt x="7712565" y="1319041"/>
                  </a:lnTo>
                  <a:lnTo>
                    <a:pt x="7670746" y="1332021"/>
                  </a:lnTo>
                  <a:lnTo>
                    <a:pt x="7625842" y="1336546"/>
                  </a:lnTo>
                  <a:lnTo>
                    <a:pt x="222756" y="1336546"/>
                  </a:lnTo>
                  <a:lnTo>
                    <a:pt x="177864" y="1332021"/>
                  </a:lnTo>
                  <a:lnTo>
                    <a:pt x="136050" y="1319041"/>
                  </a:lnTo>
                  <a:lnTo>
                    <a:pt x="98212" y="1298503"/>
                  </a:lnTo>
                  <a:lnTo>
                    <a:pt x="65244" y="1271303"/>
                  </a:lnTo>
                  <a:lnTo>
                    <a:pt x="38044" y="1238335"/>
                  </a:lnTo>
                  <a:lnTo>
                    <a:pt x="17505" y="1200497"/>
                  </a:lnTo>
                  <a:lnTo>
                    <a:pt x="4525" y="1158683"/>
                  </a:lnTo>
                  <a:lnTo>
                    <a:pt x="0" y="1113790"/>
                  </a:lnTo>
                  <a:lnTo>
                    <a:pt x="0" y="222758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72921" y="4925059"/>
            <a:ext cx="44037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Candara"/>
                <a:cs typeface="Candara"/>
              </a:rPr>
              <a:t>More</a:t>
            </a:r>
            <a:r>
              <a:rPr sz="1800" b="1" u="sng" spc="-60" dirty="0">
                <a:uFill>
                  <a:solidFill>
                    <a:srgbClr val="000000"/>
                  </a:solidFill>
                </a:uFill>
                <a:latin typeface="Candara"/>
                <a:cs typeface="Candara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Candara"/>
                <a:cs typeface="Candara"/>
              </a:rPr>
              <a:t>Examples:</a:t>
            </a:r>
            <a:endParaRPr sz="180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ndara"/>
                <a:cs typeface="Candara"/>
              </a:rPr>
              <a:t>&lt;base</a:t>
            </a:r>
            <a:r>
              <a:rPr sz="1800" spc="-75" dirty="0">
                <a:latin typeface="Candara"/>
                <a:cs typeface="Candara"/>
              </a:rPr>
              <a:t> </a:t>
            </a:r>
            <a:r>
              <a:rPr sz="1800" dirty="0">
                <a:latin typeface="Candara"/>
                <a:cs typeface="Candara"/>
              </a:rPr>
              <a:t>href</a:t>
            </a:r>
            <a:r>
              <a:rPr sz="1800" dirty="0">
                <a:latin typeface="Candara"/>
                <a:cs typeface="Candara"/>
                <a:hlinkClick r:id="rId2"/>
              </a:rPr>
              <a:t>=“http://www.state.edu/i</a:t>
            </a:r>
            <a:r>
              <a:rPr sz="1800" dirty="0">
                <a:latin typeface="Candara"/>
                <a:cs typeface="Candara"/>
              </a:rPr>
              <a:t>ma</a:t>
            </a:r>
            <a:r>
              <a:rPr sz="1800" dirty="0">
                <a:latin typeface="Candara"/>
                <a:cs typeface="Candara"/>
                <a:hlinkClick r:id="rId2"/>
              </a:rPr>
              <a:t>ges/”&gt;</a:t>
            </a:r>
            <a:endParaRPr sz="18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ndara"/>
                <a:cs typeface="Candara"/>
              </a:rPr>
              <a:t>&lt;base</a:t>
            </a:r>
            <a:r>
              <a:rPr sz="1800" spc="-30" dirty="0">
                <a:latin typeface="Candara"/>
                <a:cs typeface="Candara"/>
              </a:rPr>
              <a:t> </a:t>
            </a:r>
            <a:r>
              <a:rPr sz="1800" dirty="0">
                <a:latin typeface="Candara"/>
                <a:cs typeface="Candara"/>
              </a:rPr>
              <a:t>href=“ftp://ftp.state.edu/images/”&gt;</a:t>
            </a:r>
            <a:endParaRPr sz="1800">
              <a:latin typeface="Candara"/>
              <a:cs typeface="Candar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2" y="245109"/>
            <a:ext cx="65913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Head</a:t>
            </a:r>
            <a:r>
              <a:rPr spc="-10" dirty="0"/>
              <a:t> </a:t>
            </a:r>
            <a:r>
              <a:rPr dirty="0"/>
              <a:t>Section:</a:t>
            </a:r>
            <a:r>
              <a:rPr spc="-50" dirty="0"/>
              <a:t> </a:t>
            </a:r>
            <a:r>
              <a:rPr dirty="0"/>
              <a:t>Meta</a:t>
            </a:r>
            <a:r>
              <a:rPr spc="-5" dirty="0"/>
              <a:t> </a:t>
            </a:r>
            <a:r>
              <a:rPr dirty="0"/>
              <a:t>Information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700" y="1423542"/>
            <a:ext cx="8522970" cy="107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25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The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&lt;meta&gt;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tag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provides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metadata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about </a:t>
            </a:r>
            <a:r>
              <a:rPr sz="1800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HTML</a:t>
            </a:r>
            <a:r>
              <a:rPr sz="1800" spc="-5" dirty="0">
                <a:latin typeface="Verdana"/>
                <a:cs typeface="Verdana"/>
              </a:rPr>
              <a:t> document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such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1925"/>
              </a:lnSpc>
            </a:pPr>
            <a:r>
              <a:rPr sz="1800" dirty="0">
                <a:latin typeface="Verdana"/>
                <a:cs typeface="Verdana"/>
              </a:rPr>
              <a:t>descriptions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-5" dirty="0">
                <a:latin typeface="Verdana"/>
                <a:cs typeface="Verdana"/>
              </a:rPr>
              <a:t> keywords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for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search</a:t>
            </a:r>
            <a:r>
              <a:rPr sz="1800" spc="-5" dirty="0">
                <a:latin typeface="Verdana"/>
                <a:cs typeface="Verdana"/>
              </a:rPr>
              <a:t> engine.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1699"/>
              </a:lnSpc>
              <a:spcBef>
                <a:spcPts val="10"/>
              </a:spcBef>
            </a:pPr>
            <a:r>
              <a:rPr sz="1800" spc="-5" dirty="0">
                <a:latin typeface="Verdana"/>
                <a:cs typeface="Verdana"/>
              </a:rPr>
              <a:t>Metadata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will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not be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displayed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 the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page,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but </a:t>
            </a:r>
            <a:r>
              <a:rPr sz="1800" spc="5" dirty="0">
                <a:latin typeface="Verdana"/>
                <a:cs typeface="Verdana"/>
              </a:rPr>
              <a:t>will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machine </a:t>
            </a:r>
            <a:r>
              <a:rPr sz="1800" spc="-5" dirty="0">
                <a:latin typeface="Verdana"/>
                <a:cs typeface="Verdana"/>
              </a:rPr>
              <a:t>parsable.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Examples: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17218" y="3332987"/>
            <a:ext cx="7204075" cy="2941320"/>
            <a:chOff x="617218" y="3332987"/>
            <a:chExt cx="7204075" cy="2941320"/>
          </a:xfrm>
        </p:grpSpPr>
        <p:sp>
          <p:nvSpPr>
            <p:cNvPr id="5" name="object 5"/>
            <p:cNvSpPr/>
            <p:nvPr/>
          </p:nvSpPr>
          <p:spPr>
            <a:xfrm>
              <a:off x="623314" y="3339083"/>
              <a:ext cx="7192009" cy="2929255"/>
            </a:xfrm>
            <a:custGeom>
              <a:avLst/>
              <a:gdLst/>
              <a:ahLst/>
              <a:cxnLst/>
              <a:rect l="l" t="t" r="r" b="b"/>
              <a:pathLst>
                <a:path w="7192009" h="2929254">
                  <a:moveTo>
                    <a:pt x="6703569" y="0"/>
                  </a:moveTo>
                  <a:lnTo>
                    <a:pt x="488203" y="0"/>
                  </a:lnTo>
                  <a:lnTo>
                    <a:pt x="441184" y="2234"/>
                  </a:lnTo>
                  <a:lnTo>
                    <a:pt x="395430" y="8802"/>
                  </a:lnTo>
                  <a:lnTo>
                    <a:pt x="351146" y="19499"/>
                  </a:lnTo>
                  <a:lnTo>
                    <a:pt x="308535" y="34119"/>
                  </a:lnTo>
                  <a:lnTo>
                    <a:pt x="267803" y="52459"/>
                  </a:lnTo>
                  <a:lnTo>
                    <a:pt x="229154" y="74314"/>
                  </a:lnTo>
                  <a:lnTo>
                    <a:pt x="192793" y="99479"/>
                  </a:lnTo>
                  <a:lnTo>
                    <a:pt x="158924" y="127750"/>
                  </a:lnTo>
                  <a:lnTo>
                    <a:pt x="127751" y="158921"/>
                  </a:lnTo>
                  <a:lnTo>
                    <a:pt x="99480" y="192790"/>
                  </a:lnTo>
                  <a:lnTo>
                    <a:pt x="74314" y="229150"/>
                  </a:lnTo>
                  <a:lnTo>
                    <a:pt x="52459" y="267798"/>
                  </a:lnTo>
                  <a:lnTo>
                    <a:pt x="34119" y="308528"/>
                  </a:lnTo>
                  <a:lnTo>
                    <a:pt x="19499" y="351137"/>
                  </a:lnTo>
                  <a:lnTo>
                    <a:pt x="8802" y="395420"/>
                  </a:lnTo>
                  <a:lnTo>
                    <a:pt x="2234" y="441171"/>
                  </a:lnTo>
                  <a:lnTo>
                    <a:pt x="0" y="488188"/>
                  </a:lnTo>
                  <a:lnTo>
                    <a:pt x="0" y="2440928"/>
                  </a:lnTo>
                  <a:lnTo>
                    <a:pt x="2234" y="2487944"/>
                  </a:lnTo>
                  <a:lnTo>
                    <a:pt x="8802" y="2533696"/>
                  </a:lnTo>
                  <a:lnTo>
                    <a:pt x="19499" y="2577978"/>
                  </a:lnTo>
                  <a:lnTo>
                    <a:pt x="34119" y="2620588"/>
                  </a:lnTo>
                  <a:lnTo>
                    <a:pt x="52459" y="2661319"/>
                  </a:lnTo>
                  <a:lnTo>
                    <a:pt x="74314" y="2699968"/>
                  </a:lnTo>
                  <a:lnTo>
                    <a:pt x="99480" y="2736329"/>
                  </a:lnTo>
                  <a:lnTo>
                    <a:pt x="127751" y="2770198"/>
                  </a:lnTo>
                  <a:lnTo>
                    <a:pt x="158924" y="2801371"/>
                  </a:lnTo>
                  <a:lnTo>
                    <a:pt x="192793" y="2829643"/>
                  </a:lnTo>
                  <a:lnTo>
                    <a:pt x="229154" y="2854809"/>
                  </a:lnTo>
                  <a:lnTo>
                    <a:pt x="267803" y="2876665"/>
                  </a:lnTo>
                  <a:lnTo>
                    <a:pt x="308535" y="2895006"/>
                  </a:lnTo>
                  <a:lnTo>
                    <a:pt x="351146" y="2909627"/>
                  </a:lnTo>
                  <a:lnTo>
                    <a:pt x="395430" y="2920324"/>
                  </a:lnTo>
                  <a:lnTo>
                    <a:pt x="441184" y="2926893"/>
                  </a:lnTo>
                  <a:lnTo>
                    <a:pt x="488203" y="2929128"/>
                  </a:lnTo>
                  <a:lnTo>
                    <a:pt x="6703569" y="2929128"/>
                  </a:lnTo>
                  <a:lnTo>
                    <a:pt x="6750585" y="2926893"/>
                  </a:lnTo>
                  <a:lnTo>
                    <a:pt x="6796336" y="2920324"/>
                  </a:lnTo>
                  <a:lnTo>
                    <a:pt x="6840619" y="2909627"/>
                  </a:lnTo>
                  <a:lnTo>
                    <a:pt x="6883228" y="2895006"/>
                  </a:lnTo>
                  <a:lnTo>
                    <a:pt x="6923958" y="2876665"/>
                  </a:lnTo>
                  <a:lnTo>
                    <a:pt x="6962606" y="2854809"/>
                  </a:lnTo>
                  <a:lnTo>
                    <a:pt x="6998966" y="2829643"/>
                  </a:lnTo>
                  <a:lnTo>
                    <a:pt x="7032835" y="2801371"/>
                  </a:lnTo>
                  <a:lnTo>
                    <a:pt x="7064007" y="2770198"/>
                  </a:lnTo>
                  <a:lnTo>
                    <a:pt x="7092277" y="2736329"/>
                  </a:lnTo>
                  <a:lnTo>
                    <a:pt x="7117442" y="2699968"/>
                  </a:lnTo>
                  <a:lnTo>
                    <a:pt x="7139297" y="2661319"/>
                  </a:lnTo>
                  <a:lnTo>
                    <a:pt x="7157637" y="2620588"/>
                  </a:lnTo>
                  <a:lnTo>
                    <a:pt x="7172258" y="2577978"/>
                  </a:lnTo>
                  <a:lnTo>
                    <a:pt x="7182954" y="2533696"/>
                  </a:lnTo>
                  <a:lnTo>
                    <a:pt x="7189522" y="2487944"/>
                  </a:lnTo>
                  <a:lnTo>
                    <a:pt x="7191757" y="2440928"/>
                  </a:lnTo>
                  <a:lnTo>
                    <a:pt x="7191757" y="488188"/>
                  </a:lnTo>
                  <a:lnTo>
                    <a:pt x="7189522" y="441171"/>
                  </a:lnTo>
                  <a:lnTo>
                    <a:pt x="7182954" y="395420"/>
                  </a:lnTo>
                  <a:lnTo>
                    <a:pt x="7172258" y="351137"/>
                  </a:lnTo>
                  <a:lnTo>
                    <a:pt x="7157637" y="308528"/>
                  </a:lnTo>
                  <a:lnTo>
                    <a:pt x="7139297" y="267798"/>
                  </a:lnTo>
                  <a:lnTo>
                    <a:pt x="7117442" y="229150"/>
                  </a:lnTo>
                  <a:lnTo>
                    <a:pt x="7092277" y="192790"/>
                  </a:lnTo>
                  <a:lnTo>
                    <a:pt x="7064007" y="158921"/>
                  </a:lnTo>
                  <a:lnTo>
                    <a:pt x="7032835" y="127750"/>
                  </a:lnTo>
                  <a:lnTo>
                    <a:pt x="6998966" y="99479"/>
                  </a:lnTo>
                  <a:lnTo>
                    <a:pt x="6962606" y="74314"/>
                  </a:lnTo>
                  <a:lnTo>
                    <a:pt x="6923958" y="52459"/>
                  </a:lnTo>
                  <a:lnTo>
                    <a:pt x="6883228" y="34119"/>
                  </a:lnTo>
                  <a:lnTo>
                    <a:pt x="6840619" y="19499"/>
                  </a:lnTo>
                  <a:lnTo>
                    <a:pt x="6796336" y="8802"/>
                  </a:lnTo>
                  <a:lnTo>
                    <a:pt x="6750585" y="2234"/>
                  </a:lnTo>
                  <a:lnTo>
                    <a:pt x="67035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3314" y="3339083"/>
              <a:ext cx="7192009" cy="2929255"/>
            </a:xfrm>
            <a:custGeom>
              <a:avLst/>
              <a:gdLst/>
              <a:ahLst/>
              <a:cxnLst/>
              <a:rect l="l" t="t" r="r" b="b"/>
              <a:pathLst>
                <a:path w="7192009" h="2929254">
                  <a:moveTo>
                    <a:pt x="0" y="488188"/>
                  </a:moveTo>
                  <a:lnTo>
                    <a:pt x="2234" y="441171"/>
                  </a:lnTo>
                  <a:lnTo>
                    <a:pt x="8802" y="395420"/>
                  </a:lnTo>
                  <a:lnTo>
                    <a:pt x="19499" y="351137"/>
                  </a:lnTo>
                  <a:lnTo>
                    <a:pt x="34119" y="308528"/>
                  </a:lnTo>
                  <a:lnTo>
                    <a:pt x="52459" y="267798"/>
                  </a:lnTo>
                  <a:lnTo>
                    <a:pt x="74314" y="229150"/>
                  </a:lnTo>
                  <a:lnTo>
                    <a:pt x="99480" y="192790"/>
                  </a:lnTo>
                  <a:lnTo>
                    <a:pt x="127751" y="158921"/>
                  </a:lnTo>
                  <a:lnTo>
                    <a:pt x="158924" y="127750"/>
                  </a:lnTo>
                  <a:lnTo>
                    <a:pt x="192793" y="99479"/>
                  </a:lnTo>
                  <a:lnTo>
                    <a:pt x="229154" y="74314"/>
                  </a:lnTo>
                  <a:lnTo>
                    <a:pt x="267803" y="52459"/>
                  </a:lnTo>
                  <a:lnTo>
                    <a:pt x="308535" y="34119"/>
                  </a:lnTo>
                  <a:lnTo>
                    <a:pt x="351146" y="19499"/>
                  </a:lnTo>
                  <a:lnTo>
                    <a:pt x="395430" y="8802"/>
                  </a:lnTo>
                  <a:lnTo>
                    <a:pt x="441184" y="2234"/>
                  </a:lnTo>
                  <a:lnTo>
                    <a:pt x="488203" y="0"/>
                  </a:lnTo>
                  <a:lnTo>
                    <a:pt x="6703569" y="0"/>
                  </a:lnTo>
                  <a:lnTo>
                    <a:pt x="6750585" y="2234"/>
                  </a:lnTo>
                  <a:lnTo>
                    <a:pt x="6796336" y="8802"/>
                  </a:lnTo>
                  <a:lnTo>
                    <a:pt x="6840619" y="19499"/>
                  </a:lnTo>
                  <a:lnTo>
                    <a:pt x="6883228" y="34119"/>
                  </a:lnTo>
                  <a:lnTo>
                    <a:pt x="6923958" y="52459"/>
                  </a:lnTo>
                  <a:lnTo>
                    <a:pt x="6962606" y="74314"/>
                  </a:lnTo>
                  <a:lnTo>
                    <a:pt x="6998966" y="99479"/>
                  </a:lnTo>
                  <a:lnTo>
                    <a:pt x="7032835" y="127750"/>
                  </a:lnTo>
                  <a:lnTo>
                    <a:pt x="7064007" y="158921"/>
                  </a:lnTo>
                  <a:lnTo>
                    <a:pt x="7092277" y="192790"/>
                  </a:lnTo>
                  <a:lnTo>
                    <a:pt x="7117442" y="229150"/>
                  </a:lnTo>
                  <a:lnTo>
                    <a:pt x="7139297" y="267798"/>
                  </a:lnTo>
                  <a:lnTo>
                    <a:pt x="7157637" y="308528"/>
                  </a:lnTo>
                  <a:lnTo>
                    <a:pt x="7172258" y="351137"/>
                  </a:lnTo>
                  <a:lnTo>
                    <a:pt x="7182954" y="395420"/>
                  </a:lnTo>
                  <a:lnTo>
                    <a:pt x="7189522" y="441171"/>
                  </a:lnTo>
                  <a:lnTo>
                    <a:pt x="7191757" y="488188"/>
                  </a:lnTo>
                  <a:lnTo>
                    <a:pt x="7191757" y="2440928"/>
                  </a:lnTo>
                  <a:lnTo>
                    <a:pt x="7189522" y="2487944"/>
                  </a:lnTo>
                  <a:lnTo>
                    <a:pt x="7182954" y="2533696"/>
                  </a:lnTo>
                  <a:lnTo>
                    <a:pt x="7172258" y="2577978"/>
                  </a:lnTo>
                  <a:lnTo>
                    <a:pt x="7157637" y="2620588"/>
                  </a:lnTo>
                  <a:lnTo>
                    <a:pt x="7139297" y="2661319"/>
                  </a:lnTo>
                  <a:lnTo>
                    <a:pt x="7117442" y="2699968"/>
                  </a:lnTo>
                  <a:lnTo>
                    <a:pt x="7092277" y="2736329"/>
                  </a:lnTo>
                  <a:lnTo>
                    <a:pt x="7064007" y="2770198"/>
                  </a:lnTo>
                  <a:lnTo>
                    <a:pt x="7032835" y="2801371"/>
                  </a:lnTo>
                  <a:lnTo>
                    <a:pt x="6998966" y="2829643"/>
                  </a:lnTo>
                  <a:lnTo>
                    <a:pt x="6962606" y="2854809"/>
                  </a:lnTo>
                  <a:lnTo>
                    <a:pt x="6923958" y="2876665"/>
                  </a:lnTo>
                  <a:lnTo>
                    <a:pt x="6883228" y="2895006"/>
                  </a:lnTo>
                  <a:lnTo>
                    <a:pt x="6840619" y="2909627"/>
                  </a:lnTo>
                  <a:lnTo>
                    <a:pt x="6796336" y="2920324"/>
                  </a:lnTo>
                  <a:lnTo>
                    <a:pt x="6750585" y="2926893"/>
                  </a:lnTo>
                  <a:lnTo>
                    <a:pt x="6703569" y="2929128"/>
                  </a:lnTo>
                  <a:lnTo>
                    <a:pt x="488203" y="2929128"/>
                  </a:lnTo>
                  <a:lnTo>
                    <a:pt x="441184" y="2926893"/>
                  </a:lnTo>
                  <a:lnTo>
                    <a:pt x="395430" y="2920324"/>
                  </a:lnTo>
                  <a:lnTo>
                    <a:pt x="351146" y="2909627"/>
                  </a:lnTo>
                  <a:lnTo>
                    <a:pt x="308535" y="2895006"/>
                  </a:lnTo>
                  <a:lnTo>
                    <a:pt x="267803" y="2876665"/>
                  </a:lnTo>
                  <a:lnTo>
                    <a:pt x="229154" y="2854809"/>
                  </a:lnTo>
                  <a:lnTo>
                    <a:pt x="192793" y="2829643"/>
                  </a:lnTo>
                  <a:lnTo>
                    <a:pt x="158924" y="2801371"/>
                  </a:lnTo>
                  <a:lnTo>
                    <a:pt x="127751" y="2770198"/>
                  </a:lnTo>
                  <a:lnTo>
                    <a:pt x="99480" y="2736329"/>
                  </a:lnTo>
                  <a:lnTo>
                    <a:pt x="74314" y="2699968"/>
                  </a:lnTo>
                  <a:lnTo>
                    <a:pt x="52459" y="2661319"/>
                  </a:lnTo>
                  <a:lnTo>
                    <a:pt x="34119" y="2620588"/>
                  </a:lnTo>
                  <a:lnTo>
                    <a:pt x="19499" y="2577978"/>
                  </a:lnTo>
                  <a:lnTo>
                    <a:pt x="8802" y="2533696"/>
                  </a:lnTo>
                  <a:lnTo>
                    <a:pt x="2234" y="2487944"/>
                  </a:lnTo>
                  <a:lnTo>
                    <a:pt x="0" y="2440928"/>
                  </a:lnTo>
                  <a:lnTo>
                    <a:pt x="0" y="488188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3147" y="3447669"/>
            <a:ext cx="6223635" cy="224790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800" dirty="0">
                <a:latin typeface="Candara"/>
                <a:cs typeface="Candara"/>
              </a:rPr>
              <a:t>&lt;meta</a:t>
            </a:r>
            <a:r>
              <a:rPr sz="1800" spc="-40" dirty="0">
                <a:latin typeface="Candara"/>
                <a:cs typeface="Candara"/>
              </a:rPr>
              <a:t> </a:t>
            </a:r>
            <a:r>
              <a:rPr sz="1800" spc="-5" dirty="0">
                <a:latin typeface="Candara"/>
                <a:cs typeface="Candara"/>
              </a:rPr>
              <a:t>…….&gt;</a:t>
            </a:r>
            <a:endParaRPr sz="18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Candara"/>
                <a:cs typeface="Candara"/>
              </a:rPr>
              <a:t>&lt;meta</a:t>
            </a:r>
            <a:r>
              <a:rPr sz="1800" spc="-5" dirty="0">
                <a:latin typeface="Candara"/>
                <a:cs typeface="Candara"/>
              </a:rPr>
              <a:t> </a:t>
            </a:r>
            <a:r>
              <a:rPr sz="1800" dirty="0">
                <a:latin typeface="Candara"/>
                <a:cs typeface="Candara"/>
              </a:rPr>
              <a:t>name="keywords"</a:t>
            </a:r>
            <a:r>
              <a:rPr sz="1800" spc="-40" dirty="0">
                <a:latin typeface="Candara"/>
                <a:cs typeface="Candara"/>
              </a:rPr>
              <a:t> </a:t>
            </a:r>
            <a:r>
              <a:rPr sz="1800" spc="-5" dirty="0">
                <a:latin typeface="Candara"/>
                <a:cs typeface="Candara"/>
              </a:rPr>
              <a:t>content="HTML,</a:t>
            </a:r>
            <a:r>
              <a:rPr sz="1800" spc="5" dirty="0">
                <a:latin typeface="Candara"/>
                <a:cs typeface="Candara"/>
              </a:rPr>
              <a:t> </a:t>
            </a:r>
            <a:r>
              <a:rPr sz="1800" spc="-5" dirty="0">
                <a:latin typeface="Candara"/>
                <a:cs typeface="Candara"/>
              </a:rPr>
              <a:t>CSS”</a:t>
            </a:r>
            <a:r>
              <a:rPr sz="1800" dirty="0">
                <a:latin typeface="Candara"/>
                <a:cs typeface="Candara"/>
              </a:rPr>
              <a:t> </a:t>
            </a:r>
            <a:r>
              <a:rPr sz="1800" spc="-5" dirty="0">
                <a:latin typeface="Candara"/>
                <a:cs typeface="Candara"/>
              </a:rPr>
              <a:t>/&gt;</a:t>
            </a:r>
            <a:endParaRPr sz="18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Verdana"/>
                <a:cs typeface="Verdana"/>
              </a:rPr>
              <a:t>&lt;meta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name="author"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content=“Username"&gt;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Candara"/>
                <a:cs typeface="Candara"/>
              </a:rPr>
              <a:t>&lt;meta </a:t>
            </a:r>
            <a:r>
              <a:rPr sz="1800" spc="-5" dirty="0">
                <a:latin typeface="Candara"/>
                <a:cs typeface="Candara"/>
              </a:rPr>
              <a:t>http-equiv=refresh</a:t>
            </a:r>
            <a:r>
              <a:rPr sz="1800" spc="-20" dirty="0">
                <a:latin typeface="Candara"/>
                <a:cs typeface="Candara"/>
              </a:rPr>
              <a:t> </a:t>
            </a:r>
            <a:r>
              <a:rPr sz="1800" dirty="0">
                <a:latin typeface="Candara"/>
                <a:cs typeface="Candara"/>
              </a:rPr>
              <a:t>content=60 /&gt;</a:t>
            </a:r>
            <a:endParaRPr sz="18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Candara"/>
                <a:cs typeface="Candara"/>
              </a:rPr>
              <a:t>&lt;meta</a:t>
            </a:r>
            <a:r>
              <a:rPr sz="1800" spc="-5" dirty="0">
                <a:latin typeface="Candara"/>
                <a:cs typeface="Candara"/>
              </a:rPr>
              <a:t> http-equiv=refresh</a:t>
            </a:r>
            <a:r>
              <a:rPr sz="1800" dirty="0">
                <a:latin typeface="Candara"/>
                <a:cs typeface="Candara"/>
              </a:rPr>
              <a:t> content=“20;url=c:/html/htm3.htm”</a:t>
            </a:r>
            <a:r>
              <a:rPr sz="1800" spc="5" dirty="0">
                <a:latin typeface="Candara"/>
                <a:cs typeface="Candara"/>
              </a:rPr>
              <a:t> </a:t>
            </a:r>
            <a:r>
              <a:rPr sz="1800" spc="-5" dirty="0">
                <a:latin typeface="Candara"/>
                <a:cs typeface="Candara"/>
              </a:rPr>
              <a:t>/&gt;</a:t>
            </a:r>
            <a:endParaRPr sz="18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Verdana"/>
                <a:cs typeface="Verdana"/>
              </a:rPr>
              <a:t>&lt;meta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charset="UTF-8"&gt;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2" y="245109"/>
            <a:ext cx="39687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30" dirty="0"/>
              <a:t> </a:t>
            </a:r>
            <a:r>
              <a:rPr dirty="0"/>
              <a:t>Body</a:t>
            </a:r>
            <a:r>
              <a:rPr spc="-25" dirty="0"/>
              <a:t> </a:t>
            </a:r>
            <a:r>
              <a:rPr dirty="0"/>
              <a:t>Section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700" y="1423542"/>
            <a:ext cx="8514080" cy="169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&lt;body&gt;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Element: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10" dirty="0">
                <a:latin typeface="Verdana"/>
                <a:cs typeface="Verdana"/>
              </a:rPr>
              <a:t>Represents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information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content.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Each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document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can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have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at </a:t>
            </a:r>
            <a:r>
              <a:rPr sz="1600" spc="-10" dirty="0">
                <a:latin typeface="Verdana"/>
                <a:cs typeface="Verdana"/>
              </a:rPr>
              <a:t>most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&lt;body&gt;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element.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895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Body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element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placed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between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&lt;/head&gt;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&lt;/html&gt;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elements.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1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  <a:tab pos="1331595" algn="l"/>
              </a:tabLst>
            </a:pPr>
            <a:r>
              <a:rPr sz="1600" spc="-10" dirty="0">
                <a:latin typeface="Verdana"/>
                <a:cs typeface="Verdana"/>
              </a:rPr>
              <a:t>Attributes	</a:t>
            </a:r>
            <a:r>
              <a:rPr sz="1600" spc="-5" dirty="0">
                <a:latin typeface="Verdana"/>
                <a:cs typeface="Verdana"/>
              </a:rPr>
              <a:t>supported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&lt;body&gt;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element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are:</a:t>
            </a:r>
            <a:endParaRPr sz="1600">
              <a:latin typeface="Verdana"/>
              <a:cs typeface="Verdana"/>
            </a:endParaRPr>
          </a:p>
          <a:p>
            <a:pPr marL="355600" lvl="1" indent="-171450">
              <a:lnSpc>
                <a:spcPct val="100000"/>
              </a:lnSpc>
              <a:spcBef>
                <a:spcPts val="20"/>
              </a:spcBef>
              <a:buClr>
                <a:srgbClr val="0070AD"/>
              </a:buClr>
              <a:buFont typeface="Arial"/>
              <a:buChar char="•"/>
              <a:tabLst>
                <a:tab pos="356235" algn="l"/>
              </a:tabLst>
            </a:pPr>
            <a:r>
              <a:rPr sz="1400" spc="-5" dirty="0">
                <a:latin typeface="Verdana"/>
                <a:cs typeface="Verdana"/>
              </a:rPr>
              <a:t>Event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Handler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attributes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like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ononline,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onoﬄine,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onunload,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onpagehide,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onpageshow,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etc..</a:t>
            </a:r>
            <a:endParaRPr sz="1400">
              <a:latin typeface="Verdana"/>
              <a:cs typeface="Verdana"/>
            </a:endParaRPr>
          </a:p>
          <a:p>
            <a:pPr marL="355600" lvl="1" indent="-171450">
              <a:lnSpc>
                <a:spcPct val="100000"/>
              </a:lnSpc>
              <a:spcBef>
                <a:spcPts val="25"/>
              </a:spcBef>
              <a:buClr>
                <a:srgbClr val="0070AD"/>
              </a:buClr>
              <a:buFont typeface="Arial"/>
              <a:buChar char="•"/>
              <a:tabLst>
                <a:tab pos="356235" algn="l"/>
              </a:tabLst>
            </a:pPr>
            <a:r>
              <a:rPr sz="1400" dirty="0">
                <a:latin typeface="Verdana"/>
                <a:cs typeface="Verdana"/>
              </a:rPr>
              <a:t>Global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attributes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like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id,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style,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class,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hidden,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lang,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etc..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2" y="245109"/>
            <a:ext cx="56051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Document</a:t>
            </a:r>
            <a:r>
              <a:rPr spc="-60" dirty="0"/>
              <a:t> </a:t>
            </a:r>
            <a:r>
              <a:rPr dirty="0"/>
              <a:t>(Body)</a:t>
            </a:r>
            <a:r>
              <a:rPr spc="-20" dirty="0"/>
              <a:t> </a:t>
            </a:r>
            <a:r>
              <a:rPr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700" y="1423542"/>
            <a:ext cx="4236085" cy="178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Body</a:t>
            </a:r>
            <a:r>
              <a:rPr sz="1800" spc="-50" dirty="0">
                <a:latin typeface="Verdana"/>
                <a:cs typeface="Verdana"/>
              </a:rPr>
              <a:t> Text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HTML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truncates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spaces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 your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text.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Use &lt;br&gt;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insert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new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lines.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1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Use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&lt;p&gt;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tag to </a:t>
            </a:r>
            <a:r>
              <a:rPr sz="1600" spc="-10" dirty="0">
                <a:latin typeface="Verdana"/>
                <a:cs typeface="Verdana"/>
              </a:rPr>
              <a:t>create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paragraphs.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150"/>
              </a:lnSpc>
              <a:spcBef>
                <a:spcPts val="40"/>
              </a:spcBef>
            </a:pPr>
            <a:r>
              <a:rPr sz="1800" dirty="0">
                <a:latin typeface="Verdana"/>
                <a:cs typeface="Verdana"/>
              </a:rPr>
              <a:t>Other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Elements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Body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Section: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&lt;table&gt;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tags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used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spc="-10" dirty="0">
                <a:latin typeface="Verdana"/>
                <a:cs typeface="Verdana"/>
              </a:rPr>
              <a:t>create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tables.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1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&lt;img&gt;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tags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are</a:t>
            </a:r>
            <a:r>
              <a:rPr sz="1600" spc="-10" dirty="0">
                <a:latin typeface="Verdana"/>
                <a:cs typeface="Verdana"/>
              </a:rPr>
              <a:t> used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 insert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images.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2" y="245109"/>
            <a:ext cx="62287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Comments</a:t>
            </a:r>
            <a:r>
              <a:rPr spc="-45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HTML</a:t>
            </a:r>
            <a:r>
              <a:rPr spc="-10" dirty="0"/>
              <a:t> </a:t>
            </a:r>
            <a:r>
              <a:rPr dirty="0"/>
              <a:t>Document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700" y="1423542"/>
            <a:ext cx="4497070" cy="10998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1523365">
              <a:lnSpc>
                <a:spcPct val="101800"/>
              </a:lnSpc>
              <a:spcBef>
                <a:spcPts val="60"/>
              </a:spcBef>
            </a:pPr>
            <a:r>
              <a:rPr sz="1800" spc="-5" dirty="0">
                <a:latin typeface="Verdana"/>
                <a:cs typeface="Verdana"/>
              </a:rPr>
              <a:t>Increase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code</a:t>
            </a:r>
            <a:r>
              <a:rPr sz="1800" spc="-15" dirty="0">
                <a:latin typeface="Verdana"/>
                <a:cs typeface="Verdana"/>
              </a:rPr>
              <a:t> readability.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Ignored</a:t>
            </a:r>
            <a:r>
              <a:rPr sz="1800" dirty="0">
                <a:latin typeface="Verdana"/>
                <a:cs typeface="Verdana"/>
              </a:rPr>
              <a:t> by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 </a:t>
            </a:r>
            <a:r>
              <a:rPr sz="1800" spc="-35" dirty="0">
                <a:latin typeface="Verdana"/>
                <a:cs typeface="Verdana"/>
              </a:rPr>
              <a:t>browser.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150"/>
              </a:lnSpc>
              <a:spcBef>
                <a:spcPts val="35"/>
              </a:spcBef>
            </a:pPr>
            <a:r>
              <a:rPr sz="1800" dirty="0">
                <a:latin typeface="Verdana"/>
                <a:cs typeface="Verdana"/>
              </a:rPr>
              <a:t>Example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HTML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comment: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1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&lt;!-- This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 a Sample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HTML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Comment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--&gt;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2" y="245109"/>
            <a:ext cx="43434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Home</a:t>
            </a:r>
            <a:r>
              <a:rPr spc="-65" dirty="0"/>
              <a:t> </a:t>
            </a:r>
            <a:r>
              <a:rPr spc="-20" dirty="0"/>
              <a:t>Page</a:t>
            </a:r>
            <a:r>
              <a:rPr spc="-30" dirty="0"/>
              <a:t> </a:t>
            </a:r>
            <a:r>
              <a:rPr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700" y="1423542"/>
            <a:ext cx="8763635" cy="178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25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Most</a:t>
            </a:r>
            <a:r>
              <a:rPr sz="1800" spc="-5" dirty="0">
                <a:latin typeface="Verdana"/>
                <a:cs typeface="Verdana"/>
              </a:rPr>
              <a:t> popular</a:t>
            </a:r>
            <a:r>
              <a:rPr sz="1800" dirty="0">
                <a:latin typeface="Verdana"/>
                <a:cs typeface="Verdana"/>
              </a:rPr>
              <a:t> home</a:t>
            </a:r>
            <a:r>
              <a:rPr sz="1800" spc="-5" dirty="0">
                <a:latin typeface="Verdana"/>
                <a:cs typeface="Verdana"/>
              </a:rPr>
              <a:t> pages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reﬂects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personality</a:t>
            </a:r>
            <a:r>
              <a:rPr sz="1800" dirty="0">
                <a:latin typeface="Verdana"/>
                <a:cs typeface="Verdana"/>
              </a:rPr>
              <a:t> of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sponsoring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1925"/>
              </a:lnSpc>
            </a:pPr>
            <a:r>
              <a:rPr sz="1800" dirty="0">
                <a:latin typeface="Verdana"/>
                <a:cs typeface="Verdana"/>
              </a:rPr>
              <a:t>organization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corporation.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800" spc="-20" dirty="0">
                <a:latin typeface="Verdana"/>
                <a:cs typeface="Verdana"/>
              </a:rPr>
              <a:t>Keep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initial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home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page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short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point.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78900"/>
              </a:lnSpc>
              <a:spcBef>
                <a:spcPts val="490"/>
              </a:spcBef>
            </a:pPr>
            <a:r>
              <a:rPr sz="1800" dirty="0">
                <a:latin typeface="Verdana"/>
                <a:cs typeface="Verdana"/>
              </a:rPr>
              <a:t>First </a:t>
            </a:r>
            <a:r>
              <a:rPr sz="1800" spc="-5" dirty="0">
                <a:latin typeface="Verdana"/>
                <a:cs typeface="Verdana"/>
              </a:rPr>
              <a:t>element </a:t>
            </a:r>
            <a:r>
              <a:rPr sz="1800" dirty="0">
                <a:latin typeface="Verdana"/>
                <a:cs typeface="Verdana"/>
              </a:rPr>
              <a:t>visitor sees </a:t>
            </a:r>
            <a:r>
              <a:rPr sz="1800" spc="5" dirty="0">
                <a:latin typeface="Verdana"/>
                <a:cs typeface="Verdana"/>
              </a:rPr>
              <a:t>is </a:t>
            </a:r>
            <a:r>
              <a:rPr sz="1800" dirty="0">
                <a:latin typeface="Verdana"/>
                <a:cs typeface="Verdana"/>
              </a:rPr>
              <a:t>a collection of navigation buttons to </a:t>
            </a:r>
            <a:r>
              <a:rPr sz="1800" spc="-5" dirty="0">
                <a:latin typeface="Verdana"/>
                <a:cs typeface="Verdana"/>
              </a:rPr>
              <a:t>navigate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other</a:t>
            </a:r>
            <a:r>
              <a:rPr sz="1800" spc="-5" dirty="0">
                <a:latin typeface="Verdana"/>
                <a:cs typeface="Verdana"/>
              </a:rPr>
              <a:t> pages.</a:t>
            </a:r>
            <a:endParaRPr sz="1800">
              <a:latin typeface="Verdana"/>
              <a:cs typeface="Verdana"/>
            </a:endParaRPr>
          </a:p>
          <a:p>
            <a:pPr marL="12700" marR="165735">
              <a:lnSpc>
                <a:spcPct val="78900"/>
              </a:lnSpc>
              <a:spcBef>
                <a:spcPts val="490"/>
              </a:spcBef>
            </a:pPr>
            <a:r>
              <a:rPr sz="1800" spc="-5" dirty="0">
                <a:latin typeface="Verdana"/>
                <a:cs typeface="Verdana"/>
              </a:rPr>
              <a:t>When </a:t>
            </a:r>
            <a:r>
              <a:rPr sz="1800" dirty="0">
                <a:latin typeface="Verdana"/>
                <a:cs typeface="Verdana"/>
              </a:rPr>
              <a:t>you publish a URL </a:t>
            </a:r>
            <a:r>
              <a:rPr sz="1800" spc="5" dirty="0">
                <a:latin typeface="Verdana"/>
                <a:cs typeface="Verdana"/>
              </a:rPr>
              <a:t>in </a:t>
            </a:r>
            <a:r>
              <a:rPr sz="1800" dirty="0">
                <a:latin typeface="Verdana"/>
                <a:cs typeface="Verdana"/>
              </a:rPr>
              <a:t>print or </a:t>
            </a:r>
            <a:r>
              <a:rPr sz="1800" spc="-10" dirty="0">
                <a:latin typeface="Verdana"/>
                <a:cs typeface="Verdana"/>
              </a:rPr>
              <a:t>any </a:t>
            </a:r>
            <a:r>
              <a:rPr sz="1800" spc="-5" dirty="0">
                <a:latin typeface="Verdana"/>
                <a:cs typeface="Verdana"/>
              </a:rPr>
              <a:t>other marketing </a:t>
            </a:r>
            <a:r>
              <a:rPr sz="1800" dirty="0">
                <a:latin typeface="Verdana"/>
                <a:cs typeface="Verdana"/>
              </a:rPr>
              <a:t>material, </a:t>
            </a:r>
            <a:r>
              <a:rPr sz="1800" spc="5" dirty="0">
                <a:latin typeface="Verdana"/>
                <a:cs typeface="Verdana"/>
              </a:rPr>
              <a:t>it </a:t>
            </a:r>
            <a:r>
              <a:rPr sz="1800" dirty="0">
                <a:latin typeface="Verdana"/>
                <a:cs typeface="Verdana"/>
              </a:rPr>
              <a:t>points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 location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your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home page.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2" y="245109"/>
            <a:ext cx="52952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Physical</a:t>
            </a:r>
            <a:r>
              <a:rPr spc="-65" dirty="0"/>
              <a:t> </a:t>
            </a:r>
            <a:r>
              <a:rPr spc="-5" dirty="0"/>
              <a:t>Character</a:t>
            </a:r>
            <a:r>
              <a:rPr spc="-25" dirty="0"/>
              <a:t> </a:t>
            </a:r>
            <a:r>
              <a:rPr dirty="0"/>
              <a:t>Effects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700" y="1423542"/>
            <a:ext cx="8243570" cy="5149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25"/>
              </a:lnSpc>
              <a:spcBef>
                <a:spcPts val="100"/>
              </a:spcBef>
            </a:pPr>
            <a:r>
              <a:rPr sz="1800" spc="-60" dirty="0">
                <a:latin typeface="Verdana"/>
                <a:cs typeface="Verdana"/>
              </a:rPr>
              <a:t>Tags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applies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physical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character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effects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by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formatting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 </a:t>
            </a:r>
            <a:r>
              <a:rPr sz="1800" spc="-10" dirty="0">
                <a:latin typeface="Verdana"/>
                <a:cs typeface="Verdana"/>
              </a:rPr>
              <a:t>characters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1925"/>
              </a:lnSpc>
            </a:pPr>
            <a:r>
              <a:rPr sz="1800" dirty="0">
                <a:latin typeface="Verdana"/>
                <a:cs typeface="Verdana"/>
              </a:rPr>
              <a:t>listed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below:</a:t>
            </a:r>
            <a:endParaRPr sz="180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60374" y="2421127"/>
          <a:ext cx="8341995" cy="29895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5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35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Tag</a:t>
                      </a:r>
                      <a:r>
                        <a:rPr sz="1350" b="1" spc="-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35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Description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35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Example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350" dirty="0">
                          <a:latin typeface="Verdana"/>
                          <a:cs typeface="Verdana"/>
                        </a:rPr>
                        <a:t>&lt;b&gt;..&lt;/b&gt;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350" spc="-140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350" spc="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5" dirty="0">
                          <a:latin typeface="Verdana"/>
                          <a:cs typeface="Verdana"/>
                        </a:rPr>
                        <a:t>specify</a:t>
                      </a:r>
                      <a:r>
                        <a:rPr sz="135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5" dirty="0">
                          <a:latin typeface="Verdana"/>
                          <a:cs typeface="Verdana"/>
                        </a:rPr>
                        <a:t>bold</a:t>
                      </a:r>
                      <a:r>
                        <a:rPr sz="135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50" dirty="0">
                          <a:latin typeface="Verdana"/>
                          <a:cs typeface="Verdana"/>
                        </a:rPr>
                        <a:t>text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350" b="1" dirty="0">
                          <a:latin typeface="Verdana"/>
                          <a:cs typeface="Verdana"/>
                        </a:rPr>
                        <a:t>Language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2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50" spc="-5" dirty="0">
                          <a:latin typeface="Verdana"/>
                          <a:cs typeface="Verdana"/>
                        </a:rPr>
                        <a:t>&lt;i&gt;..&lt;/i&gt;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9621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50" spc="-5" dirty="0">
                          <a:latin typeface="Verdana"/>
                          <a:cs typeface="Verdana"/>
                        </a:rPr>
                        <a:t>Displays </a:t>
                      </a:r>
                      <a:r>
                        <a:rPr sz="1350" dirty="0">
                          <a:latin typeface="Verdana"/>
                          <a:cs typeface="Verdana"/>
                        </a:rPr>
                        <a:t>content </a:t>
                      </a:r>
                      <a:r>
                        <a:rPr sz="1350" spc="-5" dirty="0">
                          <a:latin typeface="Verdana"/>
                          <a:cs typeface="Verdana"/>
                        </a:rPr>
                        <a:t>in italic </a:t>
                      </a:r>
                      <a:r>
                        <a:rPr sz="1350" dirty="0">
                          <a:latin typeface="Verdana"/>
                          <a:cs typeface="Verdana"/>
                        </a:rPr>
                        <a:t>to deﬁne a part </a:t>
                      </a:r>
                      <a:r>
                        <a:rPr sz="1350" spc="5" dirty="0">
                          <a:latin typeface="Verdana"/>
                          <a:cs typeface="Verdana"/>
                        </a:rPr>
                        <a:t>of </a:t>
                      </a:r>
                      <a:r>
                        <a:rPr sz="1350" dirty="0">
                          <a:latin typeface="Verdana"/>
                          <a:cs typeface="Verdana"/>
                        </a:rPr>
                        <a:t>text </a:t>
                      </a:r>
                      <a:r>
                        <a:rPr sz="1350" spc="-5" dirty="0">
                          <a:latin typeface="Verdana"/>
                          <a:cs typeface="Verdana"/>
                        </a:rPr>
                        <a:t>in </a:t>
                      </a:r>
                      <a:r>
                        <a:rPr sz="1350" dirty="0">
                          <a:latin typeface="Verdana"/>
                          <a:cs typeface="Verdana"/>
                        </a:rPr>
                        <a:t>an </a:t>
                      </a:r>
                      <a:r>
                        <a:rPr sz="1350" spc="-459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50" dirty="0">
                          <a:latin typeface="Verdana"/>
                          <a:cs typeface="Verdana"/>
                        </a:rPr>
                        <a:t>alternate</a:t>
                      </a:r>
                      <a:r>
                        <a:rPr sz="135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50" dirty="0">
                          <a:latin typeface="Verdana"/>
                          <a:cs typeface="Verdana"/>
                        </a:rPr>
                        <a:t>voice</a:t>
                      </a:r>
                      <a:r>
                        <a:rPr sz="135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50" dirty="0">
                          <a:latin typeface="Verdana"/>
                          <a:cs typeface="Verdana"/>
                        </a:rPr>
                        <a:t>or</a:t>
                      </a:r>
                      <a:r>
                        <a:rPr sz="135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5" dirty="0">
                          <a:latin typeface="Verdana"/>
                          <a:cs typeface="Verdana"/>
                        </a:rPr>
                        <a:t>mood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50" i="1" dirty="0">
                          <a:latin typeface="Verdana"/>
                          <a:cs typeface="Verdana"/>
                        </a:rPr>
                        <a:t>Language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50" dirty="0">
                          <a:latin typeface="Verdana"/>
                          <a:cs typeface="Verdana"/>
                        </a:rPr>
                        <a:t>&lt;u&gt;..&lt;/u&gt;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50" spc="-35" dirty="0">
                          <a:latin typeface="Verdana"/>
                          <a:cs typeface="Verdana"/>
                        </a:rPr>
                        <a:t>Tags</a:t>
                      </a:r>
                      <a:r>
                        <a:rPr sz="135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50" dirty="0">
                          <a:latin typeface="Verdana"/>
                          <a:cs typeface="Verdana"/>
                        </a:rPr>
                        <a:t>make</a:t>
                      </a:r>
                      <a:r>
                        <a:rPr sz="135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50" dirty="0">
                          <a:latin typeface="Verdana"/>
                          <a:cs typeface="Verdana"/>
                        </a:rPr>
                        <a:t>text</a:t>
                      </a:r>
                      <a:r>
                        <a:rPr sz="135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50" dirty="0">
                          <a:latin typeface="Verdana"/>
                          <a:cs typeface="Verdana"/>
                        </a:rPr>
                        <a:t>between</a:t>
                      </a:r>
                      <a:r>
                        <a:rPr sz="135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5" dirty="0">
                          <a:latin typeface="Verdana"/>
                          <a:cs typeface="Verdana"/>
                        </a:rPr>
                        <a:t>them</a:t>
                      </a:r>
                      <a:r>
                        <a:rPr sz="135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50" dirty="0">
                          <a:latin typeface="Verdana"/>
                          <a:cs typeface="Verdana"/>
                        </a:rPr>
                        <a:t>underlined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Language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50" dirty="0">
                          <a:latin typeface="Verdana"/>
                          <a:cs typeface="Verdana"/>
                        </a:rPr>
                        <a:t>&lt;s&gt;..&lt;/s&gt;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50" spc="-35" dirty="0">
                          <a:latin typeface="Verdana"/>
                          <a:cs typeface="Verdana"/>
                        </a:rPr>
                        <a:t>Tags </a:t>
                      </a:r>
                      <a:r>
                        <a:rPr sz="1350" dirty="0">
                          <a:latin typeface="Verdana"/>
                          <a:cs typeface="Verdana"/>
                        </a:rPr>
                        <a:t>make</a:t>
                      </a:r>
                      <a:r>
                        <a:rPr sz="135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50" dirty="0">
                          <a:latin typeface="Verdana"/>
                          <a:cs typeface="Verdana"/>
                        </a:rPr>
                        <a:t>text</a:t>
                      </a:r>
                      <a:r>
                        <a:rPr sz="135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50" dirty="0">
                          <a:latin typeface="Verdana"/>
                          <a:cs typeface="Verdana"/>
                        </a:rPr>
                        <a:t>between</a:t>
                      </a:r>
                      <a:r>
                        <a:rPr sz="135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5" dirty="0">
                          <a:latin typeface="Verdana"/>
                          <a:cs typeface="Verdana"/>
                        </a:rPr>
                        <a:t>them</a:t>
                      </a:r>
                      <a:r>
                        <a:rPr sz="135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50" dirty="0">
                          <a:latin typeface="Verdana"/>
                          <a:cs typeface="Verdana"/>
                        </a:rPr>
                        <a:t>appear</a:t>
                      </a:r>
                      <a:r>
                        <a:rPr sz="1350" spc="-5" dirty="0">
                          <a:latin typeface="Verdana"/>
                          <a:cs typeface="Verdana"/>
                        </a:rPr>
                        <a:t> striked</a:t>
                      </a:r>
                      <a:r>
                        <a:rPr sz="135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5" dirty="0">
                          <a:latin typeface="Verdana"/>
                          <a:cs typeface="Verdana"/>
                        </a:rPr>
                        <a:t>out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50" strike="sngStrike" dirty="0">
                          <a:latin typeface="Verdana"/>
                          <a:cs typeface="Verdana"/>
                        </a:rPr>
                        <a:t>Language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2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50" spc="-5" dirty="0">
                          <a:latin typeface="Verdana"/>
                          <a:cs typeface="Verdana"/>
                        </a:rPr>
                        <a:t>&lt;sub&gt;..&lt;/sub</a:t>
                      </a:r>
                      <a:endParaRPr sz="1350">
                        <a:latin typeface="Verdana"/>
                        <a:cs typeface="Verdan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350" dirty="0">
                          <a:latin typeface="Verdana"/>
                          <a:cs typeface="Verdana"/>
                        </a:rPr>
                        <a:t>&gt;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50" spc="-140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350" spc="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5" dirty="0">
                          <a:latin typeface="Verdana"/>
                          <a:cs typeface="Verdana"/>
                        </a:rPr>
                        <a:t>specify</a:t>
                      </a:r>
                      <a:r>
                        <a:rPr sz="135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5" dirty="0">
                          <a:latin typeface="Verdana"/>
                          <a:cs typeface="Verdana"/>
                        </a:rPr>
                        <a:t>subscript</a:t>
                      </a:r>
                      <a:r>
                        <a:rPr sz="135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50" dirty="0">
                          <a:latin typeface="Verdana"/>
                          <a:cs typeface="Verdana"/>
                        </a:rPr>
                        <a:t>text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5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350" baseline="-18518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sz="1350" dirty="0">
                          <a:latin typeface="Verdana"/>
                          <a:cs typeface="Verdana"/>
                        </a:rPr>
                        <a:t>o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50" spc="-5" dirty="0">
                          <a:latin typeface="Verdana"/>
                          <a:cs typeface="Verdana"/>
                        </a:rPr>
                        <a:t>&lt;sup&gt;..&lt;/sup</a:t>
                      </a:r>
                      <a:endParaRPr sz="1350">
                        <a:latin typeface="Verdana"/>
                        <a:cs typeface="Verdan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350" dirty="0">
                          <a:latin typeface="Verdana"/>
                          <a:cs typeface="Verdana"/>
                        </a:rPr>
                        <a:t>&gt;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50" spc="-75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35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50" dirty="0">
                          <a:latin typeface="Verdana"/>
                          <a:cs typeface="Verdana"/>
                        </a:rPr>
                        <a:t>deﬁne</a:t>
                      </a:r>
                      <a:r>
                        <a:rPr sz="135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50" dirty="0">
                          <a:latin typeface="Verdana"/>
                          <a:cs typeface="Verdana"/>
                        </a:rPr>
                        <a:t>superscript</a:t>
                      </a:r>
                      <a:r>
                        <a:rPr sz="135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50" dirty="0">
                          <a:latin typeface="Verdana"/>
                          <a:cs typeface="Verdana"/>
                        </a:rPr>
                        <a:t>text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50" dirty="0">
                          <a:latin typeface="Verdana"/>
                          <a:cs typeface="Verdana"/>
                        </a:rPr>
                        <a:t>27</a:t>
                      </a:r>
                      <a:r>
                        <a:rPr sz="1350" baseline="24691" dirty="0">
                          <a:latin typeface="Verdana"/>
                          <a:cs typeface="Verdana"/>
                        </a:rPr>
                        <a:t>th</a:t>
                      </a:r>
                      <a:r>
                        <a:rPr sz="1350" spc="165" baseline="24691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5" dirty="0">
                          <a:latin typeface="Verdana"/>
                          <a:cs typeface="Verdana"/>
                        </a:rPr>
                        <a:t>May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2" y="245109"/>
            <a:ext cx="50698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Logical</a:t>
            </a:r>
            <a:r>
              <a:rPr spc="-30" dirty="0"/>
              <a:t> </a:t>
            </a:r>
            <a:r>
              <a:rPr spc="-10" dirty="0"/>
              <a:t>Character</a:t>
            </a:r>
            <a:r>
              <a:rPr spc="-30" dirty="0"/>
              <a:t> </a:t>
            </a:r>
            <a:r>
              <a:rPr dirty="0"/>
              <a:t>Effects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33983" y="2830067"/>
            <a:ext cx="6550659" cy="841375"/>
            <a:chOff x="633983" y="2830067"/>
            <a:chExt cx="6550659" cy="841375"/>
          </a:xfrm>
        </p:grpSpPr>
        <p:sp>
          <p:nvSpPr>
            <p:cNvPr id="4" name="object 4"/>
            <p:cNvSpPr/>
            <p:nvPr/>
          </p:nvSpPr>
          <p:spPr>
            <a:xfrm>
              <a:off x="640079" y="2836164"/>
              <a:ext cx="6537959" cy="829310"/>
            </a:xfrm>
            <a:custGeom>
              <a:avLst/>
              <a:gdLst/>
              <a:ahLst/>
              <a:cxnLst/>
              <a:rect l="l" t="t" r="r" b="b"/>
              <a:pathLst>
                <a:path w="6537959" h="829310">
                  <a:moveTo>
                    <a:pt x="6399784" y="0"/>
                  </a:moveTo>
                  <a:lnTo>
                    <a:pt x="138174" y="0"/>
                  </a:lnTo>
                  <a:lnTo>
                    <a:pt x="94500" y="7042"/>
                  </a:lnTo>
                  <a:lnTo>
                    <a:pt x="56570" y="26655"/>
                  </a:lnTo>
                  <a:lnTo>
                    <a:pt x="26659" y="56564"/>
                  </a:lnTo>
                  <a:lnTo>
                    <a:pt x="7044" y="94496"/>
                  </a:lnTo>
                  <a:lnTo>
                    <a:pt x="0" y="138175"/>
                  </a:lnTo>
                  <a:lnTo>
                    <a:pt x="0" y="690880"/>
                  </a:lnTo>
                  <a:lnTo>
                    <a:pt x="7044" y="734559"/>
                  </a:lnTo>
                  <a:lnTo>
                    <a:pt x="26659" y="772491"/>
                  </a:lnTo>
                  <a:lnTo>
                    <a:pt x="56570" y="802400"/>
                  </a:lnTo>
                  <a:lnTo>
                    <a:pt x="94500" y="822013"/>
                  </a:lnTo>
                  <a:lnTo>
                    <a:pt x="138174" y="829056"/>
                  </a:lnTo>
                  <a:lnTo>
                    <a:pt x="6399784" y="829056"/>
                  </a:lnTo>
                  <a:lnTo>
                    <a:pt x="6443463" y="822013"/>
                  </a:lnTo>
                  <a:lnTo>
                    <a:pt x="6481395" y="802400"/>
                  </a:lnTo>
                  <a:lnTo>
                    <a:pt x="6511304" y="772491"/>
                  </a:lnTo>
                  <a:lnTo>
                    <a:pt x="6530917" y="734559"/>
                  </a:lnTo>
                  <a:lnTo>
                    <a:pt x="6537960" y="690880"/>
                  </a:lnTo>
                  <a:lnTo>
                    <a:pt x="6537960" y="138175"/>
                  </a:lnTo>
                  <a:lnTo>
                    <a:pt x="6530917" y="94496"/>
                  </a:lnTo>
                  <a:lnTo>
                    <a:pt x="6511304" y="56564"/>
                  </a:lnTo>
                  <a:lnTo>
                    <a:pt x="6481395" y="26655"/>
                  </a:lnTo>
                  <a:lnTo>
                    <a:pt x="6443463" y="7042"/>
                  </a:lnTo>
                  <a:lnTo>
                    <a:pt x="63997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0079" y="2836164"/>
              <a:ext cx="6537959" cy="829310"/>
            </a:xfrm>
            <a:custGeom>
              <a:avLst/>
              <a:gdLst/>
              <a:ahLst/>
              <a:cxnLst/>
              <a:rect l="l" t="t" r="r" b="b"/>
              <a:pathLst>
                <a:path w="6537959" h="829310">
                  <a:moveTo>
                    <a:pt x="0" y="138175"/>
                  </a:moveTo>
                  <a:lnTo>
                    <a:pt x="7044" y="94496"/>
                  </a:lnTo>
                  <a:lnTo>
                    <a:pt x="26659" y="56564"/>
                  </a:lnTo>
                  <a:lnTo>
                    <a:pt x="56570" y="26655"/>
                  </a:lnTo>
                  <a:lnTo>
                    <a:pt x="94500" y="7042"/>
                  </a:lnTo>
                  <a:lnTo>
                    <a:pt x="138174" y="0"/>
                  </a:lnTo>
                  <a:lnTo>
                    <a:pt x="6399784" y="0"/>
                  </a:lnTo>
                  <a:lnTo>
                    <a:pt x="6443463" y="7042"/>
                  </a:lnTo>
                  <a:lnTo>
                    <a:pt x="6481395" y="26655"/>
                  </a:lnTo>
                  <a:lnTo>
                    <a:pt x="6511304" y="56564"/>
                  </a:lnTo>
                  <a:lnTo>
                    <a:pt x="6530917" y="94496"/>
                  </a:lnTo>
                  <a:lnTo>
                    <a:pt x="6537960" y="138175"/>
                  </a:lnTo>
                  <a:lnTo>
                    <a:pt x="6537960" y="690880"/>
                  </a:lnTo>
                  <a:lnTo>
                    <a:pt x="6530917" y="734559"/>
                  </a:lnTo>
                  <a:lnTo>
                    <a:pt x="6511304" y="772491"/>
                  </a:lnTo>
                  <a:lnTo>
                    <a:pt x="6481395" y="802400"/>
                  </a:lnTo>
                  <a:lnTo>
                    <a:pt x="6443463" y="822013"/>
                  </a:lnTo>
                  <a:lnTo>
                    <a:pt x="6399784" y="829056"/>
                  </a:lnTo>
                  <a:lnTo>
                    <a:pt x="138174" y="829056"/>
                  </a:lnTo>
                  <a:lnTo>
                    <a:pt x="94500" y="822013"/>
                  </a:lnTo>
                  <a:lnTo>
                    <a:pt x="56570" y="802400"/>
                  </a:lnTo>
                  <a:lnTo>
                    <a:pt x="26659" y="772491"/>
                  </a:lnTo>
                  <a:lnTo>
                    <a:pt x="7044" y="734559"/>
                  </a:lnTo>
                  <a:lnTo>
                    <a:pt x="0" y="690880"/>
                  </a:lnTo>
                  <a:lnTo>
                    <a:pt x="0" y="138175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5700" y="1423542"/>
            <a:ext cx="5829300" cy="2010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Heading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Styles: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05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&lt;hn&gt;…………&lt;/hn&gt;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-15" dirty="0">
                <a:latin typeface="Verdana"/>
                <a:cs typeface="Verdana"/>
              </a:rPr>
              <a:t>Value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range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from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1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6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1800" spc="-5" dirty="0">
                <a:latin typeface="Verdana"/>
                <a:cs typeface="Verdana"/>
              </a:rPr>
              <a:t>Syntax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Verdana"/>
              <a:cs typeface="Verdana"/>
            </a:endParaRPr>
          </a:p>
          <a:p>
            <a:pPr marL="942975">
              <a:lnSpc>
                <a:spcPct val="100000"/>
              </a:lnSpc>
            </a:pPr>
            <a:r>
              <a:rPr sz="2200" dirty="0">
                <a:latin typeface="Verdana"/>
                <a:cs typeface="Verdana"/>
              </a:rPr>
              <a:t>&lt;h1&gt;This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is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level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1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heading&lt;/h1&gt;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566" y="171957"/>
            <a:ext cx="3693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Lesson</a:t>
            </a:r>
            <a:r>
              <a:rPr spc="-80" dirty="0"/>
              <a:t> </a:t>
            </a:r>
            <a:r>
              <a:rPr spc="-5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700" y="1423542"/>
            <a:ext cx="5603875" cy="1264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After completing this </a:t>
            </a:r>
            <a:r>
              <a:rPr sz="1800" spc="-5" dirty="0">
                <a:latin typeface="Verdana"/>
                <a:cs typeface="Verdana"/>
              </a:rPr>
              <a:t>lesson,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you</a:t>
            </a:r>
            <a:r>
              <a:rPr sz="1800" dirty="0">
                <a:latin typeface="Verdana"/>
                <a:cs typeface="Verdana"/>
              </a:rPr>
              <a:t> will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able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to: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ts val="1900"/>
              </a:lnSpc>
              <a:buClr>
                <a:srgbClr val="2B0A3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Understand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structure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of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HTML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page.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ts val="1900"/>
              </a:lnSpc>
              <a:buClr>
                <a:srgbClr val="2B0A3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Learn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to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apply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physical/logical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character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effects.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ts val="1895"/>
              </a:lnSpc>
              <a:buClr>
                <a:srgbClr val="2B0A3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Learn </a:t>
            </a:r>
            <a:r>
              <a:rPr sz="1600" spc="-15" dirty="0">
                <a:latin typeface="Verdana"/>
                <a:cs typeface="Verdana"/>
              </a:rPr>
              <a:t>to </a:t>
            </a:r>
            <a:r>
              <a:rPr sz="1600" spc="-5" dirty="0">
                <a:latin typeface="Verdana"/>
                <a:cs typeface="Verdana"/>
              </a:rPr>
              <a:t>manage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document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spacing.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ts val="1910"/>
              </a:lnSpc>
              <a:buClr>
                <a:srgbClr val="2B0A3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New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Semantic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Elements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HTML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5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17023" y="1440959"/>
          <a:ext cx="8117840" cy="4360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34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&lt;code&gt;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Displays </a:t>
                      </a:r>
                      <a:r>
                        <a:rPr sz="1800" spc="-10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any</a:t>
                      </a:r>
                      <a:r>
                        <a:rPr sz="1800" spc="-5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 code</a:t>
                      </a:r>
                      <a:r>
                        <a:rPr sz="1800" spc="10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part </a:t>
                      </a:r>
                      <a:r>
                        <a:rPr sz="1800" spc="5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in</a:t>
                      </a:r>
                      <a:r>
                        <a:rPr sz="1800" spc="-5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spc="-5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web</a:t>
                      </a:r>
                      <a:r>
                        <a:rPr sz="1800" spc="5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page.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34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&lt;var&gt;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Displays </a:t>
                      </a:r>
                      <a:r>
                        <a:rPr sz="1800" spc="-10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any</a:t>
                      </a:r>
                      <a:r>
                        <a:rPr sz="1800" spc="-5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 variable</a:t>
                      </a:r>
                      <a:r>
                        <a:rPr sz="1800" spc="-25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on</a:t>
                      </a:r>
                      <a:r>
                        <a:rPr sz="1800" spc="-25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spc="15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web</a:t>
                      </a:r>
                      <a:r>
                        <a:rPr sz="1800" spc="10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page.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&lt;kbd&gt;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Displays</a:t>
                      </a:r>
                      <a:r>
                        <a:rPr sz="1800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computer</a:t>
                      </a:r>
                      <a:r>
                        <a:rPr sz="1800" spc="15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commands</a:t>
                      </a:r>
                      <a:r>
                        <a:rPr sz="1800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 and</a:t>
                      </a:r>
                      <a:r>
                        <a:rPr sz="1800" spc="5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arguments.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&lt;em&gt;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Highlights </a:t>
                      </a:r>
                      <a:r>
                        <a:rPr sz="1800" spc="-5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speciﬁc</a:t>
                      </a:r>
                      <a:r>
                        <a:rPr sz="1800" spc="40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areas</a:t>
                      </a:r>
                      <a:r>
                        <a:rPr sz="1800" spc="5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1800" spc="5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text</a:t>
                      </a:r>
                      <a:r>
                        <a:rPr sz="1800" spc="5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enclosed</a:t>
                      </a:r>
                      <a:r>
                        <a:rPr sz="1800" spc="20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within</a:t>
                      </a:r>
                      <a:r>
                        <a:rPr sz="1800" spc="5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it.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98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&lt;strong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&gt;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Used</a:t>
                      </a:r>
                      <a:r>
                        <a:rPr sz="1800" spc="-15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for</a:t>
                      </a:r>
                      <a:r>
                        <a:rPr sz="1800" spc="-10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deﬁning</a:t>
                      </a:r>
                      <a:r>
                        <a:rPr sz="1800" spc="5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important</a:t>
                      </a:r>
                      <a:r>
                        <a:rPr sz="1800" spc="-30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text.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98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&lt;dfn&gt;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89535" marR="416559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5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Designed</a:t>
                      </a:r>
                      <a:r>
                        <a:rPr sz="1800" spc="15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speciﬁcally for</a:t>
                      </a:r>
                      <a:r>
                        <a:rPr sz="1800" spc="5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words and </a:t>
                      </a:r>
                      <a:r>
                        <a:rPr sz="1800" spc="-10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phrases</a:t>
                      </a:r>
                      <a:r>
                        <a:rPr sz="1800" spc="15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deﬁned</a:t>
                      </a:r>
                      <a:r>
                        <a:rPr sz="1800" spc="15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in </a:t>
                      </a:r>
                      <a:r>
                        <a:rPr sz="1800" spc="-615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text.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985">
                <a:tc>
                  <a:txBody>
                    <a:bodyPr/>
                    <a:lstStyle/>
                    <a:p>
                      <a:pPr marL="89535" marR="19177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&lt;addres  </a:t>
                      </a:r>
                      <a:r>
                        <a:rPr sz="1800" b="1" spc="-5" dirty="0">
                          <a:latin typeface="Verdana"/>
                          <a:cs typeface="Verdana"/>
                        </a:rPr>
                        <a:t>s&gt;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89535" marR="478790">
                        <a:lnSpc>
                          <a:spcPct val="100000"/>
                        </a:lnSpc>
                        <a:spcBef>
                          <a:spcPts val="365"/>
                        </a:spcBef>
                        <a:tabLst>
                          <a:tab pos="4747260" algn="l"/>
                        </a:tabLst>
                      </a:pPr>
                      <a:r>
                        <a:rPr sz="1800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Speciﬁes</a:t>
                      </a:r>
                      <a:r>
                        <a:rPr sz="1800" spc="10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information</a:t>
                      </a:r>
                      <a:r>
                        <a:rPr sz="1800" spc="-10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about</a:t>
                      </a:r>
                      <a:r>
                        <a:rPr sz="1800" spc="15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spc="30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creator	</a:t>
                      </a:r>
                      <a:r>
                        <a:rPr sz="1800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e.g.</a:t>
                      </a:r>
                      <a:r>
                        <a:rPr sz="1800" spc="-65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Address, </a:t>
                      </a:r>
                      <a:r>
                        <a:rPr sz="1800" spc="-620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5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mailing</a:t>
                      </a:r>
                      <a:r>
                        <a:rPr sz="1800" spc="-25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solidFill>
                            <a:srgbClr val="454545"/>
                          </a:solidFill>
                          <a:latin typeface="Verdana"/>
                          <a:cs typeface="Verdana"/>
                        </a:rPr>
                        <a:t>address.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5692" y="245109"/>
            <a:ext cx="71164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Logical</a:t>
            </a:r>
            <a:r>
              <a:rPr spc="-20" dirty="0"/>
              <a:t> </a:t>
            </a:r>
            <a:r>
              <a:rPr spc="-10" dirty="0"/>
              <a:t>Character</a:t>
            </a:r>
            <a:r>
              <a:rPr spc="-20" dirty="0"/>
              <a:t> </a:t>
            </a:r>
            <a:r>
              <a:rPr dirty="0"/>
              <a:t>Effects</a:t>
            </a:r>
            <a:r>
              <a:rPr spc="-15" dirty="0"/>
              <a:t> </a:t>
            </a:r>
            <a:r>
              <a:rPr dirty="0"/>
              <a:t>(Contd…)</a:t>
            </a:r>
          </a:p>
        </p:txBody>
      </p:sp>
      <p:sp>
        <p:nvSpPr>
          <p:cNvPr id="4" name="object 4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2" y="245109"/>
            <a:ext cx="55981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Special</a:t>
            </a:r>
            <a:r>
              <a:rPr spc="-15" dirty="0"/>
              <a:t> </a:t>
            </a:r>
            <a:r>
              <a:rPr spc="-10" dirty="0"/>
              <a:t>Characters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700" y="1423542"/>
            <a:ext cx="5244465" cy="241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Character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Entities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05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Comprise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following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three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parts:</a:t>
            </a:r>
            <a:endParaRPr sz="1600">
              <a:latin typeface="Verdana"/>
              <a:cs typeface="Verdana"/>
            </a:endParaRPr>
          </a:p>
          <a:p>
            <a:pPr marL="355600" lvl="1" indent="-171450">
              <a:lnSpc>
                <a:spcPct val="100000"/>
              </a:lnSpc>
              <a:spcBef>
                <a:spcPts val="20"/>
              </a:spcBef>
              <a:buClr>
                <a:srgbClr val="0070AD"/>
              </a:buClr>
              <a:buFont typeface="Arial"/>
              <a:buChar char="•"/>
              <a:tabLst>
                <a:tab pos="356235" algn="l"/>
              </a:tabLst>
            </a:pPr>
            <a:r>
              <a:rPr sz="1400" dirty="0">
                <a:latin typeface="Verdana"/>
                <a:cs typeface="Verdana"/>
              </a:rPr>
              <a:t>Ampersand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(&amp;),</a:t>
            </a:r>
            <a:endParaRPr sz="1400">
              <a:latin typeface="Verdana"/>
              <a:cs typeface="Verdana"/>
            </a:endParaRPr>
          </a:p>
          <a:p>
            <a:pPr marL="355600" lvl="1" indent="-171450">
              <a:lnSpc>
                <a:spcPct val="100000"/>
              </a:lnSpc>
              <a:spcBef>
                <a:spcPts val="25"/>
              </a:spcBef>
              <a:buClr>
                <a:srgbClr val="0070AD"/>
              </a:buClr>
              <a:buFont typeface="Arial"/>
              <a:buChar char="•"/>
              <a:tabLst>
                <a:tab pos="356235" algn="l"/>
              </a:tabLst>
            </a:pPr>
            <a:r>
              <a:rPr sz="1400" spc="-5" dirty="0">
                <a:latin typeface="Verdana"/>
                <a:cs typeface="Verdana"/>
              </a:rPr>
              <a:t>Entity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name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or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#</a:t>
            </a:r>
            <a:endParaRPr sz="1400">
              <a:latin typeface="Verdana"/>
              <a:cs typeface="Verdana"/>
            </a:endParaRPr>
          </a:p>
          <a:p>
            <a:pPr marL="355600" lvl="1" indent="-171450">
              <a:lnSpc>
                <a:spcPct val="100000"/>
              </a:lnSpc>
              <a:spcBef>
                <a:spcPts val="20"/>
              </a:spcBef>
              <a:buClr>
                <a:srgbClr val="0070AD"/>
              </a:buClr>
              <a:buFont typeface="Arial"/>
              <a:buChar char="•"/>
              <a:tabLst>
                <a:tab pos="356235" algn="l"/>
              </a:tabLst>
            </a:pPr>
            <a:r>
              <a:rPr sz="1400" spc="-5" dirty="0">
                <a:latin typeface="Verdana"/>
                <a:cs typeface="Verdana"/>
              </a:rPr>
              <a:t>Character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code</a:t>
            </a:r>
            <a:endParaRPr sz="1400">
              <a:latin typeface="Verdana"/>
              <a:cs typeface="Verdana"/>
            </a:endParaRPr>
          </a:p>
          <a:p>
            <a:pPr marL="355600" lvl="1" indent="-171450">
              <a:lnSpc>
                <a:spcPts val="1670"/>
              </a:lnSpc>
              <a:spcBef>
                <a:spcPts val="15"/>
              </a:spcBef>
              <a:buClr>
                <a:srgbClr val="0070AD"/>
              </a:buClr>
              <a:buFont typeface="Arial"/>
              <a:buChar char="•"/>
              <a:tabLst>
                <a:tab pos="356235" algn="l"/>
              </a:tabLst>
            </a:pPr>
            <a:r>
              <a:rPr sz="1400" dirty="0">
                <a:latin typeface="Verdana"/>
                <a:cs typeface="Verdana"/>
              </a:rPr>
              <a:t>Semicolon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(;)</a:t>
            </a:r>
            <a:endParaRPr sz="1400">
              <a:latin typeface="Verdana"/>
              <a:cs typeface="Verdana"/>
            </a:endParaRPr>
          </a:p>
          <a:p>
            <a:pPr marL="187960" indent="-172720">
              <a:lnSpc>
                <a:spcPts val="191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Included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HTML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page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using:</a:t>
            </a:r>
            <a:endParaRPr sz="1600">
              <a:latin typeface="Verdana"/>
              <a:cs typeface="Verdana"/>
            </a:endParaRPr>
          </a:p>
          <a:p>
            <a:pPr marL="355600" lvl="1" indent="-171450">
              <a:lnSpc>
                <a:spcPct val="100000"/>
              </a:lnSpc>
              <a:spcBef>
                <a:spcPts val="20"/>
              </a:spcBef>
              <a:buClr>
                <a:srgbClr val="0070AD"/>
              </a:buClr>
              <a:buFont typeface="Arial"/>
              <a:buChar char="•"/>
              <a:tabLst>
                <a:tab pos="356235" algn="l"/>
              </a:tabLst>
            </a:pPr>
            <a:r>
              <a:rPr sz="1400" spc="-5" dirty="0">
                <a:latin typeface="Verdana"/>
                <a:cs typeface="Verdana"/>
              </a:rPr>
              <a:t>Character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code/Entity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number: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Include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any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character</a:t>
            </a:r>
            <a:endParaRPr sz="1400">
              <a:latin typeface="Verdana"/>
              <a:cs typeface="Verdana"/>
            </a:endParaRPr>
          </a:p>
          <a:p>
            <a:pPr marL="478790">
              <a:lnSpc>
                <a:spcPct val="100000"/>
              </a:lnSpc>
              <a:spcBef>
                <a:spcPts val="240"/>
              </a:spcBef>
            </a:pPr>
            <a:r>
              <a:rPr sz="1400" spc="5" dirty="0">
                <a:latin typeface="Verdana"/>
                <a:cs typeface="Verdana"/>
              </a:rPr>
              <a:t>using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its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ISO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Latin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1 </a:t>
            </a:r>
            <a:r>
              <a:rPr sz="1400" spc="-5" dirty="0">
                <a:latin typeface="Verdana"/>
                <a:cs typeface="Verdana"/>
              </a:rPr>
              <a:t>character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code.</a:t>
            </a:r>
            <a:endParaRPr sz="1400">
              <a:latin typeface="Verdana"/>
              <a:cs typeface="Verdana"/>
            </a:endParaRPr>
          </a:p>
          <a:p>
            <a:pPr marL="355600" lvl="1" indent="-171450">
              <a:lnSpc>
                <a:spcPct val="100000"/>
              </a:lnSpc>
              <a:spcBef>
                <a:spcPts val="745"/>
              </a:spcBef>
              <a:buClr>
                <a:srgbClr val="0070AD"/>
              </a:buClr>
              <a:buFont typeface="Arial"/>
              <a:buChar char="•"/>
              <a:tabLst>
                <a:tab pos="356235" algn="l"/>
              </a:tabLst>
            </a:pPr>
            <a:r>
              <a:rPr sz="1400" spc="-80" dirty="0">
                <a:latin typeface="Verdana"/>
                <a:cs typeface="Verdana"/>
              </a:rPr>
              <a:t>To</a:t>
            </a:r>
            <a:r>
              <a:rPr sz="1400" dirty="0">
                <a:latin typeface="Verdana"/>
                <a:cs typeface="Verdana"/>
              </a:rPr>
              <a:t> display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“&gt;”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symbol,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character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code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is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62</a:t>
            </a:r>
            <a:r>
              <a:rPr sz="1400" dirty="0">
                <a:latin typeface="Verdana"/>
                <a:cs typeface="Verdana"/>
              </a:rPr>
              <a:t> i.e.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&amp;#62;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2" y="245109"/>
            <a:ext cx="59702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Managing</a:t>
            </a:r>
            <a:r>
              <a:rPr spc="-15" dirty="0"/>
              <a:t> </a:t>
            </a:r>
            <a:r>
              <a:rPr dirty="0"/>
              <a:t>Document</a:t>
            </a:r>
            <a:r>
              <a:rPr spc="-60" dirty="0"/>
              <a:t> </a:t>
            </a:r>
            <a:r>
              <a:rPr dirty="0"/>
              <a:t>Spacing</a:t>
            </a:r>
          </a:p>
        </p:txBody>
      </p:sp>
      <p:sp>
        <p:nvSpPr>
          <p:cNvPr id="3" name="object 3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700" y="1423542"/>
            <a:ext cx="6769734" cy="1302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Horizontal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Spacing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05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Use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&lt;hr&gt;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tag </a:t>
            </a:r>
            <a:r>
              <a:rPr sz="1600" dirty="0">
                <a:latin typeface="Verdana"/>
                <a:cs typeface="Verdana"/>
              </a:rPr>
              <a:t>for</a:t>
            </a:r>
            <a:r>
              <a:rPr sz="1600" spc="-5" dirty="0">
                <a:latin typeface="Verdana"/>
                <a:cs typeface="Verdana"/>
              </a:rPr>
              <a:t> including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horizontal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rule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 an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HTML document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150"/>
              </a:lnSpc>
              <a:spcBef>
                <a:spcPts val="40"/>
              </a:spcBef>
            </a:pPr>
            <a:r>
              <a:rPr sz="1800" spc="-10" dirty="0">
                <a:latin typeface="Verdana"/>
                <a:cs typeface="Verdana"/>
              </a:rPr>
              <a:t>Vertical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Spacing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&lt;p&gt;: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Paragraph</a:t>
            </a:r>
            <a:r>
              <a:rPr sz="1600" spc="-5" dirty="0">
                <a:latin typeface="Verdana"/>
                <a:cs typeface="Verdana"/>
              </a:rPr>
              <a:t> Break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1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&lt;br&gt;: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Line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Break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2" y="245109"/>
            <a:ext cx="52368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Preformatted</a:t>
            </a:r>
            <a:r>
              <a:rPr spc="-65" dirty="0"/>
              <a:t> </a:t>
            </a:r>
            <a:r>
              <a:rPr spc="-85" dirty="0"/>
              <a:t>Text</a:t>
            </a:r>
            <a:r>
              <a:rPr spc="-25" dirty="0"/>
              <a:t> </a:t>
            </a:r>
            <a:r>
              <a:rPr dirty="0"/>
              <a:t>(Code)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79450" y="3027933"/>
            <a:ext cx="7861300" cy="2943860"/>
            <a:chOff x="679450" y="3027933"/>
            <a:chExt cx="7861300" cy="2943860"/>
          </a:xfrm>
        </p:grpSpPr>
        <p:sp>
          <p:nvSpPr>
            <p:cNvPr id="4" name="object 4"/>
            <p:cNvSpPr/>
            <p:nvPr/>
          </p:nvSpPr>
          <p:spPr>
            <a:xfrm>
              <a:off x="685800" y="3034283"/>
              <a:ext cx="7848600" cy="2931160"/>
            </a:xfrm>
            <a:custGeom>
              <a:avLst/>
              <a:gdLst/>
              <a:ahLst/>
              <a:cxnLst/>
              <a:rect l="l" t="t" r="r" b="b"/>
              <a:pathLst>
                <a:path w="7848600" h="2931160">
                  <a:moveTo>
                    <a:pt x="7360158" y="0"/>
                  </a:moveTo>
                  <a:lnTo>
                    <a:pt x="488454" y="0"/>
                  </a:lnTo>
                  <a:lnTo>
                    <a:pt x="441412" y="2236"/>
                  </a:lnTo>
                  <a:lnTo>
                    <a:pt x="395635" y="8807"/>
                  </a:lnTo>
                  <a:lnTo>
                    <a:pt x="351328" y="19510"/>
                  </a:lnTo>
                  <a:lnTo>
                    <a:pt x="308695" y="34139"/>
                  </a:lnTo>
                  <a:lnTo>
                    <a:pt x="267943" y="52489"/>
                  </a:lnTo>
                  <a:lnTo>
                    <a:pt x="229274" y="74356"/>
                  </a:lnTo>
                  <a:lnTo>
                    <a:pt x="192893" y="99535"/>
                  </a:lnTo>
                  <a:lnTo>
                    <a:pt x="159007" y="127821"/>
                  </a:lnTo>
                  <a:lnTo>
                    <a:pt x="127818" y="159009"/>
                  </a:lnTo>
                  <a:lnTo>
                    <a:pt x="99532" y="192896"/>
                  </a:lnTo>
                  <a:lnTo>
                    <a:pt x="74353" y="229275"/>
                  </a:lnTo>
                  <a:lnTo>
                    <a:pt x="52487" y="267943"/>
                  </a:lnTo>
                  <a:lnTo>
                    <a:pt x="34137" y="308694"/>
                  </a:lnTo>
                  <a:lnTo>
                    <a:pt x="19509" y="351325"/>
                  </a:lnTo>
                  <a:lnTo>
                    <a:pt x="8807" y="395629"/>
                  </a:lnTo>
                  <a:lnTo>
                    <a:pt x="2235" y="441403"/>
                  </a:lnTo>
                  <a:lnTo>
                    <a:pt x="0" y="488441"/>
                  </a:lnTo>
                  <a:lnTo>
                    <a:pt x="0" y="2442210"/>
                  </a:lnTo>
                  <a:lnTo>
                    <a:pt x="2235" y="2489248"/>
                  </a:lnTo>
                  <a:lnTo>
                    <a:pt x="8807" y="2535022"/>
                  </a:lnTo>
                  <a:lnTo>
                    <a:pt x="19509" y="2579326"/>
                  </a:lnTo>
                  <a:lnTo>
                    <a:pt x="34137" y="2621956"/>
                  </a:lnTo>
                  <a:lnTo>
                    <a:pt x="52487" y="2662708"/>
                  </a:lnTo>
                  <a:lnTo>
                    <a:pt x="74353" y="2701376"/>
                  </a:lnTo>
                  <a:lnTo>
                    <a:pt x="99532" y="2737755"/>
                  </a:lnTo>
                  <a:lnTo>
                    <a:pt x="127818" y="2771642"/>
                  </a:lnTo>
                  <a:lnTo>
                    <a:pt x="159007" y="2802831"/>
                  </a:lnTo>
                  <a:lnTo>
                    <a:pt x="192893" y="2831117"/>
                  </a:lnTo>
                  <a:lnTo>
                    <a:pt x="229274" y="2856296"/>
                  </a:lnTo>
                  <a:lnTo>
                    <a:pt x="267943" y="2878163"/>
                  </a:lnTo>
                  <a:lnTo>
                    <a:pt x="308695" y="2896513"/>
                  </a:lnTo>
                  <a:lnTo>
                    <a:pt x="351328" y="2911142"/>
                  </a:lnTo>
                  <a:lnTo>
                    <a:pt x="395635" y="2921845"/>
                  </a:lnTo>
                  <a:lnTo>
                    <a:pt x="441412" y="2928417"/>
                  </a:lnTo>
                  <a:lnTo>
                    <a:pt x="488454" y="2930653"/>
                  </a:lnTo>
                  <a:lnTo>
                    <a:pt x="7360158" y="2930653"/>
                  </a:lnTo>
                  <a:lnTo>
                    <a:pt x="7407196" y="2928417"/>
                  </a:lnTo>
                  <a:lnTo>
                    <a:pt x="7452970" y="2921845"/>
                  </a:lnTo>
                  <a:lnTo>
                    <a:pt x="7497274" y="2911142"/>
                  </a:lnTo>
                  <a:lnTo>
                    <a:pt x="7539905" y="2896513"/>
                  </a:lnTo>
                  <a:lnTo>
                    <a:pt x="7580656" y="2878163"/>
                  </a:lnTo>
                  <a:lnTo>
                    <a:pt x="7619324" y="2856296"/>
                  </a:lnTo>
                  <a:lnTo>
                    <a:pt x="7655703" y="2831117"/>
                  </a:lnTo>
                  <a:lnTo>
                    <a:pt x="7689590" y="2802831"/>
                  </a:lnTo>
                  <a:lnTo>
                    <a:pt x="7720778" y="2771642"/>
                  </a:lnTo>
                  <a:lnTo>
                    <a:pt x="7749064" y="2737755"/>
                  </a:lnTo>
                  <a:lnTo>
                    <a:pt x="7774243" y="2701376"/>
                  </a:lnTo>
                  <a:lnTo>
                    <a:pt x="7796110" y="2662708"/>
                  </a:lnTo>
                  <a:lnTo>
                    <a:pt x="7814460" y="2621956"/>
                  </a:lnTo>
                  <a:lnTo>
                    <a:pt x="7829089" y="2579326"/>
                  </a:lnTo>
                  <a:lnTo>
                    <a:pt x="7839792" y="2535022"/>
                  </a:lnTo>
                  <a:lnTo>
                    <a:pt x="7846363" y="2489248"/>
                  </a:lnTo>
                  <a:lnTo>
                    <a:pt x="7848600" y="2442210"/>
                  </a:lnTo>
                  <a:lnTo>
                    <a:pt x="7848600" y="488441"/>
                  </a:lnTo>
                  <a:lnTo>
                    <a:pt x="7846363" y="441403"/>
                  </a:lnTo>
                  <a:lnTo>
                    <a:pt x="7839792" y="395629"/>
                  </a:lnTo>
                  <a:lnTo>
                    <a:pt x="7829089" y="351325"/>
                  </a:lnTo>
                  <a:lnTo>
                    <a:pt x="7814460" y="308694"/>
                  </a:lnTo>
                  <a:lnTo>
                    <a:pt x="7796110" y="267943"/>
                  </a:lnTo>
                  <a:lnTo>
                    <a:pt x="7774243" y="229275"/>
                  </a:lnTo>
                  <a:lnTo>
                    <a:pt x="7749064" y="192896"/>
                  </a:lnTo>
                  <a:lnTo>
                    <a:pt x="7720778" y="159009"/>
                  </a:lnTo>
                  <a:lnTo>
                    <a:pt x="7689590" y="127821"/>
                  </a:lnTo>
                  <a:lnTo>
                    <a:pt x="7655703" y="99535"/>
                  </a:lnTo>
                  <a:lnTo>
                    <a:pt x="7619324" y="74356"/>
                  </a:lnTo>
                  <a:lnTo>
                    <a:pt x="7580656" y="52489"/>
                  </a:lnTo>
                  <a:lnTo>
                    <a:pt x="7539905" y="34139"/>
                  </a:lnTo>
                  <a:lnTo>
                    <a:pt x="7497274" y="19510"/>
                  </a:lnTo>
                  <a:lnTo>
                    <a:pt x="7452970" y="8807"/>
                  </a:lnTo>
                  <a:lnTo>
                    <a:pt x="7407196" y="2236"/>
                  </a:lnTo>
                  <a:lnTo>
                    <a:pt x="73601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5800" y="3034283"/>
              <a:ext cx="7848600" cy="2931160"/>
            </a:xfrm>
            <a:custGeom>
              <a:avLst/>
              <a:gdLst/>
              <a:ahLst/>
              <a:cxnLst/>
              <a:rect l="l" t="t" r="r" b="b"/>
              <a:pathLst>
                <a:path w="7848600" h="2931160">
                  <a:moveTo>
                    <a:pt x="0" y="488441"/>
                  </a:moveTo>
                  <a:lnTo>
                    <a:pt x="2235" y="441403"/>
                  </a:lnTo>
                  <a:lnTo>
                    <a:pt x="8807" y="395629"/>
                  </a:lnTo>
                  <a:lnTo>
                    <a:pt x="19509" y="351325"/>
                  </a:lnTo>
                  <a:lnTo>
                    <a:pt x="34137" y="308694"/>
                  </a:lnTo>
                  <a:lnTo>
                    <a:pt x="52487" y="267943"/>
                  </a:lnTo>
                  <a:lnTo>
                    <a:pt x="74353" y="229275"/>
                  </a:lnTo>
                  <a:lnTo>
                    <a:pt x="99532" y="192896"/>
                  </a:lnTo>
                  <a:lnTo>
                    <a:pt x="127818" y="159009"/>
                  </a:lnTo>
                  <a:lnTo>
                    <a:pt x="159007" y="127821"/>
                  </a:lnTo>
                  <a:lnTo>
                    <a:pt x="192893" y="99535"/>
                  </a:lnTo>
                  <a:lnTo>
                    <a:pt x="229274" y="74356"/>
                  </a:lnTo>
                  <a:lnTo>
                    <a:pt x="267943" y="52489"/>
                  </a:lnTo>
                  <a:lnTo>
                    <a:pt x="308695" y="34139"/>
                  </a:lnTo>
                  <a:lnTo>
                    <a:pt x="351328" y="19510"/>
                  </a:lnTo>
                  <a:lnTo>
                    <a:pt x="395635" y="8807"/>
                  </a:lnTo>
                  <a:lnTo>
                    <a:pt x="441412" y="2236"/>
                  </a:lnTo>
                  <a:lnTo>
                    <a:pt x="488454" y="0"/>
                  </a:lnTo>
                  <a:lnTo>
                    <a:pt x="7360158" y="0"/>
                  </a:lnTo>
                  <a:lnTo>
                    <a:pt x="7407196" y="2236"/>
                  </a:lnTo>
                  <a:lnTo>
                    <a:pt x="7452970" y="8807"/>
                  </a:lnTo>
                  <a:lnTo>
                    <a:pt x="7497274" y="19510"/>
                  </a:lnTo>
                  <a:lnTo>
                    <a:pt x="7539905" y="34139"/>
                  </a:lnTo>
                  <a:lnTo>
                    <a:pt x="7580656" y="52489"/>
                  </a:lnTo>
                  <a:lnTo>
                    <a:pt x="7619324" y="74356"/>
                  </a:lnTo>
                  <a:lnTo>
                    <a:pt x="7655703" y="99535"/>
                  </a:lnTo>
                  <a:lnTo>
                    <a:pt x="7689590" y="127821"/>
                  </a:lnTo>
                  <a:lnTo>
                    <a:pt x="7720778" y="159009"/>
                  </a:lnTo>
                  <a:lnTo>
                    <a:pt x="7749064" y="192896"/>
                  </a:lnTo>
                  <a:lnTo>
                    <a:pt x="7774243" y="229275"/>
                  </a:lnTo>
                  <a:lnTo>
                    <a:pt x="7796110" y="267943"/>
                  </a:lnTo>
                  <a:lnTo>
                    <a:pt x="7814460" y="308694"/>
                  </a:lnTo>
                  <a:lnTo>
                    <a:pt x="7829089" y="351325"/>
                  </a:lnTo>
                  <a:lnTo>
                    <a:pt x="7839792" y="395629"/>
                  </a:lnTo>
                  <a:lnTo>
                    <a:pt x="7846363" y="441403"/>
                  </a:lnTo>
                  <a:lnTo>
                    <a:pt x="7848600" y="488441"/>
                  </a:lnTo>
                  <a:lnTo>
                    <a:pt x="7848600" y="2442210"/>
                  </a:lnTo>
                  <a:lnTo>
                    <a:pt x="7846363" y="2489248"/>
                  </a:lnTo>
                  <a:lnTo>
                    <a:pt x="7839792" y="2535022"/>
                  </a:lnTo>
                  <a:lnTo>
                    <a:pt x="7829089" y="2579326"/>
                  </a:lnTo>
                  <a:lnTo>
                    <a:pt x="7814460" y="2621956"/>
                  </a:lnTo>
                  <a:lnTo>
                    <a:pt x="7796110" y="2662708"/>
                  </a:lnTo>
                  <a:lnTo>
                    <a:pt x="7774243" y="2701376"/>
                  </a:lnTo>
                  <a:lnTo>
                    <a:pt x="7749064" y="2737755"/>
                  </a:lnTo>
                  <a:lnTo>
                    <a:pt x="7720778" y="2771642"/>
                  </a:lnTo>
                  <a:lnTo>
                    <a:pt x="7689590" y="2802831"/>
                  </a:lnTo>
                  <a:lnTo>
                    <a:pt x="7655703" y="2831117"/>
                  </a:lnTo>
                  <a:lnTo>
                    <a:pt x="7619324" y="2856296"/>
                  </a:lnTo>
                  <a:lnTo>
                    <a:pt x="7580656" y="2878163"/>
                  </a:lnTo>
                  <a:lnTo>
                    <a:pt x="7539905" y="2896513"/>
                  </a:lnTo>
                  <a:lnTo>
                    <a:pt x="7497274" y="2911142"/>
                  </a:lnTo>
                  <a:lnTo>
                    <a:pt x="7452970" y="2921845"/>
                  </a:lnTo>
                  <a:lnTo>
                    <a:pt x="7407196" y="2928417"/>
                  </a:lnTo>
                  <a:lnTo>
                    <a:pt x="7360158" y="2930653"/>
                  </a:lnTo>
                  <a:lnTo>
                    <a:pt x="488454" y="2930653"/>
                  </a:lnTo>
                  <a:lnTo>
                    <a:pt x="441412" y="2928417"/>
                  </a:lnTo>
                  <a:lnTo>
                    <a:pt x="395635" y="2921845"/>
                  </a:lnTo>
                  <a:lnTo>
                    <a:pt x="351328" y="2911142"/>
                  </a:lnTo>
                  <a:lnTo>
                    <a:pt x="308695" y="2896513"/>
                  </a:lnTo>
                  <a:lnTo>
                    <a:pt x="267943" y="2878163"/>
                  </a:lnTo>
                  <a:lnTo>
                    <a:pt x="229274" y="2856296"/>
                  </a:lnTo>
                  <a:lnTo>
                    <a:pt x="192893" y="2831117"/>
                  </a:lnTo>
                  <a:lnTo>
                    <a:pt x="159007" y="2802831"/>
                  </a:lnTo>
                  <a:lnTo>
                    <a:pt x="127818" y="2771642"/>
                  </a:lnTo>
                  <a:lnTo>
                    <a:pt x="99532" y="2737755"/>
                  </a:lnTo>
                  <a:lnTo>
                    <a:pt x="74353" y="2701376"/>
                  </a:lnTo>
                  <a:lnTo>
                    <a:pt x="52487" y="2662708"/>
                  </a:lnTo>
                  <a:lnTo>
                    <a:pt x="34137" y="2621956"/>
                  </a:lnTo>
                  <a:lnTo>
                    <a:pt x="19509" y="2579326"/>
                  </a:lnTo>
                  <a:lnTo>
                    <a:pt x="8807" y="2535022"/>
                  </a:lnTo>
                  <a:lnTo>
                    <a:pt x="2235" y="2489248"/>
                  </a:lnTo>
                  <a:lnTo>
                    <a:pt x="0" y="2442210"/>
                  </a:lnTo>
                  <a:lnTo>
                    <a:pt x="0" y="488441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5700" y="1423542"/>
            <a:ext cx="8697595" cy="4459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25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&lt;pre&gt;…&lt;/pre&gt;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Tags</a:t>
            </a:r>
            <a:r>
              <a:rPr sz="1800" spc="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display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preformatted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blocks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text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with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ﬁxed-space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1925"/>
              </a:lnSpc>
            </a:pPr>
            <a:r>
              <a:rPr sz="1800" dirty="0">
                <a:latin typeface="Verdana"/>
                <a:cs typeface="Verdana"/>
              </a:rPr>
              <a:t>font.</a:t>
            </a:r>
            <a:endParaRPr sz="1800">
              <a:latin typeface="Verdana"/>
              <a:cs typeface="Verdana"/>
            </a:endParaRPr>
          </a:p>
          <a:p>
            <a:pPr marL="12700" marR="1115060">
              <a:lnSpc>
                <a:spcPct val="101699"/>
              </a:lnSpc>
              <a:spcBef>
                <a:spcPts val="10"/>
              </a:spcBef>
              <a:tabLst>
                <a:tab pos="4998085" algn="l"/>
                <a:tab pos="5567045" algn="l"/>
              </a:tabLst>
            </a:pPr>
            <a:r>
              <a:rPr sz="1800" spc="-5" dirty="0">
                <a:latin typeface="Verdana"/>
                <a:cs typeface="Verdana"/>
              </a:rPr>
              <a:t>&lt;pre&gt;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tag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displays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text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with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white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space,	line	</a:t>
            </a:r>
            <a:r>
              <a:rPr sz="1800" spc="-5" dirty="0">
                <a:latin typeface="Verdana"/>
                <a:cs typeface="Verdana"/>
              </a:rPr>
              <a:t>breaks,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tabs.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Examples: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400">
              <a:latin typeface="Verdana"/>
              <a:cs typeface="Verdana"/>
            </a:endParaRPr>
          </a:p>
          <a:p>
            <a:pPr marL="1091565">
              <a:lnSpc>
                <a:spcPct val="100000"/>
              </a:lnSpc>
              <a:spcBef>
                <a:spcPts val="2135"/>
              </a:spcBef>
            </a:pPr>
            <a:r>
              <a:rPr sz="1800" spc="-5" dirty="0">
                <a:latin typeface="Verdana"/>
                <a:cs typeface="Verdana"/>
              </a:rPr>
              <a:t>&lt;!DOCTYPE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html&gt;</a:t>
            </a:r>
            <a:endParaRPr sz="1800">
              <a:latin typeface="Verdana"/>
              <a:cs typeface="Verdana"/>
            </a:endParaRPr>
          </a:p>
          <a:p>
            <a:pPr marL="1091565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&lt;html&gt;</a:t>
            </a:r>
            <a:endParaRPr sz="1800">
              <a:latin typeface="Verdana"/>
              <a:cs typeface="Verdana"/>
            </a:endParaRPr>
          </a:p>
          <a:p>
            <a:pPr marL="162941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&lt;head&gt;&lt;title&gt; </a:t>
            </a:r>
            <a:r>
              <a:rPr sz="1800" spc="-5" dirty="0">
                <a:latin typeface="Verdana"/>
                <a:cs typeface="Verdana"/>
              </a:rPr>
              <a:t>Preformatted </a:t>
            </a:r>
            <a:r>
              <a:rPr sz="1800" spc="-15" dirty="0">
                <a:latin typeface="Verdana"/>
                <a:cs typeface="Verdana"/>
              </a:rPr>
              <a:t>Text&lt;/title&gt;</a:t>
            </a:r>
            <a:endParaRPr sz="1800">
              <a:latin typeface="Verdana"/>
              <a:cs typeface="Verdana"/>
            </a:endParaRPr>
          </a:p>
          <a:p>
            <a:pPr marL="1548765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&lt;body&gt;</a:t>
            </a:r>
            <a:endParaRPr sz="1800">
              <a:latin typeface="Verdana"/>
              <a:cs typeface="Verdana"/>
            </a:endParaRPr>
          </a:p>
          <a:p>
            <a:pPr marL="24638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&lt;pre&gt;Browser</a:t>
            </a:r>
            <a:r>
              <a:rPr sz="1800" spc="5" dirty="0">
                <a:latin typeface="Verdana"/>
                <a:cs typeface="Verdana"/>
              </a:rPr>
              <a:t> would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display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this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paragraph</a:t>
            </a:r>
            <a:endParaRPr sz="1800">
              <a:latin typeface="Verdana"/>
              <a:cs typeface="Verdana"/>
            </a:endParaRPr>
          </a:p>
          <a:p>
            <a:pPr marL="24638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as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you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viewing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here.</a:t>
            </a:r>
            <a:endParaRPr sz="1800">
              <a:latin typeface="Verdana"/>
              <a:cs typeface="Verdana"/>
            </a:endParaRPr>
          </a:p>
          <a:p>
            <a:pPr marL="24638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Verdana"/>
                <a:cs typeface="Verdana"/>
              </a:rPr>
              <a:t>No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need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5" dirty="0">
                <a:latin typeface="Verdana"/>
                <a:cs typeface="Verdana"/>
              </a:rPr>
              <a:t>provide </a:t>
            </a:r>
            <a:r>
              <a:rPr sz="1800" spc="5" dirty="0">
                <a:latin typeface="Verdana"/>
                <a:cs typeface="Verdana"/>
              </a:rPr>
              <a:t>line</a:t>
            </a:r>
            <a:r>
              <a:rPr sz="1800" dirty="0">
                <a:latin typeface="Verdana"/>
                <a:cs typeface="Verdana"/>
              </a:rPr>
              <a:t> or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paragraph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breaks.</a:t>
            </a:r>
            <a:endParaRPr sz="1800">
              <a:latin typeface="Verdana"/>
              <a:cs typeface="Verdana"/>
            </a:endParaRPr>
          </a:p>
          <a:p>
            <a:pPr marL="1091565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&lt;/pre&gt;</a:t>
            </a:r>
            <a:endParaRPr sz="1800">
              <a:latin typeface="Verdana"/>
              <a:cs typeface="Verdana"/>
            </a:endParaRPr>
          </a:p>
          <a:p>
            <a:pPr marL="1548765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&lt;/body&gt;</a:t>
            </a:r>
            <a:endParaRPr sz="1800">
              <a:latin typeface="Verdana"/>
              <a:cs typeface="Verdana"/>
            </a:endParaRPr>
          </a:p>
          <a:p>
            <a:pPr marL="1091565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&lt;/html&gt;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2" y="251206"/>
            <a:ext cx="6496685" cy="90424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 marR="5080">
              <a:lnSpc>
                <a:spcPts val="3070"/>
              </a:lnSpc>
              <a:spcBef>
                <a:spcPts val="844"/>
              </a:spcBef>
            </a:pPr>
            <a:r>
              <a:rPr dirty="0"/>
              <a:t>Divisions</a:t>
            </a:r>
            <a:r>
              <a:rPr spc="-50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an</a:t>
            </a:r>
            <a:r>
              <a:rPr spc="-5" dirty="0"/>
              <a:t> </a:t>
            </a:r>
            <a:r>
              <a:rPr dirty="0"/>
              <a:t>HTML</a:t>
            </a:r>
            <a:r>
              <a:rPr spc="-5" dirty="0"/>
              <a:t> </a:t>
            </a:r>
            <a:r>
              <a:rPr dirty="0"/>
              <a:t>Document </a:t>
            </a:r>
            <a:r>
              <a:rPr spc="-1110" dirty="0"/>
              <a:t> </a:t>
            </a:r>
            <a:r>
              <a:rPr dirty="0"/>
              <a:t>(Code)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91312" y="3017519"/>
            <a:ext cx="7861300" cy="596265"/>
            <a:chOff x="591312" y="3017519"/>
            <a:chExt cx="7861300" cy="596265"/>
          </a:xfrm>
        </p:grpSpPr>
        <p:sp>
          <p:nvSpPr>
            <p:cNvPr id="4" name="object 4"/>
            <p:cNvSpPr/>
            <p:nvPr/>
          </p:nvSpPr>
          <p:spPr>
            <a:xfrm>
              <a:off x="597409" y="3023615"/>
              <a:ext cx="7848600" cy="584200"/>
            </a:xfrm>
            <a:custGeom>
              <a:avLst/>
              <a:gdLst/>
              <a:ahLst/>
              <a:cxnLst/>
              <a:rect l="l" t="t" r="r" b="b"/>
              <a:pathLst>
                <a:path w="7848600" h="584200">
                  <a:moveTo>
                    <a:pt x="7751316" y="0"/>
                  </a:moveTo>
                  <a:lnTo>
                    <a:pt x="97279" y="0"/>
                  </a:lnTo>
                  <a:lnTo>
                    <a:pt x="59416" y="7645"/>
                  </a:lnTo>
                  <a:lnTo>
                    <a:pt x="28494" y="28495"/>
                  </a:lnTo>
                  <a:lnTo>
                    <a:pt x="7645" y="59418"/>
                  </a:lnTo>
                  <a:lnTo>
                    <a:pt x="0" y="97282"/>
                  </a:lnTo>
                  <a:lnTo>
                    <a:pt x="0" y="486410"/>
                  </a:lnTo>
                  <a:lnTo>
                    <a:pt x="7645" y="524273"/>
                  </a:lnTo>
                  <a:lnTo>
                    <a:pt x="28494" y="555196"/>
                  </a:lnTo>
                  <a:lnTo>
                    <a:pt x="59416" y="576046"/>
                  </a:lnTo>
                  <a:lnTo>
                    <a:pt x="97279" y="583692"/>
                  </a:lnTo>
                  <a:lnTo>
                    <a:pt x="7751316" y="583692"/>
                  </a:lnTo>
                  <a:lnTo>
                    <a:pt x="7789180" y="576046"/>
                  </a:lnTo>
                  <a:lnTo>
                    <a:pt x="7820103" y="555196"/>
                  </a:lnTo>
                  <a:lnTo>
                    <a:pt x="7840952" y="524273"/>
                  </a:lnTo>
                  <a:lnTo>
                    <a:pt x="7848598" y="486410"/>
                  </a:lnTo>
                  <a:lnTo>
                    <a:pt x="7848598" y="97282"/>
                  </a:lnTo>
                  <a:lnTo>
                    <a:pt x="7840952" y="59418"/>
                  </a:lnTo>
                  <a:lnTo>
                    <a:pt x="7820103" y="28495"/>
                  </a:lnTo>
                  <a:lnTo>
                    <a:pt x="7789180" y="7645"/>
                  </a:lnTo>
                  <a:lnTo>
                    <a:pt x="77513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7409" y="3023615"/>
              <a:ext cx="7848600" cy="584200"/>
            </a:xfrm>
            <a:custGeom>
              <a:avLst/>
              <a:gdLst/>
              <a:ahLst/>
              <a:cxnLst/>
              <a:rect l="l" t="t" r="r" b="b"/>
              <a:pathLst>
                <a:path w="7848600" h="584200">
                  <a:moveTo>
                    <a:pt x="0" y="97282"/>
                  </a:moveTo>
                  <a:lnTo>
                    <a:pt x="7645" y="59418"/>
                  </a:lnTo>
                  <a:lnTo>
                    <a:pt x="28494" y="28495"/>
                  </a:lnTo>
                  <a:lnTo>
                    <a:pt x="59416" y="7645"/>
                  </a:lnTo>
                  <a:lnTo>
                    <a:pt x="97279" y="0"/>
                  </a:lnTo>
                  <a:lnTo>
                    <a:pt x="7751316" y="0"/>
                  </a:lnTo>
                  <a:lnTo>
                    <a:pt x="7789180" y="7645"/>
                  </a:lnTo>
                  <a:lnTo>
                    <a:pt x="7820103" y="28495"/>
                  </a:lnTo>
                  <a:lnTo>
                    <a:pt x="7840952" y="59418"/>
                  </a:lnTo>
                  <a:lnTo>
                    <a:pt x="7848598" y="97282"/>
                  </a:lnTo>
                  <a:lnTo>
                    <a:pt x="7848598" y="486410"/>
                  </a:lnTo>
                  <a:lnTo>
                    <a:pt x="7840952" y="524273"/>
                  </a:lnTo>
                  <a:lnTo>
                    <a:pt x="7820103" y="555196"/>
                  </a:lnTo>
                  <a:lnTo>
                    <a:pt x="7789180" y="576046"/>
                  </a:lnTo>
                  <a:lnTo>
                    <a:pt x="7751316" y="583692"/>
                  </a:lnTo>
                  <a:lnTo>
                    <a:pt x="97279" y="583692"/>
                  </a:lnTo>
                  <a:lnTo>
                    <a:pt x="59416" y="576046"/>
                  </a:lnTo>
                  <a:lnTo>
                    <a:pt x="28494" y="555196"/>
                  </a:lnTo>
                  <a:lnTo>
                    <a:pt x="7645" y="524273"/>
                  </a:lnTo>
                  <a:lnTo>
                    <a:pt x="0" y="486410"/>
                  </a:lnTo>
                  <a:lnTo>
                    <a:pt x="0" y="97282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89532" y="4041394"/>
            <a:ext cx="7922259" cy="2487930"/>
            <a:chOff x="589532" y="4041394"/>
            <a:chExt cx="7922259" cy="2487930"/>
          </a:xfrm>
        </p:grpSpPr>
        <p:sp>
          <p:nvSpPr>
            <p:cNvPr id="7" name="object 7"/>
            <p:cNvSpPr/>
            <p:nvPr/>
          </p:nvSpPr>
          <p:spPr>
            <a:xfrm>
              <a:off x="595882" y="4047744"/>
              <a:ext cx="7909559" cy="2475230"/>
            </a:xfrm>
            <a:custGeom>
              <a:avLst/>
              <a:gdLst/>
              <a:ahLst/>
              <a:cxnLst/>
              <a:rect l="l" t="t" r="r" b="b"/>
              <a:pathLst>
                <a:path w="7909559" h="2475229">
                  <a:moveTo>
                    <a:pt x="7497065" y="0"/>
                  </a:moveTo>
                  <a:lnTo>
                    <a:pt x="412498" y="0"/>
                  </a:lnTo>
                  <a:lnTo>
                    <a:pt x="364392" y="2774"/>
                  </a:lnTo>
                  <a:lnTo>
                    <a:pt x="317916" y="10893"/>
                  </a:lnTo>
                  <a:lnTo>
                    <a:pt x="273380" y="24045"/>
                  </a:lnTo>
                  <a:lnTo>
                    <a:pt x="231092" y="41922"/>
                  </a:lnTo>
                  <a:lnTo>
                    <a:pt x="191363" y="64215"/>
                  </a:lnTo>
                  <a:lnTo>
                    <a:pt x="154502" y="90613"/>
                  </a:lnTo>
                  <a:lnTo>
                    <a:pt x="120818" y="120808"/>
                  </a:lnTo>
                  <a:lnTo>
                    <a:pt x="90621" y="154491"/>
                  </a:lnTo>
                  <a:lnTo>
                    <a:pt x="64221" y="191351"/>
                  </a:lnTo>
                  <a:lnTo>
                    <a:pt x="41927" y="231080"/>
                  </a:lnTo>
                  <a:lnTo>
                    <a:pt x="24048" y="273369"/>
                  </a:lnTo>
                  <a:lnTo>
                    <a:pt x="10894" y="317907"/>
                  </a:lnTo>
                  <a:lnTo>
                    <a:pt x="2775" y="364386"/>
                  </a:lnTo>
                  <a:lnTo>
                    <a:pt x="0" y="412495"/>
                  </a:lnTo>
                  <a:lnTo>
                    <a:pt x="0" y="2062478"/>
                  </a:lnTo>
                  <a:lnTo>
                    <a:pt x="2775" y="2110584"/>
                  </a:lnTo>
                  <a:lnTo>
                    <a:pt x="10894" y="2157060"/>
                  </a:lnTo>
                  <a:lnTo>
                    <a:pt x="24048" y="2201596"/>
                  </a:lnTo>
                  <a:lnTo>
                    <a:pt x="41927" y="2243884"/>
                  </a:lnTo>
                  <a:lnTo>
                    <a:pt x="64221" y="2283613"/>
                  </a:lnTo>
                  <a:lnTo>
                    <a:pt x="90621" y="2320474"/>
                  </a:lnTo>
                  <a:lnTo>
                    <a:pt x="120818" y="2354158"/>
                  </a:lnTo>
                  <a:lnTo>
                    <a:pt x="154502" y="2384355"/>
                  </a:lnTo>
                  <a:lnTo>
                    <a:pt x="191363" y="2410755"/>
                  </a:lnTo>
                  <a:lnTo>
                    <a:pt x="231092" y="2433050"/>
                  </a:lnTo>
                  <a:lnTo>
                    <a:pt x="273380" y="2450929"/>
                  </a:lnTo>
                  <a:lnTo>
                    <a:pt x="317916" y="2464082"/>
                  </a:lnTo>
                  <a:lnTo>
                    <a:pt x="364392" y="2472202"/>
                  </a:lnTo>
                  <a:lnTo>
                    <a:pt x="412498" y="2474977"/>
                  </a:lnTo>
                  <a:lnTo>
                    <a:pt x="7497065" y="2474977"/>
                  </a:lnTo>
                  <a:lnTo>
                    <a:pt x="7545175" y="2472202"/>
                  </a:lnTo>
                  <a:lnTo>
                    <a:pt x="7591653" y="2464082"/>
                  </a:lnTo>
                  <a:lnTo>
                    <a:pt x="7636192" y="2450929"/>
                  </a:lnTo>
                  <a:lnTo>
                    <a:pt x="7678480" y="2433050"/>
                  </a:lnTo>
                  <a:lnTo>
                    <a:pt x="7718209" y="2410755"/>
                  </a:lnTo>
                  <a:lnTo>
                    <a:pt x="7755070" y="2384355"/>
                  </a:lnTo>
                  <a:lnTo>
                    <a:pt x="7788752" y="2354158"/>
                  </a:lnTo>
                  <a:lnTo>
                    <a:pt x="7818947" y="2320474"/>
                  </a:lnTo>
                  <a:lnTo>
                    <a:pt x="7845346" y="2283613"/>
                  </a:lnTo>
                  <a:lnTo>
                    <a:pt x="7867638" y="2243884"/>
                  </a:lnTo>
                  <a:lnTo>
                    <a:pt x="7885515" y="2201596"/>
                  </a:lnTo>
                  <a:lnTo>
                    <a:pt x="7898668" y="2157060"/>
                  </a:lnTo>
                  <a:lnTo>
                    <a:pt x="7906786" y="2110584"/>
                  </a:lnTo>
                  <a:lnTo>
                    <a:pt x="7909561" y="2062478"/>
                  </a:lnTo>
                  <a:lnTo>
                    <a:pt x="7909561" y="412495"/>
                  </a:lnTo>
                  <a:lnTo>
                    <a:pt x="7906786" y="364386"/>
                  </a:lnTo>
                  <a:lnTo>
                    <a:pt x="7898668" y="317907"/>
                  </a:lnTo>
                  <a:lnTo>
                    <a:pt x="7885515" y="273369"/>
                  </a:lnTo>
                  <a:lnTo>
                    <a:pt x="7867638" y="231080"/>
                  </a:lnTo>
                  <a:lnTo>
                    <a:pt x="7845346" y="191351"/>
                  </a:lnTo>
                  <a:lnTo>
                    <a:pt x="7818947" y="154491"/>
                  </a:lnTo>
                  <a:lnTo>
                    <a:pt x="7788752" y="120808"/>
                  </a:lnTo>
                  <a:lnTo>
                    <a:pt x="7755070" y="90613"/>
                  </a:lnTo>
                  <a:lnTo>
                    <a:pt x="7718209" y="64215"/>
                  </a:lnTo>
                  <a:lnTo>
                    <a:pt x="7678480" y="41922"/>
                  </a:lnTo>
                  <a:lnTo>
                    <a:pt x="7636192" y="24045"/>
                  </a:lnTo>
                  <a:lnTo>
                    <a:pt x="7591653" y="10893"/>
                  </a:lnTo>
                  <a:lnTo>
                    <a:pt x="7545175" y="2774"/>
                  </a:lnTo>
                  <a:lnTo>
                    <a:pt x="74970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5882" y="4047744"/>
              <a:ext cx="7909559" cy="2475230"/>
            </a:xfrm>
            <a:custGeom>
              <a:avLst/>
              <a:gdLst/>
              <a:ahLst/>
              <a:cxnLst/>
              <a:rect l="l" t="t" r="r" b="b"/>
              <a:pathLst>
                <a:path w="7909559" h="2475229">
                  <a:moveTo>
                    <a:pt x="0" y="412495"/>
                  </a:moveTo>
                  <a:lnTo>
                    <a:pt x="2775" y="364386"/>
                  </a:lnTo>
                  <a:lnTo>
                    <a:pt x="10894" y="317907"/>
                  </a:lnTo>
                  <a:lnTo>
                    <a:pt x="24048" y="273369"/>
                  </a:lnTo>
                  <a:lnTo>
                    <a:pt x="41927" y="231080"/>
                  </a:lnTo>
                  <a:lnTo>
                    <a:pt x="64221" y="191351"/>
                  </a:lnTo>
                  <a:lnTo>
                    <a:pt x="90621" y="154491"/>
                  </a:lnTo>
                  <a:lnTo>
                    <a:pt x="120818" y="120808"/>
                  </a:lnTo>
                  <a:lnTo>
                    <a:pt x="154502" y="90613"/>
                  </a:lnTo>
                  <a:lnTo>
                    <a:pt x="191363" y="64215"/>
                  </a:lnTo>
                  <a:lnTo>
                    <a:pt x="231092" y="41922"/>
                  </a:lnTo>
                  <a:lnTo>
                    <a:pt x="273380" y="24045"/>
                  </a:lnTo>
                  <a:lnTo>
                    <a:pt x="317916" y="10893"/>
                  </a:lnTo>
                  <a:lnTo>
                    <a:pt x="364392" y="2774"/>
                  </a:lnTo>
                  <a:lnTo>
                    <a:pt x="412498" y="0"/>
                  </a:lnTo>
                  <a:lnTo>
                    <a:pt x="7497065" y="0"/>
                  </a:lnTo>
                  <a:lnTo>
                    <a:pt x="7545175" y="2774"/>
                  </a:lnTo>
                  <a:lnTo>
                    <a:pt x="7591653" y="10893"/>
                  </a:lnTo>
                  <a:lnTo>
                    <a:pt x="7636192" y="24045"/>
                  </a:lnTo>
                  <a:lnTo>
                    <a:pt x="7678480" y="41922"/>
                  </a:lnTo>
                  <a:lnTo>
                    <a:pt x="7718209" y="64215"/>
                  </a:lnTo>
                  <a:lnTo>
                    <a:pt x="7755070" y="90613"/>
                  </a:lnTo>
                  <a:lnTo>
                    <a:pt x="7788752" y="120808"/>
                  </a:lnTo>
                  <a:lnTo>
                    <a:pt x="7818947" y="154491"/>
                  </a:lnTo>
                  <a:lnTo>
                    <a:pt x="7845346" y="191351"/>
                  </a:lnTo>
                  <a:lnTo>
                    <a:pt x="7867638" y="231080"/>
                  </a:lnTo>
                  <a:lnTo>
                    <a:pt x="7885515" y="273369"/>
                  </a:lnTo>
                  <a:lnTo>
                    <a:pt x="7898668" y="317907"/>
                  </a:lnTo>
                  <a:lnTo>
                    <a:pt x="7906786" y="364386"/>
                  </a:lnTo>
                  <a:lnTo>
                    <a:pt x="7909561" y="412495"/>
                  </a:lnTo>
                  <a:lnTo>
                    <a:pt x="7909561" y="2062478"/>
                  </a:lnTo>
                  <a:lnTo>
                    <a:pt x="7906786" y="2110584"/>
                  </a:lnTo>
                  <a:lnTo>
                    <a:pt x="7898668" y="2157060"/>
                  </a:lnTo>
                  <a:lnTo>
                    <a:pt x="7885515" y="2201596"/>
                  </a:lnTo>
                  <a:lnTo>
                    <a:pt x="7867638" y="2243884"/>
                  </a:lnTo>
                  <a:lnTo>
                    <a:pt x="7845346" y="2283613"/>
                  </a:lnTo>
                  <a:lnTo>
                    <a:pt x="7818947" y="2320474"/>
                  </a:lnTo>
                  <a:lnTo>
                    <a:pt x="7788752" y="2354158"/>
                  </a:lnTo>
                  <a:lnTo>
                    <a:pt x="7755070" y="2384355"/>
                  </a:lnTo>
                  <a:lnTo>
                    <a:pt x="7718209" y="2410755"/>
                  </a:lnTo>
                  <a:lnTo>
                    <a:pt x="7678480" y="2433050"/>
                  </a:lnTo>
                  <a:lnTo>
                    <a:pt x="7636192" y="2450929"/>
                  </a:lnTo>
                  <a:lnTo>
                    <a:pt x="7591653" y="2464082"/>
                  </a:lnTo>
                  <a:lnTo>
                    <a:pt x="7545175" y="2472202"/>
                  </a:lnTo>
                  <a:lnTo>
                    <a:pt x="7497065" y="2474977"/>
                  </a:lnTo>
                  <a:lnTo>
                    <a:pt x="412498" y="2474977"/>
                  </a:lnTo>
                  <a:lnTo>
                    <a:pt x="364392" y="2472202"/>
                  </a:lnTo>
                  <a:lnTo>
                    <a:pt x="317916" y="2464082"/>
                  </a:lnTo>
                  <a:lnTo>
                    <a:pt x="273380" y="2450929"/>
                  </a:lnTo>
                  <a:lnTo>
                    <a:pt x="231092" y="2433050"/>
                  </a:lnTo>
                  <a:lnTo>
                    <a:pt x="191363" y="2410755"/>
                  </a:lnTo>
                  <a:lnTo>
                    <a:pt x="154502" y="2384355"/>
                  </a:lnTo>
                  <a:lnTo>
                    <a:pt x="120818" y="2354158"/>
                  </a:lnTo>
                  <a:lnTo>
                    <a:pt x="90621" y="2320474"/>
                  </a:lnTo>
                  <a:lnTo>
                    <a:pt x="64221" y="2283613"/>
                  </a:lnTo>
                  <a:lnTo>
                    <a:pt x="41927" y="2243884"/>
                  </a:lnTo>
                  <a:lnTo>
                    <a:pt x="24048" y="2201596"/>
                  </a:lnTo>
                  <a:lnTo>
                    <a:pt x="10894" y="2157060"/>
                  </a:lnTo>
                  <a:lnTo>
                    <a:pt x="2775" y="2110584"/>
                  </a:lnTo>
                  <a:lnTo>
                    <a:pt x="0" y="2062478"/>
                  </a:lnTo>
                  <a:lnTo>
                    <a:pt x="0" y="412495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5700" y="1391539"/>
            <a:ext cx="8491855" cy="5156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The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&lt;div&gt; tag deﬁnes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division or a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section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 an HTML </a:t>
            </a:r>
            <a:r>
              <a:rPr sz="1800" spc="-5" dirty="0">
                <a:latin typeface="Verdana"/>
                <a:cs typeface="Verdana"/>
              </a:rPr>
              <a:t>document.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1699"/>
              </a:lnSpc>
            </a:pPr>
            <a:r>
              <a:rPr sz="1800" dirty="0">
                <a:latin typeface="Verdana"/>
                <a:cs typeface="Verdana"/>
              </a:rPr>
              <a:t>The &lt;div&gt; tag </a:t>
            </a:r>
            <a:r>
              <a:rPr sz="1800" spc="5" dirty="0">
                <a:latin typeface="Verdana"/>
                <a:cs typeface="Verdana"/>
              </a:rPr>
              <a:t>is </a:t>
            </a:r>
            <a:r>
              <a:rPr sz="1800" dirty="0">
                <a:latin typeface="Verdana"/>
                <a:cs typeface="Verdana"/>
              </a:rPr>
              <a:t>used to group </a:t>
            </a:r>
            <a:r>
              <a:rPr sz="1800" spc="-5" dirty="0">
                <a:latin typeface="Verdana"/>
                <a:cs typeface="Verdana"/>
              </a:rPr>
              <a:t>block-elements </a:t>
            </a:r>
            <a:r>
              <a:rPr sz="1800" dirty="0">
                <a:latin typeface="Verdana"/>
                <a:cs typeface="Verdana"/>
              </a:rPr>
              <a:t>to format them with </a:t>
            </a:r>
            <a:r>
              <a:rPr sz="1800" spc="-15" dirty="0">
                <a:latin typeface="Verdana"/>
                <a:cs typeface="Verdana"/>
              </a:rPr>
              <a:t>CSS.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Syntax: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Example: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888365">
              <a:lnSpc>
                <a:spcPct val="100000"/>
              </a:lnSpc>
            </a:pPr>
            <a:r>
              <a:rPr sz="2000" dirty="0">
                <a:latin typeface="Verdana"/>
                <a:cs typeface="Verdana"/>
              </a:rPr>
              <a:t>&lt;div&gt;………..&lt;/div&gt;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50">
              <a:latin typeface="Verdana"/>
              <a:cs typeface="Verdana"/>
            </a:endParaRPr>
          </a:p>
          <a:p>
            <a:pPr marL="52197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&lt;!DOCTYPE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html&gt;</a:t>
            </a:r>
            <a:endParaRPr sz="1800">
              <a:latin typeface="Verdana"/>
              <a:cs typeface="Verdana"/>
            </a:endParaRPr>
          </a:p>
          <a:p>
            <a:pPr marL="521970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Verdana"/>
                <a:cs typeface="Verdana"/>
              </a:rPr>
              <a:t>&lt;html&gt;</a:t>
            </a:r>
            <a:endParaRPr sz="1800">
              <a:latin typeface="Verdana"/>
              <a:cs typeface="Verdana"/>
            </a:endParaRPr>
          </a:p>
          <a:p>
            <a:pPr marL="521970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Verdana"/>
                <a:cs typeface="Verdana"/>
              </a:rPr>
              <a:t>&lt;body&gt;</a:t>
            </a:r>
            <a:endParaRPr sz="1800">
              <a:latin typeface="Verdana"/>
              <a:cs typeface="Verdana"/>
            </a:endParaRPr>
          </a:p>
          <a:p>
            <a:pPr marL="52197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Verdana"/>
                <a:cs typeface="Verdana"/>
              </a:rPr>
              <a:t>&lt;div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style=“text-align: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center”&gt;Text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center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aligned.&lt;/div&gt;</a:t>
            </a:r>
            <a:endParaRPr sz="1800">
              <a:latin typeface="Verdana"/>
              <a:cs typeface="Verdana"/>
            </a:endParaRPr>
          </a:p>
          <a:p>
            <a:pPr marL="521970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Verdana"/>
                <a:cs typeface="Verdana"/>
              </a:rPr>
              <a:t>&lt;div </a:t>
            </a:r>
            <a:r>
              <a:rPr sz="1800" spc="-5" dirty="0">
                <a:latin typeface="Verdana"/>
                <a:cs typeface="Verdana"/>
              </a:rPr>
              <a:t>style=“text-align: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left”&gt;Text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is</a:t>
            </a:r>
            <a:r>
              <a:rPr sz="1800" dirty="0">
                <a:latin typeface="Verdana"/>
                <a:cs typeface="Verdana"/>
              </a:rPr>
              <a:t> left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aligned.&lt;/div&gt;</a:t>
            </a:r>
            <a:endParaRPr sz="1800">
              <a:latin typeface="Verdana"/>
              <a:cs typeface="Verdana"/>
            </a:endParaRPr>
          </a:p>
          <a:p>
            <a:pPr marL="521970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Verdana"/>
                <a:cs typeface="Verdana"/>
              </a:rPr>
              <a:t>&lt;/body&gt;</a:t>
            </a:r>
            <a:endParaRPr sz="1800">
              <a:latin typeface="Verdana"/>
              <a:cs typeface="Verdana"/>
            </a:endParaRPr>
          </a:p>
          <a:p>
            <a:pPr marL="521970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Verdana"/>
                <a:cs typeface="Verdana"/>
              </a:rPr>
              <a:t>&lt;/html&gt;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2" y="245109"/>
            <a:ext cx="63106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&lt;span&gt;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an</a:t>
            </a:r>
            <a:r>
              <a:rPr spc="-5" dirty="0"/>
              <a:t> </a:t>
            </a:r>
            <a:r>
              <a:rPr dirty="0"/>
              <a:t>HTML</a:t>
            </a:r>
            <a:r>
              <a:rPr spc="-55" dirty="0"/>
              <a:t> </a:t>
            </a:r>
            <a:r>
              <a:rPr dirty="0"/>
              <a:t>Document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700" y="1423542"/>
            <a:ext cx="8331834" cy="1290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25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The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HTML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&lt;span&gt;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tag </a:t>
            </a:r>
            <a:r>
              <a:rPr sz="1800" spc="5" dirty="0">
                <a:latin typeface="Verdana"/>
                <a:cs typeface="Verdana"/>
              </a:rPr>
              <a:t>is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used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for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grouping and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applying</a:t>
            </a:r>
            <a:r>
              <a:rPr sz="1800" spc="-5" dirty="0">
                <a:latin typeface="Verdana"/>
                <a:cs typeface="Verdana"/>
              </a:rPr>
              <a:t> styles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5" dirty="0">
                <a:latin typeface="Verdana"/>
                <a:cs typeface="Verdana"/>
              </a:rPr>
              <a:t>inline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1925"/>
              </a:lnSpc>
            </a:pPr>
            <a:r>
              <a:rPr sz="1800" spc="-5" dirty="0">
                <a:latin typeface="Verdana"/>
                <a:cs typeface="Verdana"/>
              </a:rPr>
              <a:t>elements.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78300"/>
              </a:lnSpc>
              <a:spcBef>
                <a:spcPts val="515"/>
              </a:spcBef>
            </a:pPr>
            <a:r>
              <a:rPr sz="1800" dirty="0">
                <a:latin typeface="Verdana"/>
                <a:cs typeface="Verdana"/>
              </a:rPr>
              <a:t>The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span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tag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is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used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with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inline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elements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whilst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div</a:t>
            </a:r>
            <a:r>
              <a:rPr sz="1800" dirty="0">
                <a:latin typeface="Verdana"/>
                <a:cs typeface="Verdana"/>
              </a:rPr>
              <a:t> tag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is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used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with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block-level</a:t>
            </a:r>
            <a:r>
              <a:rPr sz="1800" spc="-5" dirty="0">
                <a:latin typeface="Verdana"/>
                <a:cs typeface="Verdana"/>
              </a:rPr>
              <a:t> content.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latin typeface="Verdana"/>
                <a:cs typeface="Verdana"/>
              </a:rPr>
              <a:t>Example: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2207" y="3259582"/>
            <a:ext cx="7981950" cy="2972435"/>
            <a:chOff x="632207" y="3259582"/>
            <a:chExt cx="7981950" cy="2972435"/>
          </a:xfrm>
        </p:grpSpPr>
        <p:sp>
          <p:nvSpPr>
            <p:cNvPr id="5" name="object 5"/>
            <p:cNvSpPr/>
            <p:nvPr/>
          </p:nvSpPr>
          <p:spPr>
            <a:xfrm>
              <a:off x="638557" y="3265932"/>
              <a:ext cx="7969250" cy="2959735"/>
            </a:xfrm>
            <a:custGeom>
              <a:avLst/>
              <a:gdLst/>
              <a:ahLst/>
              <a:cxnLst/>
              <a:rect l="l" t="t" r="r" b="b"/>
              <a:pathLst>
                <a:path w="7969250" h="2959735">
                  <a:moveTo>
                    <a:pt x="7475726" y="0"/>
                  </a:moveTo>
                  <a:lnTo>
                    <a:pt x="493279" y="0"/>
                  </a:lnTo>
                  <a:lnTo>
                    <a:pt x="445773" y="2258"/>
                  </a:lnTo>
                  <a:lnTo>
                    <a:pt x="399546" y="8894"/>
                  </a:lnTo>
                  <a:lnTo>
                    <a:pt x="354802" y="19702"/>
                  </a:lnTo>
                  <a:lnTo>
                    <a:pt x="311749" y="34476"/>
                  </a:lnTo>
                  <a:lnTo>
                    <a:pt x="270594" y="53007"/>
                  </a:lnTo>
                  <a:lnTo>
                    <a:pt x="231543" y="75090"/>
                  </a:lnTo>
                  <a:lnTo>
                    <a:pt x="194803" y="100517"/>
                  </a:lnTo>
                  <a:lnTo>
                    <a:pt x="160581" y="129083"/>
                  </a:lnTo>
                  <a:lnTo>
                    <a:pt x="129084" y="160580"/>
                  </a:lnTo>
                  <a:lnTo>
                    <a:pt x="100518" y="194801"/>
                  </a:lnTo>
                  <a:lnTo>
                    <a:pt x="75090" y="231540"/>
                  </a:lnTo>
                  <a:lnTo>
                    <a:pt x="53007" y="270590"/>
                  </a:lnTo>
                  <a:lnTo>
                    <a:pt x="34476" y="311744"/>
                  </a:lnTo>
                  <a:lnTo>
                    <a:pt x="19703" y="354795"/>
                  </a:lnTo>
                  <a:lnTo>
                    <a:pt x="8894" y="399538"/>
                  </a:lnTo>
                  <a:lnTo>
                    <a:pt x="2258" y="445764"/>
                  </a:lnTo>
                  <a:lnTo>
                    <a:pt x="0" y="493267"/>
                  </a:lnTo>
                  <a:lnTo>
                    <a:pt x="0" y="2466326"/>
                  </a:lnTo>
                  <a:lnTo>
                    <a:pt x="2258" y="2513832"/>
                  </a:lnTo>
                  <a:lnTo>
                    <a:pt x="8894" y="2560060"/>
                  </a:lnTo>
                  <a:lnTo>
                    <a:pt x="19703" y="2604804"/>
                  </a:lnTo>
                  <a:lnTo>
                    <a:pt x="34476" y="2647858"/>
                  </a:lnTo>
                  <a:lnTo>
                    <a:pt x="53007" y="2689013"/>
                  </a:lnTo>
                  <a:lnTo>
                    <a:pt x="75090" y="2728064"/>
                  </a:lnTo>
                  <a:lnTo>
                    <a:pt x="100518" y="2764804"/>
                  </a:lnTo>
                  <a:lnTo>
                    <a:pt x="129084" y="2799026"/>
                  </a:lnTo>
                  <a:lnTo>
                    <a:pt x="160581" y="2830524"/>
                  </a:lnTo>
                  <a:lnTo>
                    <a:pt x="194803" y="2859090"/>
                  </a:lnTo>
                  <a:lnTo>
                    <a:pt x="231543" y="2884518"/>
                  </a:lnTo>
                  <a:lnTo>
                    <a:pt x="270594" y="2906601"/>
                  </a:lnTo>
                  <a:lnTo>
                    <a:pt x="311749" y="2925132"/>
                  </a:lnTo>
                  <a:lnTo>
                    <a:pt x="354802" y="2939906"/>
                  </a:lnTo>
                  <a:lnTo>
                    <a:pt x="399546" y="2950714"/>
                  </a:lnTo>
                  <a:lnTo>
                    <a:pt x="445773" y="2957351"/>
                  </a:lnTo>
                  <a:lnTo>
                    <a:pt x="493279" y="2959609"/>
                  </a:lnTo>
                  <a:lnTo>
                    <a:pt x="7475726" y="2959609"/>
                  </a:lnTo>
                  <a:lnTo>
                    <a:pt x="7523230" y="2957351"/>
                  </a:lnTo>
                  <a:lnTo>
                    <a:pt x="7569456" y="2950714"/>
                  </a:lnTo>
                  <a:lnTo>
                    <a:pt x="7614198" y="2939906"/>
                  </a:lnTo>
                  <a:lnTo>
                    <a:pt x="7657250" y="2925132"/>
                  </a:lnTo>
                  <a:lnTo>
                    <a:pt x="7698404" y="2906601"/>
                  </a:lnTo>
                  <a:lnTo>
                    <a:pt x="7737454" y="2884518"/>
                  </a:lnTo>
                  <a:lnTo>
                    <a:pt x="7774193" y="2859090"/>
                  </a:lnTo>
                  <a:lnTo>
                    <a:pt x="7808414" y="2830524"/>
                  </a:lnTo>
                  <a:lnTo>
                    <a:pt x="7839911" y="2799026"/>
                  </a:lnTo>
                  <a:lnTo>
                    <a:pt x="7868476" y="2764804"/>
                  </a:lnTo>
                  <a:lnTo>
                    <a:pt x="7893904" y="2728064"/>
                  </a:lnTo>
                  <a:lnTo>
                    <a:pt x="7915987" y="2689013"/>
                  </a:lnTo>
                  <a:lnTo>
                    <a:pt x="7934518" y="2647858"/>
                  </a:lnTo>
                  <a:lnTo>
                    <a:pt x="7949291" y="2604804"/>
                  </a:lnTo>
                  <a:lnTo>
                    <a:pt x="7960100" y="2560060"/>
                  </a:lnTo>
                  <a:lnTo>
                    <a:pt x="7966736" y="2513832"/>
                  </a:lnTo>
                  <a:lnTo>
                    <a:pt x="7968994" y="2466326"/>
                  </a:lnTo>
                  <a:lnTo>
                    <a:pt x="7968994" y="493267"/>
                  </a:lnTo>
                  <a:lnTo>
                    <a:pt x="7966736" y="445764"/>
                  </a:lnTo>
                  <a:lnTo>
                    <a:pt x="7960100" y="399538"/>
                  </a:lnTo>
                  <a:lnTo>
                    <a:pt x="7949291" y="354795"/>
                  </a:lnTo>
                  <a:lnTo>
                    <a:pt x="7934518" y="311744"/>
                  </a:lnTo>
                  <a:lnTo>
                    <a:pt x="7915987" y="270590"/>
                  </a:lnTo>
                  <a:lnTo>
                    <a:pt x="7893904" y="231540"/>
                  </a:lnTo>
                  <a:lnTo>
                    <a:pt x="7868476" y="194801"/>
                  </a:lnTo>
                  <a:lnTo>
                    <a:pt x="7839911" y="160580"/>
                  </a:lnTo>
                  <a:lnTo>
                    <a:pt x="7808414" y="129083"/>
                  </a:lnTo>
                  <a:lnTo>
                    <a:pt x="7774193" y="100517"/>
                  </a:lnTo>
                  <a:lnTo>
                    <a:pt x="7737454" y="75090"/>
                  </a:lnTo>
                  <a:lnTo>
                    <a:pt x="7698404" y="53007"/>
                  </a:lnTo>
                  <a:lnTo>
                    <a:pt x="7657250" y="34476"/>
                  </a:lnTo>
                  <a:lnTo>
                    <a:pt x="7614198" y="19702"/>
                  </a:lnTo>
                  <a:lnTo>
                    <a:pt x="7569456" y="8894"/>
                  </a:lnTo>
                  <a:lnTo>
                    <a:pt x="7523230" y="2258"/>
                  </a:lnTo>
                  <a:lnTo>
                    <a:pt x="74757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8557" y="3265932"/>
              <a:ext cx="7969250" cy="2959735"/>
            </a:xfrm>
            <a:custGeom>
              <a:avLst/>
              <a:gdLst/>
              <a:ahLst/>
              <a:cxnLst/>
              <a:rect l="l" t="t" r="r" b="b"/>
              <a:pathLst>
                <a:path w="7969250" h="2959735">
                  <a:moveTo>
                    <a:pt x="0" y="493267"/>
                  </a:moveTo>
                  <a:lnTo>
                    <a:pt x="2258" y="445764"/>
                  </a:lnTo>
                  <a:lnTo>
                    <a:pt x="8894" y="399538"/>
                  </a:lnTo>
                  <a:lnTo>
                    <a:pt x="19703" y="354795"/>
                  </a:lnTo>
                  <a:lnTo>
                    <a:pt x="34476" y="311744"/>
                  </a:lnTo>
                  <a:lnTo>
                    <a:pt x="53007" y="270590"/>
                  </a:lnTo>
                  <a:lnTo>
                    <a:pt x="75090" y="231540"/>
                  </a:lnTo>
                  <a:lnTo>
                    <a:pt x="100518" y="194801"/>
                  </a:lnTo>
                  <a:lnTo>
                    <a:pt x="129084" y="160580"/>
                  </a:lnTo>
                  <a:lnTo>
                    <a:pt x="160581" y="129083"/>
                  </a:lnTo>
                  <a:lnTo>
                    <a:pt x="194803" y="100517"/>
                  </a:lnTo>
                  <a:lnTo>
                    <a:pt x="231543" y="75090"/>
                  </a:lnTo>
                  <a:lnTo>
                    <a:pt x="270594" y="53007"/>
                  </a:lnTo>
                  <a:lnTo>
                    <a:pt x="311749" y="34476"/>
                  </a:lnTo>
                  <a:lnTo>
                    <a:pt x="354802" y="19702"/>
                  </a:lnTo>
                  <a:lnTo>
                    <a:pt x="399546" y="8894"/>
                  </a:lnTo>
                  <a:lnTo>
                    <a:pt x="445773" y="2258"/>
                  </a:lnTo>
                  <a:lnTo>
                    <a:pt x="493279" y="0"/>
                  </a:lnTo>
                  <a:lnTo>
                    <a:pt x="7475726" y="0"/>
                  </a:lnTo>
                  <a:lnTo>
                    <a:pt x="7523230" y="2258"/>
                  </a:lnTo>
                  <a:lnTo>
                    <a:pt x="7569456" y="8894"/>
                  </a:lnTo>
                  <a:lnTo>
                    <a:pt x="7614198" y="19702"/>
                  </a:lnTo>
                  <a:lnTo>
                    <a:pt x="7657250" y="34476"/>
                  </a:lnTo>
                  <a:lnTo>
                    <a:pt x="7698404" y="53007"/>
                  </a:lnTo>
                  <a:lnTo>
                    <a:pt x="7737454" y="75090"/>
                  </a:lnTo>
                  <a:lnTo>
                    <a:pt x="7774193" y="100517"/>
                  </a:lnTo>
                  <a:lnTo>
                    <a:pt x="7808414" y="129083"/>
                  </a:lnTo>
                  <a:lnTo>
                    <a:pt x="7839911" y="160580"/>
                  </a:lnTo>
                  <a:lnTo>
                    <a:pt x="7868476" y="194801"/>
                  </a:lnTo>
                  <a:lnTo>
                    <a:pt x="7893904" y="231540"/>
                  </a:lnTo>
                  <a:lnTo>
                    <a:pt x="7915987" y="270590"/>
                  </a:lnTo>
                  <a:lnTo>
                    <a:pt x="7934518" y="311744"/>
                  </a:lnTo>
                  <a:lnTo>
                    <a:pt x="7949291" y="354795"/>
                  </a:lnTo>
                  <a:lnTo>
                    <a:pt x="7960100" y="399538"/>
                  </a:lnTo>
                  <a:lnTo>
                    <a:pt x="7966736" y="445764"/>
                  </a:lnTo>
                  <a:lnTo>
                    <a:pt x="7968994" y="493267"/>
                  </a:lnTo>
                  <a:lnTo>
                    <a:pt x="7968994" y="2466326"/>
                  </a:lnTo>
                  <a:lnTo>
                    <a:pt x="7966736" y="2513832"/>
                  </a:lnTo>
                  <a:lnTo>
                    <a:pt x="7960100" y="2560060"/>
                  </a:lnTo>
                  <a:lnTo>
                    <a:pt x="7949291" y="2604804"/>
                  </a:lnTo>
                  <a:lnTo>
                    <a:pt x="7934518" y="2647858"/>
                  </a:lnTo>
                  <a:lnTo>
                    <a:pt x="7915987" y="2689013"/>
                  </a:lnTo>
                  <a:lnTo>
                    <a:pt x="7893904" y="2728064"/>
                  </a:lnTo>
                  <a:lnTo>
                    <a:pt x="7868476" y="2764804"/>
                  </a:lnTo>
                  <a:lnTo>
                    <a:pt x="7839911" y="2799026"/>
                  </a:lnTo>
                  <a:lnTo>
                    <a:pt x="7808414" y="2830524"/>
                  </a:lnTo>
                  <a:lnTo>
                    <a:pt x="7774193" y="2859090"/>
                  </a:lnTo>
                  <a:lnTo>
                    <a:pt x="7737454" y="2884518"/>
                  </a:lnTo>
                  <a:lnTo>
                    <a:pt x="7698404" y="2906601"/>
                  </a:lnTo>
                  <a:lnTo>
                    <a:pt x="7657250" y="2925132"/>
                  </a:lnTo>
                  <a:lnTo>
                    <a:pt x="7614198" y="2939906"/>
                  </a:lnTo>
                  <a:lnTo>
                    <a:pt x="7569456" y="2950714"/>
                  </a:lnTo>
                  <a:lnTo>
                    <a:pt x="7523230" y="2957351"/>
                  </a:lnTo>
                  <a:lnTo>
                    <a:pt x="7475726" y="2959609"/>
                  </a:lnTo>
                  <a:lnTo>
                    <a:pt x="493279" y="2959609"/>
                  </a:lnTo>
                  <a:lnTo>
                    <a:pt x="445773" y="2957351"/>
                  </a:lnTo>
                  <a:lnTo>
                    <a:pt x="399546" y="2950714"/>
                  </a:lnTo>
                  <a:lnTo>
                    <a:pt x="354802" y="2939906"/>
                  </a:lnTo>
                  <a:lnTo>
                    <a:pt x="311749" y="2925132"/>
                  </a:lnTo>
                  <a:lnTo>
                    <a:pt x="270594" y="2906601"/>
                  </a:lnTo>
                  <a:lnTo>
                    <a:pt x="231543" y="2884518"/>
                  </a:lnTo>
                  <a:lnTo>
                    <a:pt x="194803" y="2859090"/>
                  </a:lnTo>
                  <a:lnTo>
                    <a:pt x="160581" y="2830524"/>
                  </a:lnTo>
                  <a:lnTo>
                    <a:pt x="129084" y="2799026"/>
                  </a:lnTo>
                  <a:lnTo>
                    <a:pt x="100518" y="2764804"/>
                  </a:lnTo>
                  <a:lnTo>
                    <a:pt x="75090" y="2728064"/>
                  </a:lnTo>
                  <a:lnTo>
                    <a:pt x="53007" y="2689013"/>
                  </a:lnTo>
                  <a:lnTo>
                    <a:pt x="34476" y="2647858"/>
                  </a:lnTo>
                  <a:lnTo>
                    <a:pt x="19703" y="2604804"/>
                  </a:lnTo>
                  <a:lnTo>
                    <a:pt x="8894" y="2560060"/>
                  </a:lnTo>
                  <a:lnTo>
                    <a:pt x="2258" y="2513832"/>
                  </a:lnTo>
                  <a:lnTo>
                    <a:pt x="0" y="2466326"/>
                  </a:lnTo>
                  <a:lnTo>
                    <a:pt x="0" y="493267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61466" y="3390824"/>
            <a:ext cx="7198995" cy="261810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800" spc="-5" dirty="0">
                <a:latin typeface="Verdana"/>
                <a:cs typeface="Verdana"/>
              </a:rPr>
              <a:t>&lt;!DOCTYPE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html&gt;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Verdana"/>
                <a:cs typeface="Verdana"/>
              </a:rPr>
              <a:t>&lt;html&gt;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spc="-5" dirty="0">
                <a:latin typeface="Verdana"/>
                <a:cs typeface="Verdana"/>
              </a:rPr>
              <a:t>&lt;body&gt;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35000"/>
              </a:lnSpc>
            </a:pPr>
            <a:r>
              <a:rPr sz="1800" spc="-25" dirty="0">
                <a:latin typeface="Verdana"/>
                <a:cs typeface="Verdana"/>
              </a:rPr>
              <a:t>HyperText </a:t>
            </a:r>
            <a:r>
              <a:rPr sz="1800" dirty="0">
                <a:latin typeface="Verdana"/>
                <a:cs typeface="Verdana"/>
              </a:rPr>
              <a:t>Markup </a:t>
            </a:r>
            <a:r>
              <a:rPr sz="1800" spc="-5" dirty="0">
                <a:latin typeface="Verdana"/>
                <a:cs typeface="Verdana"/>
              </a:rPr>
              <a:t>Language </a:t>
            </a:r>
            <a:r>
              <a:rPr sz="1800" spc="5" dirty="0">
                <a:latin typeface="Verdana"/>
                <a:cs typeface="Verdana"/>
              </a:rPr>
              <a:t>is </a:t>
            </a:r>
            <a:r>
              <a:rPr sz="1800" dirty="0">
                <a:latin typeface="Verdana"/>
                <a:cs typeface="Verdana"/>
              </a:rPr>
              <a:t>the standard markup </a:t>
            </a:r>
            <a:r>
              <a:rPr sz="1800" spc="-5" dirty="0">
                <a:latin typeface="Verdana"/>
                <a:cs typeface="Verdana"/>
              </a:rPr>
              <a:t>language </a:t>
            </a:r>
            <a:r>
              <a:rPr sz="1800" spc="-6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used to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create &lt;span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style="color:blue;font-weight:bold"&gt; </a:t>
            </a:r>
            <a:r>
              <a:rPr sz="1800" dirty="0">
                <a:latin typeface="Verdana"/>
                <a:cs typeface="Verdana"/>
              </a:rPr>
              <a:t> static</a:t>
            </a:r>
            <a:r>
              <a:rPr sz="1800" spc="-5" dirty="0">
                <a:latin typeface="Verdana"/>
                <a:cs typeface="Verdana"/>
              </a:rPr>
              <a:t> &lt;/span&gt;</a:t>
            </a:r>
            <a:r>
              <a:rPr sz="1800" dirty="0">
                <a:latin typeface="Verdana"/>
                <a:cs typeface="Verdana"/>
              </a:rPr>
              <a:t> web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pages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&lt;/body&gt;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Verdana"/>
                <a:cs typeface="Verdana"/>
              </a:rPr>
              <a:t>&lt;/html&gt;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2" y="171957"/>
            <a:ext cx="40011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Block</a:t>
            </a:r>
            <a:r>
              <a:rPr spc="-30" dirty="0"/>
              <a:t> </a:t>
            </a:r>
            <a:r>
              <a:rPr spc="-5" dirty="0"/>
              <a:t>level</a:t>
            </a:r>
            <a:r>
              <a:rPr spc="-30" dirty="0"/>
              <a:t> </a:t>
            </a:r>
            <a:r>
              <a:rPr dirty="0"/>
              <a:t>element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700" y="1423542"/>
            <a:ext cx="8427085" cy="1624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Block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elements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separate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content into blocks</a:t>
            </a:r>
            <a:endParaRPr sz="1800">
              <a:latin typeface="Verdana"/>
              <a:cs typeface="Verdana"/>
            </a:endParaRPr>
          </a:p>
          <a:p>
            <a:pPr marL="22860" marR="160655" indent="-10795">
              <a:lnSpc>
                <a:spcPts val="2050"/>
              </a:lnSpc>
              <a:spcBef>
                <a:spcPts val="195"/>
              </a:spcBef>
            </a:pPr>
            <a:r>
              <a:rPr sz="1800" dirty="0">
                <a:latin typeface="Verdana"/>
                <a:cs typeface="Verdana"/>
              </a:rPr>
              <a:t>Each block element </a:t>
            </a:r>
            <a:r>
              <a:rPr sz="1800" spc="5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displayed </a:t>
            </a:r>
            <a:r>
              <a:rPr sz="1800" dirty="0">
                <a:latin typeface="Verdana"/>
                <a:cs typeface="Verdana"/>
              </a:rPr>
              <a:t>on its own with a </a:t>
            </a:r>
            <a:r>
              <a:rPr sz="1800" spc="5" dirty="0">
                <a:latin typeface="Verdana"/>
                <a:cs typeface="Verdana"/>
              </a:rPr>
              <a:t>line </a:t>
            </a:r>
            <a:r>
              <a:rPr sz="1800" spc="-5" dirty="0">
                <a:latin typeface="Verdana"/>
                <a:cs typeface="Verdana"/>
              </a:rPr>
              <a:t>break </a:t>
            </a:r>
            <a:r>
              <a:rPr sz="1800" dirty="0">
                <a:latin typeface="Verdana"/>
                <a:cs typeface="Verdana"/>
              </a:rPr>
              <a:t>before and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after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it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145"/>
              </a:lnSpc>
            </a:pPr>
            <a:r>
              <a:rPr sz="1800" dirty="0">
                <a:latin typeface="Verdana"/>
                <a:cs typeface="Verdana"/>
              </a:rPr>
              <a:t>Example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for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block elements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&lt;p&gt;,&lt;div&gt;,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&lt;ol&gt;, &lt;ul&gt;,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&lt;li&gt;</a:t>
            </a:r>
            <a:r>
              <a:rPr sz="1800" dirty="0">
                <a:latin typeface="Verdana"/>
                <a:cs typeface="Verdana"/>
              </a:rPr>
              <a:t> etc..</a:t>
            </a:r>
            <a:endParaRPr sz="1800">
              <a:latin typeface="Verdana"/>
              <a:cs typeface="Verdana"/>
            </a:endParaRPr>
          </a:p>
          <a:p>
            <a:pPr marL="760730" marR="5080" indent="-347980">
              <a:lnSpc>
                <a:spcPts val="1739"/>
              </a:lnSpc>
              <a:spcBef>
                <a:spcPts val="540"/>
              </a:spcBef>
              <a:buClr>
                <a:srgbClr val="0070AD"/>
              </a:buClr>
              <a:buFont typeface="Wingdings"/>
              <a:buChar char=""/>
              <a:tabLst>
                <a:tab pos="760730" algn="l"/>
                <a:tab pos="761365" algn="l"/>
              </a:tabLst>
            </a:pPr>
            <a:r>
              <a:rPr sz="1600" spc="-5" dirty="0">
                <a:latin typeface="Verdana"/>
                <a:cs typeface="Verdana"/>
              </a:rPr>
              <a:t>&lt;div&gt;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element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 a</a:t>
            </a:r>
            <a:r>
              <a:rPr sz="1600" dirty="0">
                <a:latin typeface="Verdana"/>
                <a:cs typeface="Verdana"/>
              </a:rPr>
              <a:t> block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level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element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that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can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be used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 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container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for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other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HTML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elements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  <p:pic>
        <p:nvPicPr>
          <p:cNvPr id="7" name="Picture 2" descr="My Little Tutorial 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931" y="3505200"/>
            <a:ext cx="6213792" cy="235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2" y="162813"/>
            <a:ext cx="25514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Inline</a:t>
            </a:r>
            <a:r>
              <a:rPr spc="-10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element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700" y="1423542"/>
            <a:ext cx="8747760" cy="1595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Inline</a:t>
            </a:r>
            <a:r>
              <a:rPr sz="1800" spc="-5" dirty="0">
                <a:latin typeface="Verdana"/>
                <a:cs typeface="Verdana"/>
              </a:rPr>
              <a:t> elements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wont </a:t>
            </a:r>
            <a:r>
              <a:rPr sz="1800" spc="-5" dirty="0">
                <a:latin typeface="Verdana"/>
                <a:cs typeface="Verdana"/>
              </a:rPr>
              <a:t>separate content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into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blocks</a:t>
            </a:r>
          </a:p>
          <a:p>
            <a:pPr marL="12700" marR="1837055">
              <a:lnSpc>
                <a:spcPct val="101699"/>
              </a:lnSpc>
            </a:pPr>
            <a:r>
              <a:rPr sz="1800" dirty="0">
                <a:latin typeface="Verdana"/>
                <a:cs typeface="Verdana"/>
              </a:rPr>
              <a:t>Inline </a:t>
            </a:r>
            <a:r>
              <a:rPr sz="1800" spc="-5" dirty="0">
                <a:latin typeface="Verdana"/>
                <a:cs typeface="Verdana"/>
              </a:rPr>
              <a:t>elements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normally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displayed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without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line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breaks.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Inline </a:t>
            </a:r>
            <a:r>
              <a:rPr sz="1800" spc="-5" dirty="0">
                <a:latin typeface="Verdana"/>
                <a:cs typeface="Verdana"/>
              </a:rPr>
              <a:t>element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is</a:t>
            </a:r>
            <a:r>
              <a:rPr sz="1800" dirty="0">
                <a:latin typeface="Verdana"/>
                <a:cs typeface="Verdana"/>
              </a:rPr>
              <a:t> just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displayed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in </a:t>
            </a:r>
            <a:r>
              <a:rPr sz="1800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ﬂow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paragraph</a:t>
            </a:r>
            <a:endParaRPr sz="1800" dirty="0">
              <a:latin typeface="Verdana"/>
              <a:cs typeface="Verdana"/>
            </a:endParaRPr>
          </a:p>
          <a:p>
            <a:pPr marL="12700" marR="5080">
              <a:lnSpc>
                <a:spcPct val="78300"/>
              </a:lnSpc>
              <a:spcBef>
                <a:spcPts val="515"/>
              </a:spcBef>
            </a:pPr>
            <a:r>
              <a:rPr sz="1800" dirty="0">
                <a:latin typeface="Verdana"/>
                <a:cs typeface="Verdana"/>
              </a:rPr>
              <a:t>Example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for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Inline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elements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&lt;b&gt;,&lt;i&gt;,&lt;u&gt;,&lt;em&gt;,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&lt;a&gt;,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&lt;td&gt;,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&lt;img&gt;,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etc..</a:t>
            </a:r>
          </a:p>
          <a:p>
            <a:pPr marL="187960" indent="-172720">
              <a:lnSpc>
                <a:spcPts val="1905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&lt;span&gt;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element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inline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element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that can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be used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container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for </a:t>
            </a:r>
            <a:r>
              <a:rPr sz="1600" spc="-10" dirty="0">
                <a:latin typeface="Verdana"/>
                <a:cs typeface="Verdana"/>
              </a:rPr>
              <a:t>text.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  <p:pic>
        <p:nvPicPr>
          <p:cNvPr id="7" name="Picture 2" descr="My Little Tutorial 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931" y="3505200"/>
            <a:ext cx="6213792" cy="235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796" y="438657"/>
            <a:ext cx="11283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R</a:t>
            </a:r>
            <a:r>
              <a:rPr dirty="0"/>
              <a:t>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700" y="1147317"/>
            <a:ext cx="8741410" cy="233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25"/>
              </a:lnSpc>
              <a:spcBef>
                <a:spcPts val="100"/>
              </a:spcBef>
            </a:pPr>
            <a:r>
              <a:rPr sz="1800" spc="5" dirty="0">
                <a:latin typeface="Verdana"/>
                <a:cs typeface="Verdana"/>
              </a:rPr>
              <a:t>All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inline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elements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text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need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 be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nested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inside </a:t>
            </a:r>
            <a:r>
              <a:rPr sz="1800" spc="-5" dirty="0">
                <a:latin typeface="Verdana"/>
                <a:cs typeface="Verdana"/>
              </a:rPr>
              <a:t>another</a:t>
            </a:r>
            <a:r>
              <a:rPr sz="1800" dirty="0">
                <a:latin typeface="Verdana"/>
                <a:cs typeface="Verdana"/>
              </a:rPr>
              <a:t> block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element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1925"/>
              </a:lnSpc>
            </a:pPr>
            <a:r>
              <a:rPr sz="1800" spc="-5" dirty="0">
                <a:latin typeface="Verdana"/>
                <a:cs typeface="Verdana"/>
              </a:rPr>
              <a:t>before </a:t>
            </a:r>
            <a:r>
              <a:rPr sz="1800" dirty="0">
                <a:latin typeface="Verdana"/>
                <a:cs typeface="Verdana"/>
              </a:rPr>
              <a:t>they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can </a:t>
            </a:r>
            <a:r>
              <a:rPr sz="1800" spc="-10" dirty="0">
                <a:latin typeface="Verdana"/>
                <a:cs typeface="Verdana"/>
              </a:rPr>
              <a:t>go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in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</a:t>
            </a:r>
            <a:r>
              <a:rPr sz="1800" spc="-5" dirty="0">
                <a:latin typeface="Verdana"/>
                <a:cs typeface="Verdana"/>
              </a:rPr>
              <a:t> &lt;body&gt;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element</a:t>
            </a:r>
            <a:endParaRPr sz="1800">
              <a:latin typeface="Verdana"/>
              <a:cs typeface="Verdana"/>
            </a:endParaRPr>
          </a:p>
          <a:p>
            <a:pPr marL="12700" marR="2305050">
              <a:lnSpc>
                <a:spcPct val="101699"/>
              </a:lnSpc>
              <a:spcBef>
                <a:spcPts val="10"/>
              </a:spcBef>
            </a:pPr>
            <a:r>
              <a:rPr sz="1800" dirty="0">
                <a:latin typeface="Verdana"/>
                <a:cs typeface="Verdana"/>
              </a:rPr>
              <a:t>Block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elements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not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allowed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inside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inline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element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Keep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block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elements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out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your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&lt;p&gt;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element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1930"/>
              </a:lnSpc>
              <a:spcBef>
                <a:spcPts val="40"/>
              </a:spcBef>
            </a:pPr>
            <a:r>
              <a:rPr sz="1800" dirty="0">
                <a:latin typeface="Verdana"/>
                <a:cs typeface="Verdana"/>
              </a:rPr>
              <a:t>Put text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 inline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elements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inside block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elements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before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adding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them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 a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1930"/>
              </a:lnSpc>
            </a:pPr>
            <a:r>
              <a:rPr sz="1800" spc="-5" dirty="0">
                <a:latin typeface="Verdana"/>
                <a:cs typeface="Verdana"/>
              </a:rPr>
              <a:t>&lt;blockquote&gt;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155"/>
              </a:lnSpc>
              <a:spcBef>
                <a:spcPts val="35"/>
              </a:spcBef>
            </a:pPr>
            <a:r>
              <a:rPr sz="1800" spc="-15" dirty="0">
                <a:latin typeface="Verdana"/>
                <a:cs typeface="Verdana"/>
              </a:rPr>
              <a:t>For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example: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&lt;ol&gt;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&lt;ul&gt;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can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have </a:t>
            </a:r>
            <a:r>
              <a:rPr sz="1600" spc="-5" dirty="0">
                <a:latin typeface="Verdana"/>
                <a:cs typeface="Verdana"/>
              </a:rPr>
              <a:t>only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&lt;li&gt;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1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40" dirty="0">
                <a:latin typeface="Verdana"/>
                <a:cs typeface="Verdana"/>
              </a:rPr>
              <a:t>We</a:t>
            </a:r>
            <a:r>
              <a:rPr sz="1600" spc="-5" dirty="0">
                <a:latin typeface="Verdana"/>
                <a:cs typeface="Verdana"/>
              </a:rPr>
              <a:t> can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put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text,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inline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elements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or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block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elements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inside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&lt;li&gt;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2" y="528574"/>
            <a:ext cx="78784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78735" algn="l"/>
              </a:tabLst>
            </a:pPr>
            <a:r>
              <a:rPr dirty="0"/>
              <a:t>Example</a:t>
            </a:r>
            <a:r>
              <a:rPr spc="10" dirty="0"/>
              <a:t> </a:t>
            </a:r>
            <a:r>
              <a:rPr dirty="0"/>
              <a:t>of	Inline</a:t>
            </a:r>
            <a:r>
              <a:rPr spc="-10" dirty="0"/>
              <a:t> </a:t>
            </a:r>
            <a:r>
              <a:rPr spc="-20" dirty="0"/>
              <a:t>and</a:t>
            </a:r>
            <a:r>
              <a:rPr spc="-10" dirty="0"/>
              <a:t> </a:t>
            </a:r>
            <a:r>
              <a:rPr spc="5" dirty="0"/>
              <a:t>Block</a:t>
            </a:r>
            <a:r>
              <a:rPr spc="-45" dirty="0"/>
              <a:t> </a:t>
            </a:r>
            <a:r>
              <a:rPr dirty="0"/>
              <a:t>elements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56005" y="1372869"/>
            <a:ext cx="7937500" cy="4511675"/>
            <a:chOff x="556005" y="1372869"/>
            <a:chExt cx="7937500" cy="4511675"/>
          </a:xfrm>
        </p:grpSpPr>
        <p:sp>
          <p:nvSpPr>
            <p:cNvPr id="4" name="object 4"/>
            <p:cNvSpPr/>
            <p:nvPr/>
          </p:nvSpPr>
          <p:spPr>
            <a:xfrm>
              <a:off x="562355" y="1379219"/>
              <a:ext cx="7924800" cy="4498975"/>
            </a:xfrm>
            <a:custGeom>
              <a:avLst/>
              <a:gdLst/>
              <a:ahLst/>
              <a:cxnLst/>
              <a:rect l="l" t="t" r="r" b="b"/>
              <a:pathLst>
                <a:path w="7924800" h="4498975">
                  <a:moveTo>
                    <a:pt x="7174992" y="0"/>
                  </a:moveTo>
                  <a:lnTo>
                    <a:pt x="749807" y="0"/>
                  </a:lnTo>
                  <a:lnTo>
                    <a:pt x="702390" y="1474"/>
                  </a:lnTo>
                  <a:lnTo>
                    <a:pt x="655755" y="5841"/>
                  </a:lnTo>
                  <a:lnTo>
                    <a:pt x="609992" y="13011"/>
                  </a:lnTo>
                  <a:lnTo>
                    <a:pt x="565189" y="22897"/>
                  </a:lnTo>
                  <a:lnTo>
                    <a:pt x="521432" y="35411"/>
                  </a:lnTo>
                  <a:lnTo>
                    <a:pt x="478810" y="50465"/>
                  </a:lnTo>
                  <a:lnTo>
                    <a:pt x="437412" y="67972"/>
                  </a:lnTo>
                  <a:lnTo>
                    <a:pt x="397323" y="87843"/>
                  </a:lnTo>
                  <a:lnTo>
                    <a:pt x="358634" y="109992"/>
                  </a:lnTo>
                  <a:lnTo>
                    <a:pt x="321430" y="134329"/>
                  </a:lnTo>
                  <a:lnTo>
                    <a:pt x="285801" y="160768"/>
                  </a:lnTo>
                  <a:lnTo>
                    <a:pt x="251834" y="189220"/>
                  </a:lnTo>
                  <a:lnTo>
                    <a:pt x="219617" y="219598"/>
                  </a:lnTo>
                  <a:lnTo>
                    <a:pt x="189237" y="251814"/>
                  </a:lnTo>
                  <a:lnTo>
                    <a:pt x="160783" y="285780"/>
                  </a:lnTo>
                  <a:lnTo>
                    <a:pt x="134343" y="321409"/>
                  </a:lnTo>
                  <a:lnTo>
                    <a:pt x="110003" y="358612"/>
                  </a:lnTo>
                  <a:lnTo>
                    <a:pt x="87853" y="397302"/>
                  </a:lnTo>
                  <a:lnTo>
                    <a:pt x="67980" y="437390"/>
                  </a:lnTo>
                  <a:lnTo>
                    <a:pt x="50471" y="478790"/>
                  </a:lnTo>
                  <a:lnTo>
                    <a:pt x="35415" y="521413"/>
                  </a:lnTo>
                  <a:lnTo>
                    <a:pt x="22900" y="565172"/>
                  </a:lnTo>
                  <a:lnTo>
                    <a:pt x="13013" y="609979"/>
                  </a:lnTo>
                  <a:lnTo>
                    <a:pt x="5842" y="655745"/>
                  </a:lnTo>
                  <a:lnTo>
                    <a:pt x="1475" y="702384"/>
                  </a:lnTo>
                  <a:lnTo>
                    <a:pt x="0" y="749807"/>
                  </a:lnTo>
                  <a:lnTo>
                    <a:pt x="0" y="3749040"/>
                  </a:lnTo>
                  <a:lnTo>
                    <a:pt x="1475" y="3796463"/>
                  </a:lnTo>
                  <a:lnTo>
                    <a:pt x="5842" y="3843102"/>
                  </a:lnTo>
                  <a:lnTo>
                    <a:pt x="13013" y="3888868"/>
                  </a:lnTo>
                  <a:lnTo>
                    <a:pt x="22900" y="3933675"/>
                  </a:lnTo>
                  <a:lnTo>
                    <a:pt x="35415" y="3977434"/>
                  </a:lnTo>
                  <a:lnTo>
                    <a:pt x="50471" y="4020057"/>
                  </a:lnTo>
                  <a:lnTo>
                    <a:pt x="67980" y="4061457"/>
                  </a:lnTo>
                  <a:lnTo>
                    <a:pt x="87853" y="4101546"/>
                  </a:lnTo>
                  <a:lnTo>
                    <a:pt x="110003" y="4140236"/>
                  </a:lnTo>
                  <a:lnTo>
                    <a:pt x="134343" y="4177439"/>
                  </a:lnTo>
                  <a:lnTo>
                    <a:pt x="160783" y="4213067"/>
                  </a:lnTo>
                  <a:lnTo>
                    <a:pt x="189237" y="4247033"/>
                  </a:lnTo>
                  <a:lnTo>
                    <a:pt x="219617" y="4279249"/>
                  </a:lnTo>
                  <a:lnTo>
                    <a:pt x="251834" y="4309627"/>
                  </a:lnTo>
                  <a:lnTo>
                    <a:pt x="285801" y="4338080"/>
                  </a:lnTo>
                  <a:lnTo>
                    <a:pt x="321430" y="4364519"/>
                  </a:lnTo>
                  <a:lnTo>
                    <a:pt x="358634" y="4388856"/>
                  </a:lnTo>
                  <a:lnTo>
                    <a:pt x="397323" y="4411004"/>
                  </a:lnTo>
                  <a:lnTo>
                    <a:pt x="437412" y="4430876"/>
                  </a:lnTo>
                  <a:lnTo>
                    <a:pt x="478810" y="4448383"/>
                  </a:lnTo>
                  <a:lnTo>
                    <a:pt x="521432" y="4463437"/>
                  </a:lnTo>
                  <a:lnTo>
                    <a:pt x="565189" y="4475951"/>
                  </a:lnTo>
                  <a:lnTo>
                    <a:pt x="609992" y="4485837"/>
                  </a:lnTo>
                  <a:lnTo>
                    <a:pt x="655755" y="4493007"/>
                  </a:lnTo>
                  <a:lnTo>
                    <a:pt x="702390" y="4497374"/>
                  </a:lnTo>
                  <a:lnTo>
                    <a:pt x="749807" y="4498849"/>
                  </a:lnTo>
                  <a:lnTo>
                    <a:pt x="7174992" y="4498849"/>
                  </a:lnTo>
                  <a:lnTo>
                    <a:pt x="7222415" y="4497374"/>
                  </a:lnTo>
                  <a:lnTo>
                    <a:pt x="7269054" y="4493007"/>
                  </a:lnTo>
                  <a:lnTo>
                    <a:pt x="7314820" y="4485837"/>
                  </a:lnTo>
                  <a:lnTo>
                    <a:pt x="7359627" y="4475951"/>
                  </a:lnTo>
                  <a:lnTo>
                    <a:pt x="7403386" y="4463437"/>
                  </a:lnTo>
                  <a:lnTo>
                    <a:pt x="7446009" y="4448383"/>
                  </a:lnTo>
                  <a:lnTo>
                    <a:pt x="7487409" y="4430876"/>
                  </a:lnTo>
                  <a:lnTo>
                    <a:pt x="7527497" y="4411004"/>
                  </a:lnTo>
                  <a:lnTo>
                    <a:pt x="7566187" y="4388856"/>
                  </a:lnTo>
                  <a:lnTo>
                    <a:pt x="7603390" y="4364519"/>
                  </a:lnTo>
                  <a:lnTo>
                    <a:pt x="7639019" y="4338080"/>
                  </a:lnTo>
                  <a:lnTo>
                    <a:pt x="7672985" y="4309627"/>
                  </a:lnTo>
                  <a:lnTo>
                    <a:pt x="7705201" y="4279249"/>
                  </a:lnTo>
                  <a:lnTo>
                    <a:pt x="7735579" y="4247033"/>
                  </a:lnTo>
                  <a:lnTo>
                    <a:pt x="7764031" y="4213067"/>
                  </a:lnTo>
                  <a:lnTo>
                    <a:pt x="7790470" y="4177439"/>
                  </a:lnTo>
                  <a:lnTo>
                    <a:pt x="7814807" y="4140236"/>
                  </a:lnTo>
                  <a:lnTo>
                    <a:pt x="7836956" y="4101546"/>
                  </a:lnTo>
                  <a:lnTo>
                    <a:pt x="7856827" y="4061457"/>
                  </a:lnTo>
                  <a:lnTo>
                    <a:pt x="7874334" y="4020057"/>
                  </a:lnTo>
                  <a:lnTo>
                    <a:pt x="7889388" y="3977434"/>
                  </a:lnTo>
                  <a:lnTo>
                    <a:pt x="7901902" y="3933675"/>
                  </a:lnTo>
                  <a:lnTo>
                    <a:pt x="7911788" y="3888868"/>
                  </a:lnTo>
                  <a:lnTo>
                    <a:pt x="7918958" y="3843102"/>
                  </a:lnTo>
                  <a:lnTo>
                    <a:pt x="7923325" y="3796463"/>
                  </a:lnTo>
                  <a:lnTo>
                    <a:pt x="7924800" y="3749040"/>
                  </a:lnTo>
                  <a:lnTo>
                    <a:pt x="7924800" y="749807"/>
                  </a:lnTo>
                  <a:lnTo>
                    <a:pt x="7923325" y="702384"/>
                  </a:lnTo>
                  <a:lnTo>
                    <a:pt x="7918958" y="655745"/>
                  </a:lnTo>
                  <a:lnTo>
                    <a:pt x="7911788" y="609979"/>
                  </a:lnTo>
                  <a:lnTo>
                    <a:pt x="7901902" y="565172"/>
                  </a:lnTo>
                  <a:lnTo>
                    <a:pt x="7889388" y="521413"/>
                  </a:lnTo>
                  <a:lnTo>
                    <a:pt x="7874334" y="478790"/>
                  </a:lnTo>
                  <a:lnTo>
                    <a:pt x="7856827" y="437390"/>
                  </a:lnTo>
                  <a:lnTo>
                    <a:pt x="7836956" y="397302"/>
                  </a:lnTo>
                  <a:lnTo>
                    <a:pt x="7814807" y="358612"/>
                  </a:lnTo>
                  <a:lnTo>
                    <a:pt x="7790470" y="321409"/>
                  </a:lnTo>
                  <a:lnTo>
                    <a:pt x="7764031" y="285780"/>
                  </a:lnTo>
                  <a:lnTo>
                    <a:pt x="7735579" y="251814"/>
                  </a:lnTo>
                  <a:lnTo>
                    <a:pt x="7705201" y="219598"/>
                  </a:lnTo>
                  <a:lnTo>
                    <a:pt x="7672985" y="189220"/>
                  </a:lnTo>
                  <a:lnTo>
                    <a:pt x="7639019" y="160768"/>
                  </a:lnTo>
                  <a:lnTo>
                    <a:pt x="7603390" y="134329"/>
                  </a:lnTo>
                  <a:lnTo>
                    <a:pt x="7566187" y="109992"/>
                  </a:lnTo>
                  <a:lnTo>
                    <a:pt x="7527497" y="87843"/>
                  </a:lnTo>
                  <a:lnTo>
                    <a:pt x="7487409" y="67972"/>
                  </a:lnTo>
                  <a:lnTo>
                    <a:pt x="7446009" y="50465"/>
                  </a:lnTo>
                  <a:lnTo>
                    <a:pt x="7403386" y="35411"/>
                  </a:lnTo>
                  <a:lnTo>
                    <a:pt x="7359627" y="22897"/>
                  </a:lnTo>
                  <a:lnTo>
                    <a:pt x="7314820" y="13011"/>
                  </a:lnTo>
                  <a:lnTo>
                    <a:pt x="7269054" y="5841"/>
                  </a:lnTo>
                  <a:lnTo>
                    <a:pt x="7222415" y="1474"/>
                  </a:lnTo>
                  <a:lnTo>
                    <a:pt x="71749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2355" y="1379219"/>
              <a:ext cx="7924800" cy="4498975"/>
            </a:xfrm>
            <a:custGeom>
              <a:avLst/>
              <a:gdLst/>
              <a:ahLst/>
              <a:cxnLst/>
              <a:rect l="l" t="t" r="r" b="b"/>
              <a:pathLst>
                <a:path w="7924800" h="4498975">
                  <a:moveTo>
                    <a:pt x="0" y="749807"/>
                  </a:moveTo>
                  <a:lnTo>
                    <a:pt x="1475" y="702384"/>
                  </a:lnTo>
                  <a:lnTo>
                    <a:pt x="5842" y="655745"/>
                  </a:lnTo>
                  <a:lnTo>
                    <a:pt x="13013" y="609979"/>
                  </a:lnTo>
                  <a:lnTo>
                    <a:pt x="22900" y="565172"/>
                  </a:lnTo>
                  <a:lnTo>
                    <a:pt x="35415" y="521413"/>
                  </a:lnTo>
                  <a:lnTo>
                    <a:pt x="50471" y="478790"/>
                  </a:lnTo>
                  <a:lnTo>
                    <a:pt x="67980" y="437390"/>
                  </a:lnTo>
                  <a:lnTo>
                    <a:pt x="87853" y="397302"/>
                  </a:lnTo>
                  <a:lnTo>
                    <a:pt x="110003" y="358612"/>
                  </a:lnTo>
                  <a:lnTo>
                    <a:pt x="134343" y="321409"/>
                  </a:lnTo>
                  <a:lnTo>
                    <a:pt x="160783" y="285780"/>
                  </a:lnTo>
                  <a:lnTo>
                    <a:pt x="189237" y="251814"/>
                  </a:lnTo>
                  <a:lnTo>
                    <a:pt x="219617" y="219598"/>
                  </a:lnTo>
                  <a:lnTo>
                    <a:pt x="251834" y="189220"/>
                  </a:lnTo>
                  <a:lnTo>
                    <a:pt x="285801" y="160768"/>
                  </a:lnTo>
                  <a:lnTo>
                    <a:pt x="321430" y="134329"/>
                  </a:lnTo>
                  <a:lnTo>
                    <a:pt x="358634" y="109992"/>
                  </a:lnTo>
                  <a:lnTo>
                    <a:pt x="397323" y="87843"/>
                  </a:lnTo>
                  <a:lnTo>
                    <a:pt x="437412" y="67972"/>
                  </a:lnTo>
                  <a:lnTo>
                    <a:pt x="478810" y="50465"/>
                  </a:lnTo>
                  <a:lnTo>
                    <a:pt x="521432" y="35411"/>
                  </a:lnTo>
                  <a:lnTo>
                    <a:pt x="565189" y="22897"/>
                  </a:lnTo>
                  <a:lnTo>
                    <a:pt x="609992" y="13011"/>
                  </a:lnTo>
                  <a:lnTo>
                    <a:pt x="655755" y="5841"/>
                  </a:lnTo>
                  <a:lnTo>
                    <a:pt x="702390" y="1474"/>
                  </a:lnTo>
                  <a:lnTo>
                    <a:pt x="749807" y="0"/>
                  </a:lnTo>
                  <a:lnTo>
                    <a:pt x="7174992" y="0"/>
                  </a:lnTo>
                  <a:lnTo>
                    <a:pt x="7222415" y="1474"/>
                  </a:lnTo>
                  <a:lnTo>
                    <a:pt x="7269054" y="5841"/>
                  </a:lnTo>
                  <a:lnTo>
                    <a:pt x="7314820" y="13011"/>
                  </a:lnTo>
                  <a:lnTo>
                    <a:pt x="7359627" y="22897"/>
                  </a:lnTo>
                  <a:lnTo>
                    <a:pt x="7403386" y="35411"/>
                  </a:lnTo>
                  <a:lnTo>
                    <a:pt x="7446009" y="50465"/>
                  </a:lnTo>
                  <a:lnTo>
                    <a:pt x="7487409" y="67972"/>
                  </a:lnTo>
                  <a:lnTo>
                    <a:pt x="7527497" y="87843"/>
                  </a:lnTo>
                  <a:lnTo>
                    <a:pt x="7566187" y="109992"/>
                  </a:lnTo>
                  <a:lnTo>
                    <a:pt x="7603390" y="134329"/>
                  </a:lnTo>
                  <a:lnTo>
                    <a:pt x="7639019" y="160768"/>
                  </a:lnTo>
                  <a:lnTo>
                    <a:pt x="7672985" y="189220"/>
                  </a:lnTo>
                  <a:lnTo>
                    <a:pt x="7705201" y="219598"/>
                  </a:lnTo>
                  <a:lnTo>
                    <a:pt x="7735579" y="251814"/>
                  </a:lnTo>
                  <a:lnTo>
                    <a:pt x="7764031" y="285780"/>
                  </a:lnTo>
                  <a:lnTo>
                    <a:pt x="7790470" y="321409"/>
                  </a:lnTo>
                  <a:lnTo>
                    <a:pt x="7814807" y="358612"/>
                  </a:lnTo>
                  <a:lnTo>
                    <a:pt x="7836956" y="397302"/>
                  </a:lnTo>
                  <a:lnTo>
                    <a:pt x="7856827" y="437390"/>
                  </a:lnTo>
                  <a:lnTo>
                    <a:pt x="7874334" y="478790"/>
                  </a:lnTo>
                  <a:lnTo>
                    <a:pt x="7889388" y="521413"/>
                  </a:lnTo>
                  <a:lnTo>
                    <a:pt x="7901902" y="565172"/>
                  </a:lnTo>
                  <a:lnTo>
                    <a:pt x="7911788" y="609979"/>
                  </a:lnTo>
                  <a:lnTo>
                    <a:pt x="7918958" y="655745"/>
                  </a:lnTo>
                  <a:lnTo>
                    <a:pt x="7923325" y="702384"/>
                  </a:lnTo>
                  <a:lnTo>
                    <a:pt x="7924800" y="749807"/>
                  </a:lnTo>
                  <a:lnTo>
                    <a:pt x="7924800" y="3749040"/>
                  </a:lnTo>
                  <a:lnTo>
                    <a:pt x="7923325" y="3796463"/>
                  </a:lnTo>
                  <a:lnTo>
                    <a:pt x="7918958" y="3843102"/>
                  </a:lnTo>
                  <a:lnTo>
                    <a:pt x="7911788" y="3888868"/>
                  </a:lnTo>
                  <a:lnTo>
                    <a:pt x="7901902" y="3933675"/>
                  </a:lnTo>
                  <a:lnTo>
                    <a:pt x="7889388" y="3977434"/>
                  </a:lnTo>
                  <a:lnTo>
                    <a:pt x="7874334" y="4020057"/>
                  </a:lnTo>
                  <a:lnTo>
                    <a:pt x="7856827" y="4061457"/>
                  </a:lnTo>
                  <a:lnTo>
                    <a:pt x="7836956" y="4101546"/>
                  </a:lnTo>
                  <a:lnTo>
                    <a:pt x="7814807" y="4140236"/>
                  </a:lnTo>
                  <a:lnTo>
                    <a:pt x="7790470" y="4177439"/>
                  </a:lnTo>
                  <a:lnTo>
                    <a:pt x="7764031" y="4213067"/>
                  </a:lnTo>
                  <a:lnTo>
                    <a:pt x="7735579" y="4247033"/>
                  </a:lnTo>
                  <a:lnTo>
                    <a:pt x="7705201" y="4279249"/>
                  </a:lnTo>
                  <a:lnTo>
                    <a:pt x="7672985" y="4309627"/>
                  </a:lnTo>
                  <a:lnTo>
                    <a:pt x="7639019" y="4338080"/>
                  </a:lnTo>
                  <a:lnTo>
                    <a:pt x="7603390" y="4364519"/>
                  </a:lnTo>
                  <a:lnTo>
                    <a:pt x="7566187" y="4388856"/>
                  </a:lnTo>
                  <a:lnTo>
                    <a:pt x="7527497" y="4411004"/>
                  </a:lnTo>
                  <a:lnTo>
                    <a:pt x="7487409" y="4430876"/>
                  </a:lnTo>
                  <a:lnTo>
                    <a:pt x="7446009" y="4448383"/>
                  </a:lnTo>
                  <a:lnTo>
                    <a:pt x="7403386" y="4463437"/>
                  </a:lnTo>
                  <a:lnTo>
                    <a:pt x="7359627" y="4475951"/>
                  </a:lnTo>
                  <a:lnTo>
                    <a:pt x="7314820" y="4485837"/>
                  </a:lnTo>
                  <a:lnTo>
                    <a:pt x="7269054" y="4493007"/>
                  </a:lnTo>
                  <a:lnTo>
                    <a:pt x="7222415" y="4497374"/>
                  </a:lnTo>
                  <a:lnTo>
                    <a:pt x="7174992" y="4498849"/>
                  </a:lnTo>
                  <a:lnTo>
                    <a:pt x="749807" y="4498849"/>
                  </a:lnTo>
                  <a:lnTo>
                    <a:pt x="702390" y="4497374"/>
                  </a:lnTo>
                  <a:lnTo>
                    <a:pt x="655755" y="4493007"/>
                  </a:lnTo>
                  <a:lnTo>
                    <a:pt x="609992" y="4485837"/>
                  </a:lnTo>
                  <a:lnTo>
                    <a:pt x="565189" y="4475951"/>
                  </a:lnTo>
                  <a:lnTo>
                    <a:pt x="521432" y="4463437"/>
                  </a:lnTo>
                  <a:lnTo>
                    <a:pt x="478810" y="4448383"/>
                  </a:lnTo>
                  <a:lnTo>
                    <a:pt x="437412" y="4430876"/>
                  </a:lnTo>
                  <a:lnTo>
                    <a:pt x="397323" y="4411004"/>
                  </a:lnTo>
                  <a:lnTo>
                    <a:pt x="358634" y="4388856"/>
                  </a:lnTo>
                  <a:lnTo>
                    <a:pt x="321430" y="4364519"/>
                  </a:lnTo>
                  <a:lnTo>
                    <a:pt x="285801" y="4338080"/>
                  </a:lnTo>
                  <a:lnTo>
                    <a:pt x="251834" y="4309627"/>
                  </a:lnTo>
                  <a:lnTo>
                    <a:pt x="219617" y="4279249"/>
                  </a:lnTo>
                  <a:lnTo>
                    <a:pt x="189237" y="4247033"/>
                  </a:lnTo>
                  <a:lnTo>
                    <a:pt x="160783" y="4213067"/>
                  </a:lnTo>
                  <a:lnTo>
                    <a:pt x="134343" y="4177439"/>
                  </a:lnTo>
                  <a:lnTo>
                    <a:pt x="110003" y="4140236"/>
                  </a:lnTo>
                  <a:lnTo>
                    <a:pt x="87853" y="4101546"/>
                  </a:lnTo>
                  <a:lnTo>
                    <a:pt x="67980" y="4061457"/>
                  </a:lnTo>
                  <a:lnTo>
                    <a:pt x="50471" y="4020057"/>
                  </a:lnTo>
                  <a:lnTo>
                    <a:pt x="35415" y="3977434"/>
                  </a:lnTo>
                  <a:lnTo>
                    <a:pt x="22900" y="3933675"/>
                  </a:lnTo>
                  <a:lnTo>
                    <a:pt x="13013" y="3888868"/>
                  </a:lnTo>
                  <a:lnTo>
                    <a:pt x="5842" y="3843102"/>
                  </a:lnTo>
                  <a:lnTo>
                    <a:pt x="1475" y="3796463"/>
                  </a:lnTo>
                  <a:lnTo>
                    <a:pt x="0" y="3749040"/>
                  </a:lnTo>
                  <a:lnTo>
                    <a:pt x="0" y="749807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17752" y="1509306"/>
            <a:ext cx="6599555" cy="410019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800" spc="-5" dirty="0">
                <a:latin typeface="Verdana"/>
                <a:cs typeface="Verdana"/>
              </a:rPr>
              <a:t>&lt;!DOCTYPE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html&gt;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Verdana"/>
                <a:cs typeface="Verdana"/>
              </a:rPr>
              <a:t>&lt;html&gt;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Verdana"/>
                <a:cs typeface="Verdana"/>
              </a:rPr>
              <a:t>&lt;body&gt;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35000"/>
              </a:lnSpc>
              <a:spcBef>
                <a:spcPts val="5"/>
              </a:spcBef>
            </a:pPr>
            <a:r>
              <a:rPr sz="1800" spc="-20" dirty="0">
                <a:latin typeface="Verdana"/>
                <a:cs typeface="Verdana"/>
              </a:rPr>
              <a:t>&lt;p&gt;HyperText </a:t>
            </a:r>
            <a:r>
              <a:rPr sz="1800" dirty="0">
                <a:latin typeface="Verdana"/>
                <a:cs typeface="Verdana"/>
              </a:rPr>
              <a:t>Markup </a:t>
            </a:r>
            <a:r>
              <a:rPr sz="1800" spc="-5" dirty="0">
                <a:latin typeface="Verdana"/>
                <a:cs typeface="Verdana"/>
              </a:rPr>
              <a:t>Language </a:t>
            </a:r>
            <a:r>
              <a:rPr sz="1800" spc="5" dirty="0">
                <a:latin typeface="Verdana"/>
                <a:cs typeface="Verdana"/>
              </a:rPr>
              <a:t>is </a:t>
            </a:r>
            <a:r>
              <a:rPr sz="1800" dirty="0">
                <a:latin typeface="Verdana"/>
                <a:cs typeface="Verdana"/>
              </a:rPr>
              <a:t>the standard markup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language</a:t>
            </a:r>
            <a:r>
              <a:rPr sz="1800" dirty="0">
                <a:latin typeface="Verdana"/>
                <a:cs typeface="Verdana"/>
              </a:rPr>
              <a:t> used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 create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&lt;span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style="color:blue;font-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weight:bold"&gt;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static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&lt;/span&gt;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web</a:t>
            </a:r>
            <a:r>
              <a:rPr sz="1800" spc="-5" dirty="0">
                <a:latin typeface="Verdana"/>
                <a:cs typeface="Verdana"/>
              </a:rPr>
              <a:t> pages.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JavaScript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is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scripting</a:t>
            </a:r>
            <a:r>
              <a:rPr sz="1800" spc="-5" dirty="0">
                <a:latin typeface="Verdana"/>
                <a:cs typeface="Verdana"/>
              </a:rPr>
              <a:t> language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used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10" dirty="0">
                <a:latin typeface="Verdana"/>
                <a:cs typeface="Verdana"/>
              </a:rPr>
              <a:t>make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web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page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content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</a:t>
            </a:r>
            <a:endParaRPr sz="1800">
              <a:latin typeface="Verdana"/>
              <a:cs typeface="Verdana"/>
            </a:endParaRPr>
          </a:p>
          <a:p>
            <a:pPr marL="12700" marR="2242185">
              <a:lnSpc>
                <a:spcPct val="135000"/>
              </a:lnSpc>
            </a:pPr>
            <a:r>
              <a:rPr sz="1800" dirty="0">
                <a:latin typeface="Verdana"/>
                <a:cs typeface="Verdana"/>
              </a:rPr>
              <a:t>&lt;span </a:t>
            </a:r>
            <a:r>
              <a:rPr sz="1800" spc="-5" dirty="0">
                <a:latin typeface="Verdana"/>
                <a:cs typeface="Verdana"/>
              </a:rPr>
              <a:t>style="color:orange;font- </a:t>
            </a:r>
            <a:r>
              <a:rPr sz="1800" dirty="0">
                <a:latin typeface="Verdana"/>
                <a:cs typeface="Verdana"/>
              </a:rPr>
              <a:t> we</a:t>
            </a:r>
            <a:r>
              <a:rPr sz="1800" spc="15" dirty="0">
                <a:latin typeface="Verdana"/>
                <a:cs typeface="Verdana"/>
              </a:rPr>
              <a:t>i</a:t>
            </a:r>
            <a:r>
              <a:rPr sz="1800" spc="-25" dirty="0">
                <a:latin typeface="Verdana"/>
                <a:cs typeface="Verdana"/>
              </a:rPr>
              <a:t>g</a:t>
            </a:r>
            <a:r>
              <a:rPr sz="1800" dirty="0">
                <a:latin typeface="Verdana"/>
                <a:cs typeface="Verdana"/>
              </a:rPr>
              <a:t>ht:bo</a:t>
            </a:r>
            <a:r>
              <a:rPr sz="1800" spc="15" dirty="0">
                <a:latin typeface="Verdana"/>
                <a:cs typeface="Verdana"/>
              </a:rPr>
              <a:t>l</a:t>
            </a:r>
            <a:r>
              <a:rPr sz="1800" spc="-25" dirty="0">
                <a:latin typeface="Verdana"/>
                <a:cs typeface="Verdana"/>
              </a:rPr>
              <a:t>d</a:t>
            </a:r>
            <a:r>
              <a:rPr sz="1800" dirty="0">
                <a:latin typeface="Verdana"/>
                <a:cs typeface="Verdana"/>
              </a:rPr>
              <a:t>"&gt;dynam</a:t>
            </a:r>
            <a:r>
              <a:rPr sz="1800" spc="15" dirty="0">
                <a:latin typeface="Verdana"/>
                <a:cs typeface="Verdana"/>
              </a:rPr>
              <a:t>i</a:t>
            </a:r>
            <a:r>
              <a:rPr sz="1800" spc="-5" dirty="0">
                <a:latin typeface="Verdana"/>
                <a:cs typeface="Verdana"/>
              </a:rPr>
              <a:t>c&lt;/s</a:t>
            </a:r>
            <a:r>
              <a:rPr sz="1800" spc="-25" dirty="0">
                <a:latin typeface="Verdana"/>
                <a:cs typeface="Verdana"/>
              </a:rPr>
              <a:t>p</a:t>
            </a:r>
            <a:r>
              <a:rPr sz="1800" dirty="0">
                <a:latin typeface="Verdana"/>
                <a:cs typeface="Verdana"/>
              </a:rPr>
              <a:t>an&gt;</a:t>
            </a:r>
            <a:r>
              <a:rPr sz="1800" spc="15" dirty="0">
                <a:latin typeface="Verdana"/>
                <a:cs typeface="Verdana"/>
              </a:rPr>
              <a:t>.</a:t>
            </a:r>
            <a:r>
              <a:rPr sz="1800" spc="-5" dirty="0">
                <a:latin typeface="Verdana"/>
                <a:cs typeface="Verdana"/>
              </a:rPr>
              <a:t>&lt;/p&gt;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Verdana"/>
                <a:cs typeface="Verdana"/>
              </a:rPr>
              <a:t>&lt;/body&gt;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Verdana"/>
                <a:cs typeface="Verdana"/>
              </a:rPr>
              <a:t>&lt;/html&gt;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2" y="336550"/>
            <a:ext cx="30480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35" dirty="0"/>
              <a:t> </a:t>
            </a:r>
            <a:r>
              <a:rPr dirty="0"/>
              <a:t>is</a:t>
            </a:r>
            <a:r>
              <a:rPr spc="-65" dirty="0"/>
              <a:t> </a:t>
            </a:r>
            <a:r>
              <a:rPr spc="5" dirty="0"/>
              <a:t>HTML?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700" y="1423542"/>
            <a:ext cx="6544945" cy="10236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HTML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is</a:t>
            </a:r>
            <a:r>
              <a:rPr sz="1800" dirty="0">
                <a:latin typeface="Verdana"/>
                <a:cs typeface="Verdana"/>
              </a:rPr>
              <a:t> a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language</a:t>
            </a:r>
            <a:r>
              <a:rPr sz="1800" dirty="0">
                <a:latin typeface="Verdana"/>
                <a:cs typeface="Verdana"/>
              </a:rPr>
              <a:t> for </a:t>
            </a:r>
            <a:r>
              <a:rPr sz="1800" spc="-5" dirty="0">
                <a:latin typeface="Verdana"/>
                <a:cs typeface="Verdana"/>
              </a:rPr>
              <a:t>describing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web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pages.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5" dirty="0">
                <a:latin typeface="Verdana"/>
                <a:cs typeface="Verdana"/>
              </a:rPr>
              <a:t>It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stands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for </a:t>
            </a:r>
            <a:r>
              <a:rPr sz="1600" spc="-5" dirty="0">
                <a:latin typeface="Verdana"/>
                <a:cs typeface="Verdana"/>
              </a:rPr>
              <a:t>Hyper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Text</a:t>
            </a:r>
            <a:r>
              <a:rPr sz="1600" spc="-5" dirty="0">
                <a:latin typeface="Verdana"/>
                <a:cs typeface="Verdana"/>
              </a:rPr>
              <a:t> Markup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Language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HTML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markup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language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not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programming</a:t>
            </a:r>
            <a:r>
              <a:rPr sz="1600" spc="6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language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1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HTML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uses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markup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tags to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describe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web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pages.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2" y="245109"/>
            <a:ext cx="62230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Laying</a:t>
            </a:r>
            <a:r>
              <a:rPr spc="-10" dirty="0"/>
              <a:t> </a:t>
            </a:r>
            <a:r>
              <a:rPr dirty="0"/>
              <a:t>out</a:t>
            </a:r>
            <a:r>
              <a:rPr spc="-5" dirty="0"/>
              <a:t> </a:t>
            </a:r>
            <a:r>
              <a:rPr dirty="0"/>
              <a:t>a</a:t>
            </a:r>
            <a:r>
              <a:rPr spc="-10" dirty="0"/>
              <a:t> page</a:t>
            </a:r>
            <a:r>
              <a:rPr spc="25" dirty="0"/>
              <a:t> </a:t>
            </a:r>
            <a:r>
              <a:rPr dirty="0"/>
              <a:t>with</a:t>
            </a:r>
            <a:r>
              <a:rPr spc="-10" dirty="0"/>
              <a:t> </a:t>
            </a:r>
            <a:r>
              <a:rPr dirty="0"/>
              <a:t>HTML5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7773" y="1429638"/>
            <a:ext cx="4064000" cy="1691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Most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HTML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4</a:t>
            </a:r>
            <a:r>
              <a:rPr sz="2000" spc="-5" dirty="0">
                <a:latin typeface="Verdana"/>
                <a:cs typeface="Verdana"/>
              </a:rPr>
              <a:t> pages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include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ts val="1700"/>
              </a:lnSpc>
            </a:pPr>
            <a:r>
              <a:rPr sz="2000" spc="-10" dirty="0">
                <a:latin typeface="Verdana"/>
                <a:cs typeface="Verdana"/>
              </a:rPr>
              <a:t>variety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common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structures,</a:t>
            </a:r>
            <a:endParaRPr sz="2000">
              <a:latin typeface="Verdana"/>
              <a:cs typeface="Verdana"/>
            </a:endParaRPr>
          </a:p>
          <a:p>
            <a:pPr marL="12700" marR="356870">
              <a:lnSpc>
                <a:spcPct val="71000"/>
              </a:lnSpc>
              <a:spcBef>
                <a:spcPts val="340"/>
              </a:spcBef>
            </a:pPr>
            <a:r>
              <a:rPr sz="2000" dirty="0">
                <a:latin typeface="Verdana"/>
                <a:cs typeface="Verdana"/>
              </a:rPr>
              <a:t>such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as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headers,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footers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and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columns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ts val="1850"/>
              </a:lnSpc>
            </a:pPr>
            <a:r>
              <a:rPr sz="2000" spc="-15" dirty="0">
                <a:latin typeface="Verdana"/>
                <a:cs typeface="Verdana"/>
              </a:rPr>
              <a:t>It’s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common </a:t>
            </a:r>
            <a:r>
              <a:rPr sz="2000" dirty="0">
                <a:latin typeface="Verdana"/>
                <a:cs typeface="Verdana"/>
              </a:rPr>
              <a:t>to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mark </a:t>
            </a:r>
            <a:r>
              <a:rPr sz="2000" dirty="0">
                <a:latin typeface="Verdana"/>
                <a:cs typeface="Verdana"/>
              </a:rPr>
              <a:t>them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up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ct val="71000"/>
              </a:lnSpc>
              <a:spcBef>
                <a:spcPts val="345"/>
              </a:spcBef>
            </a:pPr>
            <a:r>
              <a:rPr sz="2000" dirty="0">
                <a:latin typeface="Verdana"/>
                <a:cs typeface="Verdana"/>
              </a:rPr>
              <a:t>using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div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elements,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giving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each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descriptive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id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or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class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77510" y="1429638"/>
            <a:ext cx="4026535" cy="1474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HTML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5</a:t>
            </a:r>
            <a:r>
              <a:rPr sz="2000" spc="-5" dirty="0">
                <a:latin typeface="Verdana"/>
                <a:cs typeface="Verdana"/>
              </a:rPr>
              <a:t> addresses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this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issue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by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ts val="1700"/>
              </a:lnSpc>
            </a:pPr>
            <a:r>
              <a:rPr sz="2000" dirty="0">
                <a:latin typeface="Verdana"/>
                <a:cs typeface="Verdana"/>
              </a:rPr>
              <a:t>introducing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new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elements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for</a:t>
            </a:r>
            <a:endParaRPr sz="2000">
              <a:latin typeface="Verdana"/>
              <a:cs typeface="Verdana"/>
            </a:endParaRPr>
          </a:p>
          <a:p>
            <a:pPr marL="12700" marR="596900">
              <a:lnSpc>
                <a:spcPct val="71000"/>
              </a:lnSpc>
              <a:spcBef>
                <a:spcPts val="340"/>
              </a:spcBef>
            </a:pPr>
            <a:r>
              <a:rPr sz="2000" dirty="0">
                <a:latin typeface="Verdana"/>
                <a:cs typeface="Verdana"/>
              </a:rPr>
              <a:t>representing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each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these </a:t>
            </a:r>
            <a:r>
              <a:rPr sz="2000" spc="-68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different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sections</a:t>
            </a:r>
            <a:endParaRPr sz="2000">
              <a:latin typeface="Verdana"/>
              <a:cs typeface="Verdana"/>
            </a:endParaRPr>
          </a:p>
          <a:p>
            <a:pPr marL="12700" marR="394970">
              <a:lnSpc>
                <a:spcPct val="71000"/>
              </a:lnSpc>
              <a:spcBef>
                <a:spcPts val="490"/>
              </a:spcBef>
            </a:pPr>
            <a:r>
              <a:rPr sz="2000" spc="-5" dirty="0">
                <a:latin typeface="Verdana"/>
                <a:cs typeface="Verdana"/>
              </a:rPr>
              <a:t>Elements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that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make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it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much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easier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to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structure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pages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0541" y="3569208"/>
            <a:ext cx="3529965" cy="2749550"/>
            <a:chOff x="510541" y="3569208"/>
            <a:chExt cx="3529965" cy="27495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9685" y="3578352"/>
              <a:ext cx="3511296" cy="27310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5113" y="3573780"/>
              <a:ext cx="3520440" cy="2740660"/>
            </a:xfrm>
            <a:custGeom>
              <a:avLst/>
              <a:gdLst/>
              <a:ahLst/>
              <a:cxnLst/>
              <a:rect l="l" t="t" r="r" b="b"/>
              <a:pathLst>
                <a:path w="3520440" h="2740660">
                  <a:moveTo>
                    <a:pt x="0" y="2740152"/>
                  </a:moveTo>
                  <a:lnTo>
                    <a:pt x="3520438" y="2740152"/>
                  </a:lnTo>
                  <a:lnTo>
                    <a:pt x="3520438" y="0"/>
                  </a:lnTo>
                  <a:lnTo>
                    <a:pt x="0" y="0"/>
                  </a:lnTo>
                  <a:lnTo>
                    <a:pt x="0" y="2740152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756403" y="3493006"/>
            <a:ext cx="4387850" cy="3365500"/>
            <a:chOff x="4756403" y="3493006"/>
            <a:chExt cx="4387850" cy="33655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56403" y="3493006"/>
              <a:ext cx="3613404" cy="276758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045930" y="5436095"/>
              <a:ext cx="1098550" cy="1422400"/>
            </a:xfrm>
            <a:custGeom>
              <a:avLst/>
              <a:gdLst/>
              <a:ahLst/>
              <a:cxnLst/>
              <a:rect l="l" t="t" r="r" b="b"/>
              <a:pathLst>
                <a:path w="1098550" h="1422400">
                  <a:moveTo>
                    <a:pt x="1088100" y="0"/>
                  </a:moveTo>
                  <a:lnTo>
                    <a:pt x="1061633" y="0"/>
                  </a:lnTo>
                  <a:lnTo>
                    <a:pt x="1049479" y="1544"/>
                  </a:lnTo>
                  <a:lnTo>
                    <a:pt x="1008367" y="10971"/>
                  </a:lnTo>
                  <a:lnTo>
                    <a:pt x="914643" y="53606"/>
                  </a:lnTo>
                  <a:lnTo>
                    <a:pt x="855440" y="92243"/>
                  </a:lnTo>
                  <a:lnTo>
                    <a:pt x="799733" y="134213"/>
                  </a:lnTo>
                  <a:lnTo>
                    <a:pt x="758941" y="168064"/>
                  </a:lnTo>
                  <a:lnTo>
                    <a:pt x="748971" y="177737"/>
                  </a:lnTo>
                  <a:lnTo>
                    <a:pt x="743053" y="182572"/>
                  </a:lnTo>
                  <a:lnTo>
                    <a:pt x="592025" y="334518"/>
                  </a:lnTo>
                  <a:lnTo>
                    <a:pt x="588913" y="338548"/>
                  </a:lnTo>
                  <a:lnTo>
                    <a:pt x="586424" y="340561"/>
                  </a:lnTo>
                  <a:lnTo>
                    <a:pt x="561824" y="368372"/>
                  </a:lnTo>
                  <a:lnTo>
                    <a:pt x="560262" y="370387"/>
                  </a:lnTo>
                  <a:lnTo>
                    <a:pt x="560262" y="370790"/>
                  </a:lnTo>
                  <a:lnTo>
                    <a:pt x="558395" y="372403"/>
                  </a:lnTo>
                  <a:lnTo>
                    <a:pt x="540958" y="392955"/>
                  </a:lnTo>
                  <a:lnTo>
                    <a:pt x="539396" y="394568"/>
                  </a:lnTo>
                  <a:lnTo>
                    <a:pt x="539091" y="394568"/>
                  </a:lnTo>
                  <a:lnTo>
                    <a:pt x="537834" y="396585"/>
                  </a:lnTo>
                  <a:lnTo>
                    <a:pt x="538862" y="400723"/>
                  </a:lnTo>
                  <a:lnTo>
                    <a:pt x="541846" y="408525"/>
                  </a:lnTo>
                  <a:lnTo>
                    <a:pt x="547486" y="421975"/>
                  </a:lnTo>
                  <a:lnTo>
                    <a:pt x="549822" y="428216"/>
                  </a:lnTo>
                  <a:lnTo>
                    <a:pt x="566344" y="479975"/>
                  </a:lnTo>
                  <a:lnTo>
                    <a:pt x="575708" y="536072"/>
                  </a:lnTo>
                  <a:lnTo>
                    <a:pt x="576772" y="568276"/>
                  </a:lnTo>
                  <a:lnTo>
                    <a:pt x="575239" y="588700"/>
                  </a:lnTo>
                  <a:lnTo>
                    <a:pt x="564814" y="633626"/>
                  </a:lnTo>
                  <a:lnTo>
                    <a:pt x="544997" y="675887"/>
                  </a:lnTo>
                  <a:lnTo>
                    <a:pt x="515418" y="716596"/>
                  </a:lnTo>
                  <a:lnTo>
                    <a:pt x="512929" y="718609"/>
                  </a:lnTo>
                  <a:lnTo>
                    <a:pt x="512929" y="719415"/>
                  </a:lnTo>
                  <a:lnTo>
                    <a:pt x="511062" y="721431"/>
                  </a:lnTo>
                  <a:lnTo>
                    <a:pt x="475553" y="756091"/>
                  </a:lnTo>
                  <a:lnTo>
                    <a:pt x="472759" y="758107"/>
                  </a:lnTo>
                  <a:lnTo>
                    <a:pt x="470892" y="760124"/>
                  </a:lnTo>
                  <a:lnTo>
                    <a:pt x="421843" y="797603"/>
                  </a:lnTo>
                  <a:lnTo>
                    <a:pt x="362206" y="837102"/>
                  </a:lnTo>
                  <a:lnTo>
                    <a:pt x="358472" y="839115"/>
                  </a:lnTo>
                  <a:lnTo>
                    <a:pt x="266283" y="893122"/>
                  </a:lnTo>
                  <a:lnTo>
                    <a:pt x="265978" y="893525"/>
                  </a:lnTo>
                  <a:lnTo>
                    <a:pt x="199800" y="930806"/>
                  </a:lnTo>
                  <a:lnTo>
                    <a:pt x="167202" y="950442"/>
                  </a:lnTo>
                  <a:lnTo>
                    <a:pt x="138927" y="969700"/>
                  </a:lnTo>
                  <a:lnTo>
                    <a:pt x="119926" y="984713"/>
                  </a:lnTo>
                  <a:lnTo>
                    <a:pt x="108182" y="995092"/>
                  </a:lnTo>
                  <a:lnTo>
                    <a:pt x="101868" y="1002750"/>
                  </a:lnTo>
                  <a:lnTo>
                    <a:pt x="99062" y="1002750"/>
                  </a:lnTo>
                  <a:lnTo>
                    <a:pt x="94706" y="1008390"/>
                  </a:lnTo>
                  <a:lnTo>
                    <a:pt x="92521" y="1010406"/>
                  </a:lnTo>
                  <a:lnTo>
                    <a:pt x="69906" y="1036685"/>
                  </a:lnTo>
                  <a:lnTo>
                    <a:pt x="40063" y="1082643"/>
                  </a:lnTo>
                  <a:lnTo>
                    <a:pt x="23774" y="1118590"/>
                  </a:lnTo>
                  <a:lnTo>
                    <a:pt x="3978" y="1191425"/>
                  </a:lnTo>
                  <a:lnTo>
                    <a:pt x="149" y="1231823"/>
                  </a:lnTo>
                  <a:lnTo>
                    <a:pt x="0" y="1272750"/>
                  </a:lnTo>
                  <a:lnTo>
                    <a:pt x="3151" y="1311071"/>
                  </a:lnTo>
                  <a:lnTo>
                    <a:pt x="13730" y="1369510"/>
                  </a:lnTo>
                  <a:lnTo>
                    <a:pt x="26521" y="1411961"/>
                  </a:lnTo>
                  <a:lnTo>
                    <a:pt x="30545" y="1421904"/>
                  </a:lnTo>
                  <a:lnTo>
                    <a:pt x="1098069" y="1421904"/>
                  </a:lnTo>
                  <a:lnTo>
                    <a:pt x="1098069" y="2819"/>
                  </a:lnTo>
                  <a:lnTo>
                    <a:pt x="1088100" y="0"/>
                  </a:lnTo>
                  <a:close/>
                </a:path>
              </a:pathLst>
            </a:custGeom>
            <a:solidFill>
              <a:srgbClr val="084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2" y="427989"/>
            <a:ext cx="71520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New</a:t>
            </a:r>
            <a:r>
              <a:rPr spc="-10" dirty="0"/>
              <a:t> </a:t>
            </a:r>
            <a:r>
              <a:rPr dirty="0"/>
              <a:t>Semantic</a:t>
            </a:r>
            <a:r>
              <a:rPr spc="-5" dirty="0"/>
              <a:t> </a:t>
            </a:r>
            <a:r>
              <a:rPr dirty="0"/>
              <a:t>Elements</a:t>
            </a:r>
            <a:r>
              <a:rPr spc="-5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spc="10" dirty="0"/>
              <a:t>HTML</a:t>
            </a:r>
            <a:r>
              <a:rPr spc="-40" dirty="0"/>
              <a:t> </a:t>
            </a:r>
            <a:r>
              <a:rPr dirty="0"/>
              <a:t>5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73075" y="1189735"/>
          <a:ext cx="8315325" cy="490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HTML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Tag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A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Description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&lt;article&gt;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544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Deﬁnes</a:t>
                      </a:r>
                      <a:r>
                        <a:rPr sz="20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complete,</a:t>
                      </a:r>
                      <a:r>
                        <a:rPr sz="20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self-contained</a:t>
                      </a:r>
                      <a:r>
                        <a:rPr sz="20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block</a:t>
                      </a:r>
                      <a:r>
                        <a:rPr sz="20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of </a:t>
                      </a:r>
                      <a:r>
                        <a:rPr sz="2000" spc="-6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related elements.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&lt;aside&gt;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Deﬁnes</a:t>
                      </a:r>
                      <a:r>
                        <a:rPr sz="20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some</a:t>
                      </a:r>
                      <a:r>
                        <a:rPr sz="20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content</a:t>
                      </a:r>
                      <a:r>
                        <a:rPr sz="20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aside</a:t>
                      </a:r>
                      <a:r>
                        <a:rPr sz="20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from</a:t>
                      </a:r>
                      <a:r>
                        <a:rPr sz="2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20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content</a:t>
                      </a:r>
                      <a:r>
                        <a:rPr sz="20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it is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placed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 (like</a:t>
                      </a:r>
                      <a:r>
                        <a:rPr sz="20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sidebar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06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&lt;footer&gt;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286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Deﬁnes</a:t>
                      </a:r>
                      <a:r>
                        <a:rPr sz="20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footer</a:t>
                      </a:r>
                      <a:r>
                        <a:rPr sz="20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for</a:t>
                      </a:r>
                      <a:r>
                        <a:rPr sz="20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a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document</a:t>
                      </a:r>
                      <a:r>
                        <a:rPr sz="20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or</a:t>
                      </a:r>
                      <a:r>
                        <a:rPr sz="20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section</a:t>
                      </a:r>
                      <a:r>
                        <a:rPr sz="20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which </a:t>
                      </a:r>
                      <a:r>
                        <a:rPr sz="2000" spc="-6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contains the author of the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document,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copyright </a:t>
                      </a:r>
                      <a:r>
                        <a:rPr sz="20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information,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links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to terms of use, contact </a:t>
                      </a:r>
                      <a:r>
                        <a:rPr sz="20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information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&lt;header&gt;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359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Deﬁnes</a:t>
                      </a:r>
                      <a:r>
                        <a:rPr sz="20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a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header</a:t>
                      </a:r>
                      <a:r>
                        <a:rPr sz="20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for</a:t>
                      </a:r>
                      <a:r>
                        <a:rPr sz="2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document</a:t>
                      </a:r>
                      <a:r>
                        <a:rPr sz="20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or section.</a:t>
                      </a:r>
                      <a:r>
                        <a:rPr sz="20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It </a:t>
                      </a:r>
                      <a:r>
                        <a:rPr sz="2000" spc="-6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can be used as a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container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for introductory </a:t>
                      </a:r>
                      <a:r>
                        <a:rPr sz="20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content.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&lt;nav&gt;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Deﬁnes</a:t>
                      </a:r>
                      <a:r>
                        <a:rPr sz="20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set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 of</a:t>
                      </a:r>
                      <a:r>
                        <a:rPr sz="20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navigation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links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&lt;section&gt;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Deﬁnes</a:t>
                      </a:r>
                      <a:r>
                        <a:rPr sz="20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a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section</a:t>
                      </a:r>
                      <a:r>
                        <a:rPr sz="20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in a</a:t>
                      </a:r>
                      <a:r>
                        <a:rPr sz="20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document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3195" y="1495044"/>
            <a:ext cx="1638300" cy="1714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5692" y="171957"/>
            <a:ext cx="20129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5700" y="1423542"/>
            <a:ext cx="4257040" cy="1264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In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this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lesson,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you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have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learnt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about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structure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of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 HTML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page.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Physical/logical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character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effects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895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Managing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document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spacing.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1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New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Semantic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elements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HTML5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1004" y="1828800"/>
            <a:ext cx="1828800" cy="1819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5692" y="171957"/>
            <a:ext cx="34213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Review</a:t>
            </a:r>
            <a:r>
              <a:rPr spc="-50" dirty="0"/>
              <a:t> </a:t>
            </a:r>
            <a:r>
              <a:rPr dirty="0"/>
              <a:t>Question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5700" y="1423542"/>
            <a:ext cx="6849109" cy="3361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Question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1:Which of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 following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 newly</a:t>
            </a:r>
            <a:r>
              <a:rPr sz="1800" spc="-5" dirty="0">
                <a:latin typeface="Verdana"/>
                <a:cs typeface="Verdana"/>
              </a:rPr>
              <a:t> added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content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095"/>
              </a:lnSpc>
            </a:pPr>
            <a:r>
              <a:rPr sz="1800" spc="-5" dirty="0">
                <a:latin typeface="Verdana"/>
                <a:cs typeface="Verdana"/>
              </a:rPr>
              <a:t>tags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in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HTML5?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Option1: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article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Option2: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div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Option3: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section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1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Option4: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70AD"/>
              </a:buClr>
              <a:buFont typeface="Wingdings"/>
              <a:buChar char=""/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ts val="2110"/>
              </a:lnSpc>
            </a:pPr>
            <a:r>
              <a:rPr sz="1800" dirty="0">
                <a:latin typeface="Verdana"/>
                <a:cs typeface="Verdana"/>
              </a:rPr>
              <a:t>Question</a:t>
            </a:r>
            <a:r>
              <a:rPr sz="1800" spc="-5" dirty="0">
                <a:latin typeface="Verdana"/>
                <a:cs typeface="Verdana"/>
              </a:rPr>
              <a:t> 2:HTML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document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is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saved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with</a:t>
            </a:r>
            <a:r>
              <a:rPr sz="1800" dirty="0">
                <a:latin typeface="Verdana"/>
                <a:cs typeface="Verdana"/>
              </a:rPr>
              <a:t> an extension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100"/>
              </a:lnSpc>
            </a:pPr>
            <a:r>
              <a:rPr sz="1800" dirty="0">
                <a:latin typeface="Verdana"/>
                <a:cs typeface="Verdana"/>
              </a:rPr>
              <a:t>.xml.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1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30" dirty="0">
                <a:latin typeface="Verdana"/>
                <a:cs typeface="Verdana"/>
              </a:rPr>
              <a:t>True/False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Verdana"/>
              <a:cs typeface="Verdana"/>
            </a:endParaRPr>
          </a:p>
          <a:p>
            <a:pPr marL="12700" marR="370205">
              <a:lnSpc>
                <a:spcPts val="2050"/>
              </a:lnSpc>
              <a:tabLst>
                <a:tab pos="6261735" algn="l"/>
              </a:tabLst>
            </a:pPr>
            <a:r>
              <a:rPr sz="1800" dirty="0">
                <a:latin typeface="Verdana"/>
                <a:cs typeface="Verdana"/>
              </a:rPr>
              <a:t>Question 3:A </a:t>
            </a:r>
            <a:r>
              <a:rPr sz="1800" spc="-80" dirty="0">
                <a:latin typeface="Verdana"/>
                <a:cs typeface="Verdana"/>
              </a:rPr>
              <a:t>V</a:t>
            </a:r>
            <a:r>
              <a:rPr sz="1800" dirty="0">
                <a:latin typeface="Verdana"/>
                <a:cs typeface="Verdana"/>
              </a:rPr>
              <a:t>ar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tag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i</a:t>
            </a:r>
            <a:r>
              <a:rPr sz="1800" dirty="0">
                <a:latin typeface="Verdana"/>
                <a:cs typeface="Verdana"/>
              </a:rPr>
              <a:t>s used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 displ</a:t>
            </a:r>
            <a:r>
              <a:rPr sz="1800" spc="-20" dirty="0">
                <a:latin typeface="Verdana"/>
                <a:cs typeface="Verdana"/>
              </a:rPr>
              <a:t>a</a:t>
            </a:r>
            <a:r>
              <a:rPr sz="1800" dirty="0">
                <a:latin typeface="Verdana"/>
                <a:cs typeface="Verdana"/>
              </a:rPr>
              <a:t>y the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spc="5" dirty="0">
                <a:latin typeface="Verdana"/>
                <a:cs typeface="Verdana"/>
              </a:rPr>
              <a:t>i</a:t>
            </a:r>
            <a:r>
              <a:rPr sz="1800" dirty="0">
                <a:latin typeface="Verdana"/>
                <a:cs typeface="Verdana"/>
              </a:rPr>
              <a:t>n  the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web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page.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1004" y="1828800"/>
            <a:ext cx="1828800" cy="1819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5692" y="528574"/>
            <a:ext cx="78092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Review</a:t>
            </a:r>
            <a:r>
              <a:rPr spc="-5" dirty="0"/>
              <a:t> </a:t>
            </a:r>
            <a:r>
              <a:rPr dirty="0"/>
              <a:t>Question:</a:t>
            </a:r>
            <a:r>
              <a:rPr spc="-5" dirty="0"/>
              <a:t> </a:t>
            </a:r>
            <a:r>
              <a:rPr spc="-10" dirty="0"/>
              <a:t>Match</a:t>
            </a:r>
            <a:r>
              <a:rPr dirty="0"/>
              <a:t> the</a:t>
            </a:r>
            <a:r>
              <a:rPr spc="-5" dirty="0"/>
              <a:t> Following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8500" y="1190687"/>
          <a:ext cx="2733675" cy="5100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43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1.</a:t>
                      </a:r>
                      <a:r>
                        <a:rPr sz="16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Code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83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2.</a:t>
                      </a:r>
                      <a:r>
                        <a:rPr sz="16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35" dirty="0">
                          <a:latin typeface="Verdana"/>
                          <a:cs typeface="Verdana"/>
                        </a:rPr>
                        <a:t>Var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83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3.</a:t>
                      </a:r>
                      <a:r>
                        <a:rPr sz="16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Kbd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9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4.</a:t>
                      </a:r>
                      <a:r>
                        <a:rPr sz="16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Emphasis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58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5.</a:t>
                      </a:r>
                      <a:r>
                        <a:rPr sz="16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Strong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4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6.</a:t>
                      </a:r>
                      <a:r>
                        <a:rPr sz="16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Deﬁnition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595686" y="1168462"/>
          <a:ext cx="3113405" cy="5123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3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4875">
                <a:tc>
                  <a:txBody>
                    <a:bodyPr/>
                    <a:lstStyle/>
                    <a:p>
                      <a:pPr marL="473075" marR="102235" indent="-3810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a)</a:t>
                      </a:r>
                      <a:r>
                        <a:rPr sz="16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70" dirty="0">
                          <a:latin typeface="Verdana"/>
                          <a:cs typeface="Verdana"/>
                        </a:rPr>
                        <a:t>Tag</a:t>
                      </a:r>
                      <a:r>
                        <a:rPr sz="16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displays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user-entered </a:t>
                      </a:r>
                      <a:r>
                        <a:rPr sz="1600" spc="-5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computer</a:t>
                      </a:r>
                      <a:r>
                        <a:rPr sz="1600" spc="1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commands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arguments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120">
                <a:tc>
                  <a:txBody>
                    <a:bodyPr/>
                    <a:lstStyle/>
                    <a:p>
                      <a:pPr marL="473075" marR="347980" indent="-3810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b)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75" dirty="0">
                          <a:latin typeface="Verdana"/>
                          <a:cs typeface="Verdana"/>
                        </a:rPr>
                        <a:t>Tag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used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for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deﬁning </a:t>
                      </a:r>
                      <a:r>
                        <a:rPr sz="1600" spc="-5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important</a:t>
                      </a:r>
                      <a:r>
                        <a:rPr sz="16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text.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120">
                <a:tc>
                  <a:txBody>
                    <a:bodyPr/>
                    <a:lstStyle/>
                    <a:p>
                      <a:pPr marL="473075" marR="366395" indent="-3810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c)</a:t>
                      </a:r>
                      <a:r>
                        <a:rPr sz="16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70" dirty="0">
                          <a:latin typeface="Verdana"/>
                          <a:cs typeface="Verdana"/>
                        </a:rPr>
                        <a:t>Tag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displays</a:t>
                      </a:r>
                      <a:r>
                        <a:rPr sz="1600" spc="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any</a:t>
                      </a:r>
                      <a:r>
                        <a:rPr sz="16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code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part on</a:t>
                      </a:r>
                      <a:r>
                        <a:rPr sz="16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6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web page.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120">
                <a:tc>
                  <a:txBody>
                    <a:bodyPr/>
                    <a:lstStyle/>
                    <a:p>
                      <a:pPr marL="473075" marR="164465" indent="-3810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d)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75" dirty="0">
                          <a:latin typeface="Verdana"/>
                          <a:cs typeface="Verdana"/>
                        </a:rPr>
                        <a:t>Tag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displays</a:t>
                      </a:r>
                      <a:r>
                        <a:rPr sz="16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any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variable </a:t>
                      </a:r>
                      <a:r>
                        <a:rPr sz="1600" spc="-5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on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web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page.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8875">
                <a:tc>
                  <a:txBody>
                    <a:bodyPr/>
                    <a:lstStyle/>
                    <a:p>
                      <a:pPr marL="473075" marR="495300" indent="-3810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e)</a:t>
                      </a:r>
                      <a:r>
                        <a:rPr sz="16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This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tag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designed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speciﬁcally</a:t>
                      </a:r>
                      <a:r>
                        <a:rPr sz="1600" spc="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for</a:t>
                      </a:r>
                      <a:r>
                        <a:rPr sz="16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words </a:t>
                      </a:r>
                      <a:r>
                        <a:rPr sz="1600" spc="-5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and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phrases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that are </a:t>
                      </a:r>
                      <a:r>
                        <a:rPr sz="1600" spc="-5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deﬁned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16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6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text.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1069">
                <a:tc>
                  <a:txBody>
                    <a:bodyPr/>
                    <a:lstStyle/>
                    <a:p>
                      <a:pPr marL="473075" marR="159385" indent="-381000" algn="just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35" dirty="0">
                          <a:latin typeface="Verdana"/>
                          <a:cs typeface="Verdana"/>
                        </a:rPr>
                        <a:t>f) </a:t>
                      </a:r>
                      <a:r>
                        <a:rPr sz="1600" spc="-70" dirty="0">
                          <a:latin typeface="Verdana"/>
                          <a:cs typeface="Verdana"/>
                        </a:rPr>
                        <a:t>Tag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for generic emphasis </a:t>
                      </a:r>
                      <a:r>
                        <a:rPr sz="1600" spc="-5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means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this tag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highlight </a:t>
                      </a:r>
                      <a:r>
                        <a:rPr sz="1600" spc="-5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speciﬁc</a:t>
                      </a:r>
                      <a:r>
                        <a:rPr sz="1600" spc="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areas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6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text.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46275" y="0"/>
            <a:ext cx="5297805" cy="6858000"/>
          </a:xfrm>
          <a:custGeom>
            <a:avLst/>
            <a:gdLst/>
            <a:ahLst/>
            <a:cxnLst/>
            <a:rect l="l" t="t" r="r" b="b"/>
            <a:pathLst>
              <a:path w="5297805" h="6858000">
                <a:moveTo>
                  <a:pt x="5297724" y="0"/>
                </a:moveTo>
                <a:lnTo>
                  <a:pt x="148966" y="0"/>
                </a:lnTo>
                <a:lnTo>
                  <a:pt x="134045" y="35610"/>
                </a:lnTo>
                <a:lnTo>
                  <a:pt x="115014" y="90349"/>
                </a:lnTo>
                <a:lnTo>
                  <a:pt x="95333" y="152553"/>
                </a:lnTo>
                <a:lnTo>
                  <a:pt x="78463" y="210559"/>
                </a:lnTo>
                <a:lnTo>
                  <a:pt x="67864" y="252704"/>
                </a:lnTo>
                <a:lnTo>
                  <a:pt x="60664" y="286816"/>
                </a:lnTo>
                <a:lnTo>
                  <a:pt x="53038" y="320014"/>
                </a:lnTo>
                <a:lnTo>
                  <a:pt x="39327" y="388772"/>
                </a:lnTo>
                <a:lnTo>
                  <a:pt x="27500" y="459484"/>
                </a:lnTo>
                <a:lnTo>
                  <a:pt x="16797" y="534568"/>
                </a:lnTo>
                <a:lnTo>
                  <a:pt x="11297" y="581769"/>
                </a:lnTo>
                <a:lnTo>
                  <a:pt x="6832" y="630653"/>
                </a:lnTo>
                <a:lnTo>
                  <a:pt x="3437" y="680933"/>
                </a:lnTo>
                <a:lnTo>
                  <a:pt x="1148" y="732323"/>
                </a:lnTo>
                <a:lnTo>
                  <a:pt x="0" y="784535"/>
                </a:lnTo>
                <a:lnTo>
                  <a:pt x="25" y="837283"/>
                </a:lnTo>
                <a:lnTo>
                  <a:pt x="1261" y="890280"/>
                </a:lnTo>
                <a:lnTo>
                  <a:pt x="3741" y="943239"/>
                </a:lnTo>
                <a:lnTo>
                  <a:pt x="7500" y="995874"/>
                </a:lnTo>
                <a:lnTo>
                  <a:pt x="12573" y="1047896"/>
                </a:lnTo>
                <a:lnTo>
                  <a:pt x="18994" y="1099020"/>
                </a:lnTo>
                <a:lnTo>
                  <a:pt x="26798" y="1148959"/>
                </a:lnTo>
                <a:lnTo>
                  <a:pt x="36021" y="1197426"/>
                </a:lnTo>
                <a:lnTo>
                  <a:pt x="46697" y="1244134"/>
                </a:lnTo>
                <a:lnTo>
                  <a:pt x="58860" y="1288796"/>
                </a:lnTo>
                <a:lnTo>
                  <a:pt x="76425" y="1348430"/>
                </a:lnTo>
                <a:lnTo>
                  <a:pt x="90170" y="1392205"/>
                </a:lnTo>
                <a:lnTo>
                  <a:pt x="103842" y="1430849"/>
                </a:lnTo>
                <a:lnTo>
                  <a:pt x="121192" y="1475091"/>
                </a:lnTo>
                <a:lnTo>
                  <a:pt x="145969" y="1535658"/>
                </a:lnTo>
                <a:lnTo>
                  <a:pt x="162371" y="1573065"/>
                </a:lnTo>
                <a:lnTo>
                  <a:pt x="183108" y="1614472"/>
                </a:lnTo>
                <a:lnTo>
                  <a:pt x="207377" y="1658631"/>
                </a:lnTo>
                <a:lnTo>
                  <a:pt x="234377" y="1704295"/>
                </a:lnTo>
                <a:lnTo>
                  <a:pt x="263306" y="1750215"/>
                </a:lnTo>
                <a:lnTo>
                  <a:pt x="293361" y="1795144"/>
                </a:lnTo>
                <a:lnTo>
                  <a:pt x="323741" y="1837833"/>
                </a:lnTo>
                <a:lnTo>
                  <a:pt x="353644" y="1877036"/>
                </a:lnTo>
                <a:lnTo>
                  <a:pt x="382267" y="1911503"/>
                </a:lnTo>
                <a:lnTo>
                  <a:pt x="408808" y="1939988"/>
                </a:lnTo>
                <a:lnTo>
                  <a:pt x="447861" y="1984692"/>
                </a:lnTo>
                <a:lnTo>
                  <a:pt x="469267" y="2006812"/>
                </a:lnTo>
                <a:lnTo>
                  <a:pt x="481658" y="2017232"/>
                </a:lnTo>
                <a:lnTo>
                  <a:pt x="492920" y="2021636"/>
                </a:lnTo>
                <a:lnTo>
                  <a:pt x="514393" y="2049596"/>
                </a:lnTo>
                <a:lnTo>
                  <a:pt x="555837" y="2088099"/>
                </a:lnTo>
                <a:lnTo>
                  <a:pt x="604419" y="2128562"/>
                </a:lnTo>
                <a:lnTo>
                  <a:pt x="647304" y="2162401"/>
                </a:lnTo>
                <a:lnTo>
                  <a:pt x="707551" y="2207110"/>
                </a:lnTo>
                <a:lnTo>
                  <a:pt x="746096" y="2233610"/>
                </a:lnTo>
                <a:lnTo>
                  <a:pt x="786913" y="2260425"/>
                </a:lnTo>
                <a:lnTo>
                  <a:pt x="829623" y="2287444"/>
                </a:lnTo>
                <a:lnTo>
                  <a:pt x="873843" y="2314556"/>
                </a:lnTo>
                <a:lnTo>
                  <a:pt x="919193" y="2341650"/>
                </a:lnTo>
                <a:lnTo>
                  <a:pt x="965292" y="2368618"/>
                </a:lnTo>
                <a:lnTo>
                  <a:pt x="1011759" y="2395347"/>
                </a:lnTo>
                <a:lnTo>
                  <a:pt x="1104273" y="2447649"/>
                </a:lnTo>
                <a:lnTo>
                  <a:pt x="1236280" y="2521553"/>
                </a:lnTo>
                <a:lnTo>
                  <a:pt x="1276955" y="2544533"/>
                </a:lnTo>
                <a:lnTo>
                  <a:pt x="1284461" y="2548420"/>
                </a:lnTo>
                <a:lnTo>
                  <a:pt x="1285959" y="2550363"/>
                </a:lnTo>
                <a:lnTo>
                  <a:pt x="1291966" y="2554249"/>
                </a:lnTo>
                <a:lnTo>
                  <a:pt x="1730548" y="2810852"/>
                </a:lnTo>
                <a:lnTo>
                  <a:pt x="1743596" y="2818169"/>
                </a:lnTo>
                <a:lnTo>
                  <a:pt x="1756081" y="2825669"/>
                </a:lnTo>
                <a:lnTo>
                  <a:pt x="1814970" y="2863380"/>
                </a:lnTo>
                <a:lnTo>
                  <a:pt x="1895949" y="2916300"/>
                </a:lnTo>
                <a:lnTo>
                  <a:pt x="1941320" y="2946486"/>
                </a:lnTo>
                <a:lnTo>
                  <a:pt x="1988444" y="2978291"/>
                </a:lnTo>
                <a:lnTo>
                  <a:pt x="2036194" y="3011068"/>
                </a:lnTo>
                <a:lnTo>
                  <a:pt x="2083444" y="3044169"/>
                </a:lnTo>
                <a:lnTo>
                  <a:pt x="2129067" y="3076946"/>
                </a:lnTo>
                <a:lnTo>
                  <a:pt x="2171937" y="3108750"/>
                </a:lnTo>
                <a:lnTo>
                  <a:pt x="2210927" y="3138935"/>
                </a:lnTo>
                <a:lnTo>
                  <a:pt x="2244911" y="3166852"/>
                </a:lnTo>
                <a:lnTo>
                  <a:pt x="2278602" y="3197894"/>
                </a:lnTo>
                <a:lnTo>
                  <a:pt x="2283460" y="3202297"/>
                </a:lnTo>
                <a:lnTo>
                  <a:pt x="2295292" y="3211283"/>
                </a:lnTo>
                <a:lnTo>
                  <a:pt x="2466513" y="3378454"/>
                </a:lnTo>
                <a:lnTo>
                  <a:pt x="2471907" y="3384837"/>
                </a:lnTo>
                <a:lnTo>
                  <a:pt x="2475895" y="3390123"/>
                </a:lnTo>
                <a:lnTo>
                  <a:pt x="2480451" y="3395407"/>
                </a:lnTo>
                <a:lnTo>
                  <a:pt x="2515419" y="3435952"/>
                </a:lnTo>
                <a:lnTo>
                  <a:pt x="2630229" y="3598113"/>
                </a:lnTo>
                <a:lnTo>
                  <a:pt x="2660644" y="3652788"/>
                </a:lnTo>
                <a:lnTo>
                  <a:pt x="2688801" y="3708920"/>
                </a:lnTo>
                <a:lnTo>
                  <a:pt x="2707959" y="3752849"/>
                </a:lnTo>
                <a:lnTo>
                  <a:pt x="2725763" y="3801950"/>
                </a:lnTo>
                <a:lnTo>
                  <a:pt x="2741842" y="3854651"/>
                </a:lnTo>
                <a:lnTo>
                  <a:pt x="2755827" y="3909380"/>
                </a:lnTo>
                <a:lnTo>
                  <a:pt x="2767348" y="3964565"/>
                </a:lnTo>
                <a:lnTo>
                  <a:pt x="2776035" y="4018634"/>
                </a:lnTo>
                <a:lnTo>
                  <a:pt x="2781519" y="4070015"/>
                </a:lnTo>
                <a:lnTo>
                  <a:pt x="2783429" y="4117136"/>
                </a:lnTo>
                <a:lnTo>
                  <a:pt x="2782656" y="4172376"/>
                </a:lnTo>
                <a:lnTo>
                  <a:pt x="2780996" y="4223904"/>
                </a:lnTo>
                <a:lnTo>
                  <a:pt x="2778314" y="4272463"/>
                </a:lnTo>
                <a:lnTo>
                  <a:pt x="2774473" y="4318794"/>
                </a:lnTo>
                <a:lnTo>
                  <a:pt x="2769339" y="4363640"/>
                </a:lnTo>
                <a:lnTo>
                  <a:pt x="2762775" y="4407744"/>
                </a:lnTo>
                <a:lnTo>
                  <a:pt x="2754647" y="4451848"/>
                </a:lnTo>
                <a:lnTo>
                  <a:pt x="2744819" y="4496694"/>
                </a:lnTo>
                <a:lnTo>
                  <a:pt x="2733155" y="4543025"/>
                </a:lnTo>
                <a:lnTo>
                  <a:pt x="2719519" y="4591584"/>
                </a:lnTo>
                <a:lnTo>
                  <a:pt x="2703776" y="4643112"/>
                </a:lnTo>
                <a:lnTo>
                  <a:pt x="2685791" y="4698352"/>
                </a:lnTo>
                <a:lnTo>
                  <a:pt x="2664584" y="4761285"/>
                </a:lnTo>
                <a:lnTo>
                  <a:pt x="2642243" y="4822761"/>
                </a:lnTo>
                <a:lnTo>
                  <a:pt x="2631379" y="4848179"/>
                </a:lnTo>
                <a:lnTo>
                  <a:pt x="2615021" y="4887633"/>
                </a:lnTo>
                <a:lnTo>
                  <a:pt x="2600634" y="4925267"/>
                </a:lnTo>
                <a:lnTo>
                  <a:pt x="2595685" y="4945227"/>
                </a:lnTo>
                <a:lnTo>
                  <a:pt x="2601692" y="4954943"/>
                </a:lnTo>
                <a:lnTo>
                  <a:pt x="2603190" y="4954943"/>
                </a:lnTo>
                <a:lnTo>
                  <a:pt x="2610696" y="4962715"/>
                </a:lnTo>
                <a:lnTo>
                  <a:pt x="2694808" y="5061851"/>
                </a:lnTo>
                <a:lnTo>
                  <a:pt x="2700138" y="5066807"/>
                </a:lnTo>
                <a:lnTo>
                  <a:pt x="2703636" y="5070849"/>
                </a:lnTo>
                <a:lnTo>
                  <a:pt x="2711331" y="5081295"/>
                </a:lnTo>
                <a:lnTo>
                  <a:pt x="2829987" y="5215420"/>
                </a:lnTo>
                <a:lnTo>
                  <a:pt x="2837493" y="5221249"/>
                </a:lnTo>
                <a:lnTo>
                  <a:pt x="2842001" y="5225135"/>
                </a:lnTo>
                <a:lnTo>
                  <a:pt x="2856270" y="5243364"/>
                </a:lnTo>
                <a:lnTo>
                  <a:pt x="2864531" y="5252351"/>
                </a:lnTo>
                <a:lnTo>
                  <a:pt x="3585472" y="5977421"/>
                </a:lnTo>
                <a:lnTo>
                  <a:pt x="3605678" y="5994917"/>
                </a:lnTo>
                <a:lnTo>
                  <a:pt x="3642715" y="6029907"/>
                </a:lnTo>
                <a:lnTo>
                  <a:pt x="3858839" y="6210687"/>
                </a:lnTo>
                <a:lnTo>
                  <a:pt x="3900831" y="6244214"/>
                </a:lnTo>
                <a:lnTo>
                  <a:pt x="3942343" y="6276689"/>
                </a:lnTo>
                <a:lnTo>
                  <a:pt x="3983536" y="6308236"/>
                </a:lnTo>
                <a:lnTo>
                  <a:pt x="4024568" y="6338975"/>
                </a:lnTo>
                <a:lnTo>
                  <a:pt x="4065601" y="6369030"/>
                </a:lnTo>
                <a:lnTo>
                  <a:pt x="4106794" y="6398522"/>
                </a:lnTo>
                <a:lnTo>
                  <a:pt x="4148307" y="6427573"/>
                </a:lnTo>
                <a:lnTo>
                  <a:pt x="4190300" y="6456305"/>
                </a:lnTo>
                <a:lnTo>
                  <a:pt x="4232933" y="6484841"/>
                </a:lnTo>
                <a:lnTo>
                  <a:pt x="4276366" y="6513303"/>
                </a:lnTo>
                <a:lnTo>
                  <a:pt x="4320760" y="6541812"/>
                </a:lnTo>
                <a:lnTo>
                  <a:pt x="4366274" y="6570491"/>
                </a:lnTo>
                <a:lnTo>
                  <a:pt x="4413067" y="6599462"/>
                </a:lnTo>
                <a:lnTo>
                  <a:pt x="4698436" y="6743311"/>
                </a:lnTo>
                <a:lnTo>
                  <a:pt x="4744223" y="6761716"/>
                </a:lnTo>
                <a:lnTo>
                  <a:pt x="4804512" y="6784131"/>
                </a:lnTo>
                <a:lnTo>
                  <a:pt x="4865084" y="6805088"/>
                </a:lnTo>
                <a:lnTo>
                  <a:pt x="4911720" y="6819120"/>
                </a:lnTo>
                <a:lnTo>
                  <a:pt x="4955136" y="6829842"/>
                </a:lnTo>
                <a:lnTo>
                  <a:pt x="5006718" y="6840747"/>
                </a:lnTo>
                <a:lnTo>
                  <a:pt x="5063370" y="6850558"/>
                </a:lnTo>
                <a:lnTo>
                  <a:pt x="5121994" y="6858000"/>
                </a:lnTo>
                <a:lnTo>
                  <a:pt x="5249667" y="6858000"/>
                </a:lnTo>
                <a:lnTo>
                  <a:pt x="5297724" y="6844391"/>
                </a:lnTo>
                <a:lnTo>
                  <a:pt x="5297724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937" y="356361"/>
            <a:ext cx="2568260" cy="9811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94431" y="791730"/>
            <a:ext cx="62230" cy="91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" b="1" spc="20" dirty="0">
                <a:latin typeface="Cambria"/>
                <a:cs typeface="Cambria"/>
              </a:rPr>
              <a:t>R</a:t>
            </a:r>
            <a:endParaRPr sz="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624" y="3226178"/>
            <a:ext cx="4246880" cy="899794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3200" spc="-50" dirty="0">
                <a:solidFill>
                  <a:srgbClr val="005482"/>
                </a:solidFill>
                <a:latin typeface="Verdana"/>
                <a:cs typeface="Verdana"/>
              </a:rPr>
              <a:t>Web</a:t>
            </a:r>
            <a:r>
              <a:rPr sz="3200" spc="-25" dirty="0">
                <a:solidFill>
                  <a:srgbClr val="005482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005482"/>
                </a:solidFill>
                <a:latin typeface="Verdana"/>
                <a:cs typeface="Verdana"/>
              </a:rPr>
              <a:t>Basics</a:t>
            </a:r>
            <a:r>
              <a:rPr sz="3200" spc="-60" dirty="0">
                <a:solidFill>
                  <a:srgbClr val="005482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005482"/>
                </a:solidFill>
                <a:latin typeface="Verdana"/>
                <a:cs typeface="Verdana"/>
              </a:rPr>
              <a:t>–</a:t>
            </a:r>
            <a:r>
              <a:rPr sz="3200" spc="-20" dirty="0">
                <a:solidFill>
                  <a:srgbClr val="005482"/>
                </a:solidFill>
                <a:latin typeface="Verdana"/>
                <a:cs typeface="Verdana"/>
              </a:rPr>
              <a:t> </a:t>
            </a:r>
            <a:r>
              <a:rPr sz="3200" spc="5" dirty="0">
                <a:solidFill>
                  <a:srgbClr val="005482"/>
                </a:solidFill>
                <a:latin typeface="Verdana"/>
                <a:cs typeface="Verdana"/>
              </a:rPr>
              <a:t>HTML5</a:t>
            </a:r>
            <a:endParaRPr sz="3200">
              <a:latin typeface="Verdana"/>
              <a:cs typeface="Verdana"/>
            </a:endParaRPr>
          </a:p>
          <a:p>
            <a:pPr marL="30480">
              <a:lnSpc>
                <a:spcPct val="100000"/>
              </a:lnSpc>
              <a:spcBef>
                <a:spcPts val="315"/>
              </a:spcBef>
            </a:pPr>
            <a:r>
              <a:rPr sz="1800" spc="-40" dirty="0">
                <a:solidFill>
                  <a:srgbClr val="005482"/>
                </a:solidFill>
                <a:latin typeface="Verdana"/>
                <a:cs typeface="Verdana"/>
              </a:rPr>
              <a:t>Tables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2" y="245109"/>
            <a:ext cx="31635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Creating</a:t>
            </a:r>
            <a:r>
              <a:rPr spc="-55" dirty="0"/>
              <a:t> </a:t>
            </a:r>
            <a:r>
              <a:rPr spc="-65" dirty="0"/>
              <a:t>Tables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43200" y="2552699"/>
          <a:ext cx="4398010" cy="2588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5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Deptno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70AD"/>
                      </a:solidFill>
                      <a:prstDash val="solid"/>
                    </a:lnL>
                    <a:lnR w="19050">
                      <a:solidFill>
                        <a:srgbClr val="0070AD"/>
                      </a:solidFill>
                      <a:prstDash val="solid"/>
                    </a:lnR>
                    <a:lnT w="19050">
                      <a:solidFill>
                        <a:srgbClr val="0070AD"/>
                      </a:solidFill>
                      <a:prstDash val="solid"/>
                    </a:lnT>
                    <a:lnB w="19050">
                      <a:solidFill>
                        <a:srgbClr val="0070AD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Dname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70AD"/>
                      </a:solidFill>
                      <a:prstDash val="solid"/>
                    </a:lnL>
                    <a:lnR w="19050">
                      <a:solidFill>
                        <a:srgbClr val="0070AD"/>
                      </a:solidFill>
                      <a:prstDash val="solid"/>
                    </a:lnR>
                    <a:lnT w="19050">
                      <a:solidFill>
                        <a:srgbClr val="0070AD"/>
                      </a:solidFill>
                      <a:prstDash val="solid"/>
                    </a:lnT>
                    <a:lnB w="19050">
                      <a:solidFill>
                        <a:srgbClr val="0070AD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Location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70AD"/>
                      </a:solidFill>
                      <a:prstDash val="solid"/>
                    </a:lnL>
                    <a:lnR w="19050">
                      <a:solidFill>
                        <a:srgbClr val="0070AD"/>
                      </a:solidFill>
                      <a:prstDash val="solid"/>
                    </a:lnR>
                    <a:lnT w="19050">
                      <a:solidFill>
                        <a:srgbClr val="0070AD"/>
                      </a:solidFill>
                      <a:prstDash val="solid"/>
                    </a:lnT>
                    <a:lnB w="19050">
                      <a:solidFill>
                        <a:srgbClr val="0070AD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10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70AD"/>
                      </a:solidFill>
                      <a:prstDash val="solid"/>
                    </a:lnL>
                    <a:lnR w="19050">
                      <a:solidFill>
                        <a:srgbClr val="0070AD"/>
                      </a:solidFill>
                      <a:prstDash val="solid"/>
                    </a:lnR>
                    <a:lnT w="19050">
                      <a:solidFill>
                        <a:srgbClr val="0070AD"/>
                      </a:solidFill>
                      <a:prstDash val="solid"/>
                    </a:lnT>
                    <a:lnB w="19050">
                      <a:solidFill>
                        <a:srgbClr val="0070AD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74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Accountin  g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70AD"/>
                      </a:solidFill>
                      <a:prstDash val="solid"/>
                    </a:lnL>
                    <a:lnR w="19050">
                      <a:solidFill>
                        <a:srgbClr val="0070AD"/>
                      </a:solidFill>
                      <a:prstDash val="solid"/>
                    </a:lnR>
                    <a:lnT w="19050">
                      <a:solidFill>
                        <a:srgbClr val="0070AD"/>
                      </a:solidFill>
                      <a:prstDash val="solid"/>
                    </a:lnT>
                    <a:lnB w="19050">
                      <a:solidFill>
                        <a:srgbClr val="0070AD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New</a:t>
                      </a:r>
                      <a:r>
                        <a:rPr sz="20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35" dirty="0">
                          <a:latin typeface="Verdana"/>
                          <a:cs typeface="Verdana"/>
                        </a:rPr>
                        <a:t>York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70AD"/>
                      </a:solidFill>
                      <a:prstDash val="solid"/>
                    </a:lnL>
                    <a:lnR w="19050">
                      <a:solidFill>
                        <a:srgbClr val="0070AD"/>
                      </a:solidFill>
                      <a:prstDash val="solid"/>
                    </a:lnR>
                    <a:lnT w="19050">
                      <a:solidFill>
                        <a:srgbClr val="0070AD"/>
                      </a:solidFill>
                      <a:prstDash val="solid"/>
                    </a:lnT>
                    <a:lnB w="19050">
                      <a:solidFill>
                        <a:srgbClr val="0070AD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20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70AD"/>
                      </a:solidFill>
                      <a:prstDash val="solid"/>
                    </a:lnL>
                    <a:lnR w="19050">
                      <a:solidFill>
                        <a:srgbClr val="0070AD"/>
                      </a:solidFill>
                      <a:prstDash val="solid"/>
                    </a:lnR>
                    <a:lnT w="19050">
                      <a:solidFill>
                        <a:srgbClr val="0070AD"/>
                      </a:solidFill>
                      <a:prstDash val="solid"/>
                    </a:lnT>
                    <a:lnB w="19050">
                      <a:solidFill>
                        <a:srgbClr val="0070AD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10" dirty="0">
                          <a:latin typeface="Verdana"/>
                          <a:cs typeface="Verdana"/>
                        </a:rPr>
                        <a:t>Research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70AD"/>
                      </a:solidFill>
                      <a:prstDash val="solid"/>
                    </a:lnL>
                    <a:lnR w="19050">
                      <a:solidFill>
                        <a:srgbClr val="0070AD"/>
                      </a:solidFill>
                      <a:prstDash val="solid"/>
                    </a:lnR>
                    <a:lnT w="19050">
                      <a:solidFill>
                        <a:srgbClr val="0070AD"/>
                      </a:solidFill>
                      <a:prstDash val="solid"/>
                    </a:lnT>
                    <a:lnB w="19050">
                      <a:solidFill>
                        <a:srgbClr val="0070AD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Dallas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70AD"/>
                      </a:solidFill>
                      <a:prstDash val="solid"/>
                    </a:lnL>
                    <a:lnR w="19050">
                      <a:solidFill>
                        <a:srgbClr val="0070AD"/>
                      </a:solidFill>
                      <a:prstDash val="solid"/>
                    </a:lnR>
                    <a:lnT w="19050">
                      <a:solidFill>
                        <a:srgbClr val="0070AD"/>
                      </a:solidFill>
                      <a:prstDash val="solid"/>
                    </a:lnT>
                    <a:lnB w="19050">
                      <a:solidFill>
                        <a:srgbClr val="0070AD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30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70AD"/>
                      </a:solidFill>
                      <a:prstDash val="solid"/>
                    </a:lnL>
                    <a:lnR w="19050">
                      <a:solidFill>
                        <a:srgbClr val="0070AD"/>
                      </a:solidFill>
                      <a:prstDash val="solid"/>
                    </a:lnR>
                    <a:lnT w="19050">
                      <a:solidFill>
                        <a:srgbClr val="0070AD"/>
                      </a:solidFill>
                      <a:prstDash val="solid"/>
                    </a:lnT>
                    <a:lnB w="19050">
                      <a:solidFill>
                        <a:srgbClr val="0070AD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Sales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70AD"/>
                      </a:solidFill>
                      <a:prstDash val="solid"/>
                    </a:lnL>
                    <a:lnR w="19050">
                      <a:solidFill>
                        <a:srgbClr val="0070AD"/>
                      </a:solidFill>
                      <a:prstDash val="solid"/>
                    </a:lnR>
                    <a:lnT w="19050">
                      <a:solidFill>
                        <a:srgbClr val="0070AD"/>
                      </a:solidFill>
                      <a:prstDash val="solid"/>
                    </a:lnT>
                    <a:lnB w="19050">
                      <a:solidFill>
                        <a:srgbClr val="0070AD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Chicago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70AD"/>
                      </a:solidFill>
                      <a:prstDash val="solid"/>
                    </a:lnL>
                    <a:lnR w="19050">
                      <a:solidFill>
                        <a:srgbClr val="0070AD"/>
                      </a:solidFill>
                      <a:prstDash val="solid"/>
                    </a:lnR>
                    <a:lnT w="19050">
                      <a:solidFill>
                        <a:srgbClr val="0070AD"/>
                      </a:solidFill>
                      <a:prstDash val="solid"/>
                    </a:lnT>
                    <a:lnB w="19050">
                      <a:solidFill>
                        <a:srgbClr val="0070AD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4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40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70AD"/>
                      </a:solidFill>
                      <a:prstDash val="solid"/>
                    </a:lnL>
                    <a:lnR w="19050">
                      <a:solidFill>
                        <a:srgbClr val="0070AD"/>
                      </a:solidFill>
                      <a:prstDash val="solid"/>
                    </a:lnR>
                    <a:lnT w="19050">
                      <a:solidFill>
                        <a:srgbClr val="0070AD"/>
                      </a:solidFill>
                      <a:prstDash val="solid"/>
                    </a:lnT>
                    <a:lnB w="19050">
                      <a:solidFill>
                        <a:srgbClr val="0070AD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43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Op</a:t>
                      </a:r>
                      <a:r>
                        <a:rPr sz="20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-4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ation  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70AD"/>
                      </a:solidFill>
                      <a:prstDash val="solid"/>
                    </a:lnL>
                    <a:lnR w="19050">
                      <a:solidFill>
                        <a:srgbClr val="0070AD"/>
                      </a:solidFill>
                      <a:prstDash val="solid"/>
                    </a:lnR>
                    <a:lnT w="19050">
                      <a:solidFill>
                        <a:srgbClr val="0070AD"/>
                      </a:solidFill>
                      <a:prstDash val="solid"/>
                    </a:lnT>
                    <a:lnB w="19050">
                      <a:solidFill>
                        <a:srgbClr val="0070AD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Boston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70AD"/>
                      </a:solidFill>
                      <a:prstDash val="solid"/>
                    </a:lnL>
                    <a:lnR w="19050">
                      <a:solidFill>
                        <a:srgbClr val="0070AD"/>
                      </a:solidFill>
                      <a:prstDash val="solid"/>
                    </a:lnR>
                    <a:lnT w="19050">
                      <a:solidFill>
                        <a:srgbClr val="0070AD"/>
                      </a:solidFill>
                      <a:prstDash val="solid"/>
                    </a:lnT>
                    <a:lnB w="19050">
                      <a:solidFill>
                        <a:srgbClr val="0070AD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750947" y="4920996"/>
            <a:ext cx="103505" cy="396875"/>
          </a:xfrm>
          <a:custGeom>
            <a:avLst/>
            <a:gdLst/>
            <a:ahLst/>
            <a:cxnLst/>
            <a:rect l="l" t="t" r="r" b="b"/>
            <a:pathLst>
              <a:path w="103505" h="396875">
                <a:moveTo>
                  <a:pt x="7111" y="300862"/>
                </a:moveTo>
                <a:lnTo>
                  <a:pt x="1015" y="304418"/>
                </a:lnTo>
                <a:lnTo>
                  <a:pt x="0" y="308228"/>
                </a:lnTo>
                <a:lnTo>
                  <a:pt x="51688" y="396874"/>
                </a:lnTo>
                <a:lnTo>
                  <a:pt x="59020" y="384301"/>
                </a:lnTo>
                <a:lnTo>
                  <a:pt x="45338" y="384301"/>
                </a:lnTo>
                <a:lnTo>
                  <a:pt x="45338" y="360879"/>
                </a:lnTo>
                <a:lnTo>
                  <a:pt x="10921" y="301878"/>
                </a:lnTo>
                <a:lnTo>
                  <a:pt x="7111" y="300862"/>
                </a:lnTo>
                <a:close/>
              </a:path>
              <a:path w="103505" h="396875">
                <a:moveTo>
                  <a:pt x="45338" y="360879"/>
                </a:moveTo>
                <a:lnTo>
                  <a:pt x="45338" y="384301"/>
                </a:lnTo>
                <a:lnTo>
                  <a:pt x="58038" y="384301"/>
                </a:lnTo>
                <a:lnTo>
                  <a:pt x="58038" y="381126"/>
                </a:lnTo>
                <a:lnTo>
                  <a:pt x="46227" y="381126"/>
                </a:lnTo>
                <a:lnTo>
                  <a:pt x="51688" y="371765"/>
                </a:lnTo>
                <a:lnTo>
                  <a:pt x="45338" y="360879"/>
                </a:lnTo>
                <a:close/>
              </a:path>
              <a:path w="103505" h="396875">
                <a:moveTo>
                  <a:pt x="96265" y="300862"/>
                </a:moveTo>
                <a:lnTo>
                  <a:pt x="92455" y="301878"/>
                </a:lnTo>
                <a:lnTo>
                  <a:pt x="58038" y="360879"/>
                </a:lnTo>
                <a:lnTo>
                  <a:pt x="58038" y="384301"/>
                </a:lnTo>
                <a:lnTo>
                  <a:pt x="59020" y="384301"/>
                </a:lnTo>
                <a:lnTo>
                  <a:pt x="103377" y="308228"/>
                </a:lnTo>
                <a:lnTo>
                  <a:pt x="102361" y="304418"/>
                </a:lnTo>
                <a:lnTo>
                  <a:pt x="96265" y="300862"/>
                </a:lnTo>
                <a:close/>
              </a:path>
              <a:path w="103505" h="396875">
                <a:moveTo>
                  <a:pt x="51688" y="371765"/>
                </a:moveTo>
                <a:lnTo>
                  <a:pt x="46227" y="381126"/>
                </a:lnTo>
                <a:lnTo>
                  <a:pt x="57150" y="381126"/>
                </a:lnTo>
                <a:lnTo>
                  <a:pt x="51688" y="371765"/>
                </a:lnTo>
                <a:close/>
              </a:path>
              <a:path w="103505" h="396875">
                <a:moveTo>
                  <a:pt x="58038" y="360879"/>
                </a:moveTo>
                <a:lnTo>
                  <a:pt x="51688" y="371765"/>
                </a:lnTo>
                <a:lnTo>
                  <a:pt x="57150" y="381126"/>
                </a:lnTo>
                <a:lnTo>
                  <a:pt x="58038" y="381126"/>
                </a:lnTo>
                <a:lnTo>
                  <a:pt x="58038" y="360879"/>
                </a:lnTo>
                <a:close/>
              </a:path>
              <a:path w="103505" h="396875">
                <a:moveTo>
                  <a:pt x="58038" y="0"/>
                </a:moveTo>
                <a:lnTo>
                  <a:pt x="45338" y="0"/>
                </a:lnTo>
                <a:lnTo>
                  <a:pt x="45338" y="360879"/>
                </a:lnTo>
                <a:lnTo>
                  <a:pt x="51688" y="371765"/>
                </a:lnTo>
                <a:lnTo>
                  <a:pt x="58038" y="360879"/>
                </a:lnTo>
                <a:lnTo>
                  <a:pt x="58038" y="0"/>
                </a:lnTo>
                <a:close/>
              </a:path>
            </a:pathLst>
          </a:custGeom>
          <a:solidFill>
            <a:srgbClr val="0070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5700" y="1423542"/>
            <a:ext cx="8122920" cy="1860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Verdana"/>
                <a:cs typeface="Verdana"/>
              </a:rPr>
              <a:t>Table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contains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data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in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format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rows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columns.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800" spc="-15" dirty="0">
                <a:latin typeface="Verdana"/>
                <a:cs typeface="Verdana"/>
              </a:rPr>
              <a:t>For</a:t>
            </a:r>
            <a:r>
              <a:rPr sz="1800" dirty="0">
                <a:latin typeface="Verdana"/>
                <a:cs typeface="Verdana"/>
              </a:rPr>
              <a:t> an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example,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department</a:t>
            </a:r>
            <a:r>
              <a:rPr sz="1800" spc="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information’s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displayed</a:t>
            </a:r>
            <a:r>
              <a:rPr sz="1800" spc="5" dirty="0">
                <a:latin typeface="Verdana"/>
                <a:cs typeface="Verdana"/>
              </a:rPr>
              <a:t> in </a:t>
            </a:r>
            <a:r>
              <a:rPr sz="1800" dirty="0">
                <a:latin typeface="Verdana"/>
                <a:cs typeface="Verdana"/>
              </a:rPr>
              <a:t>the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tabular</a:t>
            </a:r>
            <a:endParaRPr sz="1800">
              <a:latin typeface="Verdana"/>
              <a:cs typeface="Verdana"/>
            </a:endParaRPr>
          </a:p>
          <a:p>
            <a:pPr marL="178435">
              <a:lnSpc>
                <a:spcPct val="100000"/>
              </a:lnSpc>
              <a:spcBef>
                <a:spcPts val="1120"/>
              </a:spcBef>
            </a:pPr>
            <a:r>
              <a:rPr sz="1800" dirty="0">
                <a:latin typeface="Verdana"/>
                <a:cs typeface="Verdana"/>
              </a:rPr>
              <a:t>format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shown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below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400">
              <a:latin typeface="Verdana"/>
              <a:cs typeface="Verdana"/>
            </a:endParaRPr>
          </a:p>
          <a:p>
            <a:pPr marR="815340" algn="r">
              <a:lnSpc>
                <a:spcPct val="100000"/>
              </a:lnSpc>
              <a:spcBef>
                <a:spcPts val="1495"/>
              </a:spcBef>
            </a:pPr>
            <a:r>
              <a:rPr sz="2000" spc="-15" dirty="0">
                <a:latin typeface="Verdana"/>
                <a:cs typeface="Verdana"/>
              </a:rPr>
              <a:t>Row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26352" y="3055747"/>
            <a:ext cx="257175" cy="103505"/>
          </a:xfrm>
          <a:custGeom>
            <a:avLst/>
            <a:gdLst/>
            <a:ahLst/>
            <a:cxnLst/>
            <a:rect l="l" t="t" r="r" b="b"/>
            <a:pathLst>
              <a:path w="257175" h="103505">
                <a:moveTo>
                  <a:pt x="232065" y="51688"/>
                </a:moveTo>
                <a:lnTo>
                  <a:pt x="162178" y="92455"/>
                </a:lnTo>
                <a:lnTo>
                  <a:pt x="161163" y="96265"/>
                </a:lnTo>
                <a:lnTo>
                  <a:pt x="164719" y="102362"/>
                </a:lnTo>
                <a:lnTo>
                  <a:pt x="168528" y="103377"/>
                </a:lnTo>
                <a:lnTo>
                  <a:pt x="246284" y="58038"/>
                </a:lnTo>
                <a:lnTo>
                  <a:pt x="244601" y="58038"/>
                </a:lnTo>
                <a:lnTo>
                  <a:pt x="244601" y="57150"/>
                </a:lnTo>
                <a:lnTo>
                  <a:pt x="241426" y="57150"/>
                </a:lnTo>
                <a:lnTo>
                  <a:pt x="232065" y="51688"/>
                </a:lnTo>
                <a:close/>
              </a:path>
              <a:path w="257175" h="103505">
                <a:moveTo>
                  <a:pt x="221179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221179" y="58038"/>
                </a:lnTo>
                <a:lnTo>
                  <a:pt x="232065" y="51688"/>
                </a:lnTo>
                <a:lnTo>
                  <a:pt x="221179" y="45338"/>
                </a:lnTo>
                <a:close/>
              </a:path>
              <a:path w="257175" h="103505">
                <a:moveTo>
                  <a:pt x="246284" y="45338"/>
                </a:moveTo>
                <a:lnTo>
                  <a:pt x="244601" y="45338"/>
                </a:lnTo>
                <a:lnTo>
                  <a:pt x="244601" y="58038"/>
                </a:lnTo>
                <a:lnTo>
                  <a:pt x="246284" y="58038"/>
                </a:lnTo>
                <a:lnTo>
                  <a:pt x="257175" y="51688"/>
                </a:lnTo>
                <a:lnTo>
                  <a:pt x="246284" y="45338"/>
                </a:lnTo>
                <a:close/>
              </a:path>
              <a:path w="257175" h="103505">
                <a:moveTo>
                  <a:pt x="241426" y="46227"/>
                </a:moveTo>
                <a:lnTo>
                  <a:pt x="232065" y="51688"/>
                </a:lnTo>
                <a:lnTo>
                  <a:pt x="241426" y="57150"/>
                </a:lnTo>
                <a:lnTo>
                  <a:pt x="241426" y="46227"/>
                </a:lnTo>
                <a:close/>
              </a:path>
              <a:path w="257175" h="103505">
                <a:moveTo>
                  <a:pt x="244601" y="46227"/>
                </a:moveTo>
                <a:lnTo>
                  <a:pt x="241426" y="46227"/>
                </a:lnTo>
                <a:lnTo>
                  <a:pt x="241426" y="57150"/>
                </a:lnTo>
                <a:lnTo>
                  <a:pt x="244601" y="57150"/>
                </a:lnTo>
                <a:lnTo>
                  <a:pt x="244601" y="46227"/>
                </a:lnTo>
                <a:close/>
              </a:path>
              <a:path w="257175" h="103505">
                <a:moveTo>
                  <a:pt x="168528" y="0"/>
                </a:moveTo>
                <a:lnTo>
                  <a:pt x="164719" y="1015"/>
                </a:lnTo>
                <a:lnTo>
                  <a:pt x="161163" y="7112"/>
                </a:lnTo>
                <a:lnTo>
                  <a:pt x="162178" y="10922"/>
                </a:lnTo>
                <a:lnTo>
                  <a:pt x="232065" y="51688"/>
                </a:lnTo>
                <a:lnTo>
                  <a:pt x="241426" y="46227"/>
                </a:lnTo>
                <a:lnTo>
                  <a:pt x="244601" y="46227"/>
                </a:lnTo>
                <a:lnTo>
                  <a:pt x="244601" y="45338"/>
                </a:lnTo>
                <a:lnTo>
                  <a:pt x="246284" y="45338"/>
                </a:lnTo>
                <a:lnTo>
                  <a:pt x="168528" y="0"/>
                </a:lnTo>
                <a:close/>
              </a:path>
            </a:pathLst>
          </a:custGeom>
          <a:solidFill>
            <a:srgbClr val="0070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5700" y="5347792"/>
            <a:ext cx="7348855" cy="1030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1668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Column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named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as</a:t>
            </a:r>
            <a:endParaRPr sz="2000">
              <a:latin typeface="Verdana"/>
              <a:cs typeface="Verdana"/>
            </a:endParaRPr>
          </a:p>
          <a:p>
            <a:pPr marL="141668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Verdana"/>
                <a:cs typeface="Verdana"/>
              </a:rPr>
              <a:t>“Deptno”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6071235" algn="l"/>
              </a:tabLst>
            </a:pPr>
            <a:r>
              <a:rPr sz="1800" dirty="0">
                <a:latin typeface="Verdana"/>
                <a:cs typeface="Verdana"/>
              </a:rPr>
              <a:t>The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above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“Department”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table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contains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4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rows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	2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columns.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700" y="1233042"/>
            <a:ext cx="7365365" cy="972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dirty="0">
                <a:solidFill>
                  <a:srgbClr val="373435"/>
                </a:solidFill>
                <a:latin typeface="Verdana"/>
                <a:cs typeface="Verdana"/>
              </a:rPr>
              <a:t>An </a:t>
            </a:r>
            <a:r>
              <a:rPr sz="1800" spc="-10" dirty="0">
                <a:solidFill>
                  <a:srgbClr val="373435"/>
                </a:solidFill>
                <a:latin typeface="Verdana"/>
                <a:cs typeface="Verdana"/>
              </a:rPr>
              <a:t>HTML</a:t>
            </a:r>
            <a:r>
              <a:rPr sz="1800" spc="15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73435"/>
                </a:solidFill>
                <a:latin typeface="Verdana"/>
                <a:cs typeface="Verdana"/>
              </a:rPr>
              <a:t>table</a:t>
            </a:r>
            <a:r>
              <a:rPr sz="1800" spc="5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73435"/>
                </a:solidFill>
                <a:latin typeface="Verdana"/>
                <a:cs typeface="Verdana"/>
              </a:rPr>
              <a:t>can </a:t>
            </a:r>
            <a:r>
              <a:rPr sz="1800" spc="-15" dirty="0">
                <a:solidFill>
                  <a:srgbClr val="373435"/>
                </a:solidFill>
                <a:latin typeface="Verdana"/>
                <a:cs typeface="Verdana"/>
              </a:rPr>
              <a:t>be</a:t>
            </a:r>
            <a:r>
              <a:rPr sz="1800" spc="35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73435"/>
                </a:solidFill>
                <a:latin typeface="Verdana"/>
                <a:cs typeface="Verdana"/>
              </a:rPr>
              <a:t>created</a:t>
            </a:r>
            <a:r>
              <a:rPr sz="1800" spc="20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73435"/>
                </a:solidFill>
                <a:latin typeface="Verdana"/>
                <a:cs typeface="Verdana"/>
              </a:rPr>
              <a:t>using &lt;table&gt; </a:t>
            </a:r>
            <a:r>
              <a:rPr sz="1800" spc="-5" dirty="0">
                <a:solidFill>
                  <a:srgbClr val="373435"/>
                </a:solidFill>
                <a:latin typeface="Verdana"/>
                <a:cs typeface="Verdana"/>
              </a:rPr>
              <a:t>elements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ts val="1905"/>
              </a:lnSpc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solidFill>
                  <a:srgbClr val="373435"/>
                </a:solidFill>
                <a:latin typeface="Verdana"/>
                <a:cs typeface="Verdana"/>
              </a:rPr>
              <a:t>&lt;table&gt;</a:t>
            </a:r>
            <a:endParaRPr sz="1600">
              <a:latin typeface="Verdana"/>
              <a:cs typeface="Verdana"/>
            </a:endParaRPr>
          </a:p>
          <a:p>
            <a:pPr marL="355600" lvl="1" indent="-17145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6235" algn="l"/>
              </a:tabLst>
            </a:pPr>
            <a:r>
              <a:rPr sz="1400" dirty="0">
                <a:solidFill>
                  <a:srgbClr val="373435"/>
                </a:solidFill>
                <a:latin typeface="Verdana"/>
                <a:cs typeface="Verdana"/>
              </a:rPr>
              <a:t>Deﬁne</a:t>
            </a:r>
            <a:r>
              <a:rPr sz="1400" spc="-40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73435"/>
                </a:solidFill>
                <a:latin typeface="Verdana"/>
                <a:cs typeface="Verdana"/>
              </a:rPr>
              <a:t>an</a:t>
            </a:r>
            <a:r>
              <a:rPr sz="1400" spc="-25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73435"/>
                </a:solidFill>
                <a:latin typeface="Verdana"/>
                <a:cs typeface="Verdana"/>
              </a:rPr>
              <a:t>HTML</a:t>
            </a:r>
            <a:r>
              <a:rPr sz="1400" spc="-40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73435"/>
                </a:solidFill>
                <a:latin typeface="Verdana"/>
                <a:cs typeface="Verdana"/>
              </a:rPr>
              <a:t>table</a:t>
            </a:r>
            <a:endParaRPr sz="1400">
              <a:latin typeface="Verdana"/>
              <a:cs typeface="Verdana"/>
            </a:endParaRPr>
          </a:p>
          <a:p>
            <a:pPr marL="355600" lvl="1" indent="-17145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6235" algn="l"/>
              </a:tabLst>
            </a:pPr>
            <a:r>
              <a:rPr sz="1400" dirty="0">
                <a:solidFill>
                  <a:srgbClr val="373435"/>
                </a:solidFill>
                <a:latin typeface="Verdana"/>
                <a:cs typeface="Verdana"/>
              </a:rPr>
              <a:t>Other</a:t>
            </a:r>
            <a:r>
              <a:rPr sz="1400" spc="-10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73435"/>
                </a:solidFill>
                <a:latin typeface="Verdana"/>
                <a:cs typeface="Verdana"/>
              </a:rPr>
              <a:t>elements</a:t>
            </a:r>
            <a:r>
              <a:rPr sz="1400" spc="-20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73435"/>
                </a:solidFill>
                <a:latin typeface="Verdana"/>
                <a:cs typeface="Verdana"/>
              </a:rPr>
              <a:t>like </a:t>
            </a:r>
            <a:r>
              <a:rPr sz="1400" dirty="0">
                <a:solidFill>
                  <a:srgbClr val="373435"/>
                </a:solidFill>
                <a:latin typeface="Verdana"/>
                <a:cs typeface="Verdana"/>
              </a:rPr>
              <a:t>&lt;tr&gt;,</a:t>
            </a:r>
            <a:r>
              <a:rPr sz="1400" spc="-5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73435"/>
                </a:solidFill>
                <a:latin typeface="Verdana"/>
                <a:cs typeface="Verdana"/>
              </a:rPr>
              <a:t>&lt;caption&gt;,..</a:t>
            </a:r>
            <a:r>
              <a:rPr sz="1400" spc="-20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73435"/>
                </a:solidFill>
                <a:latin typeface="Verdana"/>
                <a:cs typeface="Verdana"/>
              </a:rPr>
              <a:t>can</a:t>
            </a:r>
            <a:r>
              <a:rPr sz="1400" spc="-5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73435"/>
                </a:solidFill>
                <a:latin typeface="Verdana"/>
                <a:cs typeface="Verdana"/>
              </a:rPr>
              <a:t>be</a:t>
            </a:r>
            <a:r>
              <a:rPr sz="1400" spc="-5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73435"/>
                </a:solidFill>
                <a:latin typeface="Verdana"/>
                <a:cs typeface="Verdana"/>
              </a:rPr>
              <a:t>nested</a:t>
            </a:r>
            <a:r>
              <a:rPr sz="1400" spc="-20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373435"/>
                </a:solidFill>
                <a:latin typeface="Verdana"/>
                <a:cs typeface="Verdana"/>
              </a:rPr>
              <a:t>inside</a:t>
            </a:r>
            <a:r>
              <a:rPr sz="1400" spc="-20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73435"/>
                </a:solidFill>
                <a:latin typeface="Verdana"/>
                <a:cs typeface="Verdana"/>
              </a:rPr>
              <a:t>&lt;table&gt;</a:t>
            </a:r>
            <a:r>
              <a:rPr sz="1400" spc="-5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73435"/>
                </a:solidFill>
                <a:latin typeface="Verdana"/>
                <a:cs typeface="Verdana"/>
              </a:rPr>
              <a:t>element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700" y="2464689"/>
            <a:ext cx="5106035" cy="2433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0"/>
              </a:lnSpc>
              <a:spcBef>
                <a:spcPts val="100"/>
              </a:spcBef>
            </a:pPr>
            <a:r>
              <a:rPr sz="1800" dirty="0">
                <a:solidFill>
                  <a:srgbClr val="373435"/>
                </a:solidFill>
                <a:latin typeface="Verdana"/>
                <a:cs typeface="Verdana"/>
              </a:rPr>
              <a:t>An</a:t>
            </a:r>
            <a:r>
              <a:rPr sz="1800" spc="-5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373435"/>
                </a:solidFill>
                <a:latin typeface="Verdana"/>
                <a:cs typeface="Verdana"/>
              </a:rPr>
              <a:t>HTML</a:t>
            </a:r>
            <a:r>
              <a:rPr sz="1800" spc="15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73435"/>
                </a:solidFill>
                <a:latin typeface="Verdana"/>
                <a:cs typeface="Verdana"/>
              </a:rPr>
              <a:t>table </a:t>
            </a:r>
            <a:r>
              <a:rPr sz="1800" dirty="0">
                <a:solidFill>
                  <a:srgbClr val="373435"/>
                </a:solidFill>
                <a:latin typeface="Verdana"/>
                <a:cs typeface="Verdana"/>
              </a:rPr>
              <a:t>has </a:t>
            </a:r>
            <a:r>
              <a:rPr sz="1800" spc="-5" dirty="0">
                <a:solidFill>
                  <a:srgbClr val="373435"/>
                </a:solidFill>
                <a:latin typeface="Verdana"/>
                <a:cs typeface="Verdana"/>
              </a:rPr>
              <a:t>two </a:t>
            </a:r>
            <a:r>
              <a:rPr sz="1800" dirty="0">
                <a:solidFill>
                  <a:srgbClr val="373435"/>
                </a:solidFill>
                <a:latin typeface="Verdana"/>
                <a:cs typeface="Verdana"/>
              </a:rPr>
              <a:t>kinds</a:t>
            </a:r>
            <a:r>
              <a:rPr sz="1800" spc="-20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73435"/>
                </a:solidFill>
                <a:latin typeface="Verdana"/>
                <a:cs typeface="Verdana"/>
              </a:rPr>
              <a:t>of</a:t>
            </a:r>
            <a:r>
              <a:rPr sz="1800" spc="10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73435"/>
                </a:solidFill>
                <a:latin typeface="Verdana"/>
                <a:cs typeface="Verdana"/>
              </a:rPr>
              <a:t>cells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ts val="1910"/>
              </a:lnSpc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solidFill>
                  <a:srgbClr val="373435"/>
                </a:solidFill>
                <a:latin typeface="Verdana"/>
                <a:cs typeface="Verdana"/>
              </a:rPr>
              <a:t>Header</a:t>
            </a:r>
            <a:r>
              <a:rPr sz="1600" spc="-25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373435"/>
                </a:solidFill>
                <a:latin typeface="Verdana"/>
                <a:cs typeface="Verdana"/>
              </a:rPr>
              <a:t>Cells</a:t>
            </a:r>
            <a:endParaRPr sz="1600">
              <a:latin typeface="Verdana"/>
              <a:cs typeface="Verdana"/>
            </a:endParaRPr>
          </a:p>
          <a:p>
            <a:pPr marL="355600" lvl="1" indent="-17145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6235" algn="l"/>
              </a:tabLst>
            </a:pPr>
            <a:r>
              <a:rPr sz="1400" dirty="0">
                <a:solidFill>
                  <a:srgbClr val="373435"/>
                </a:solidFill>
                <a:latin typeface="Verdana"/>
                <a:cs typeface="Verdana"/>
              </a:rPr>
              <a:t>&lt;th&gt;</a:t>
            </a:r>
            <a:endParaRPr sz="14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160"/>
              </a:spcBef>
            </a:pPr>
            <a:r>
              <a:rPr sz="1200" dirty="0">
                <a:solidFill>
                  <a:srgbClr val="373435"/>
                </a:solidFill>
                <a:latin typeface="Arial"/>
                <a:cs typeface="Arial"/>
              </a:rPr>
              <a:t>–</a:t>
            </a:r>
            <a:r>
              <a:rPr sz="1200" spc="360" dirty="0">
                <a:solidFill>
                  <a:srgbClr val="373435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73435"/>
                </a:solidFill>
                <a:latin typeface="Verdana"/>
                <a:cs typeface="Verdana"/>
              </a:rPr>
              <a:t>Deﬁnes </a:t>
            </a:r>
            <a:r>
              <a:rPr sz="1200" dirty="0">
                <a:solidFill>
                  <a:srgbClr val="373435"/>
                </a:solidFill>
                <a:latin typeface="Verdana"/>
                <a:cs typeface="Verdana"/>
              </a:rPr>
              <a:t>a</a:t>
            </a:r>
            <a:r>
              <a:rPr sz="1200" spc="-5" dirty="0">
                <a:solidFill>
                  <a:srgbClr val="373435"/>
                </a:solidFill>
                <a:latin typeface="Verdana"/>
                <a:cs typeface="Verdana"/>
              </a:rPr>
              <a:t> table</a:t>
            </a:r>
            <a:r>
              <a:rPr sz="1200" spc="15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73435"/>
                </a:solidFill>
                <a:latin typeface="Verdana"/>
                <a:cs typeface="Verdana"/>
              </a:rPr>
              <a:t>header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ts val="2145"/>
              </a:lnSpc>
              <a:spcBef>
                <a:spcPts val="40"/>
              </a:spcBef>
            </a:pPr>
            <a:r>
              <a:rPr sz="1800" dirty="0">
                <a:solidFill>
                  <a:srgbClr val="373435"/>
                </a:solidFill>
                <a:latin typeface="Verdana"/>
                <a:cs typeface="Verdana"/>
              </a:rPr>
              <a:t>Standard</a:t>
            </a:r>
            <a:r>
              <a:rPr sz="1800" spc="-70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373435"/>
                </a:solidFill>
                <a:latin typeface="Verdana"/>
                <a:cs typeface="Verdana"/>
              </a:rPr>
              <a:t>Cells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ts val="1905"/>
              </a:lnSpc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solidFill>
                  <a:srgbClr val="373435"/>
                </a:solidFill>
                <a:latin typeface="Verdana"/>
                <a:cs typeface="Verdana"/>
              </a:rPr>
              <a:t>&lt;tr&gt;</a:t>
            </a:r>
            <a:endParaRPr sz="1600">
              <a:latin typeface="Verdana"/>
              <a:cs typeface="Verdana"/>
            </a:endParaRPr>
          </a:p>
          <a:p>
            <a:pPr marL="355600" lvl="1" indent="-17145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6235" algn="l"/>
              </a:tabLst>
            </a:pPr>
            <a:r>
              <a:rPr sz="1400" dirty="0">
                <a:solidFill>
                  <a:srgbClr val="373435"/>
                </a:solidFill>
                <a:latin typeface="Verdana"/>
                <a:cs typeface="Verdana"/>
              </a:rPr>
              <a:t>Deﬁnes</a:t>
            </a:r>
            <a:r>
              <a:rPr sz="1400" spc="-55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7343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73435"/>
                </a:solidFill>
                <a:latin typeface="Verdana"/>
                <a:cs typeface="Verdana"/>
              </a:rPr>
              <a:t>table</a:t>
            </a:r>
            <a:r>
              <a:rPr sz="1400" spc="-25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73435"/>
                </a:solidFill>
                <a:latin typeface="Verdana"/>
                <a:cs typeface="Verdana"/>
              </a:rPr>
              <a:t>row</a:t>
            </a:r>
            <a:endParaRPr sz="1400">
              <a:latin typeface="Verdana"/>
              <a:cs typeface="Verdana"/>
            </a:endParaRPr>
          </a:p>
          <a:p>
            <a:pPr marL="355600" lvl="1" indent="-17145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6235" algn="l"/>
              </a:tabLst>
            </a:pPr>
            <a:r>
              <a:rPr sz="1400" dirty="0">
                <a:solidFill>
                  <a:srgbClr val="373435"/>
                </a:solidFill>
                <a:latin typeface="Verdana"/>
                <a:cs typeface="Verdana"/>
              </a:rPr>
              <a:t>A</a:t>
            </a:r>
            <a:r>
              <a:rPr sz="1400" spc="-5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73435"/>
                </a:solidFill>
                <a:latin typeface="Verdana"/>
                <a:cs typeface="Verdana"/>
              </a:rPr>
              <a:t>row</a:t>
            </a:r>
            <a:r>
              <a:rPr sz="1400" spc="-20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73435"/>
                </a:solidFill>
                <a:latin typeface="Verdana"/>
                <a:cs typeface="Verdana"/>
              </a:rPr>
              <a:t>can</a:t>
            </a:r>
            <a:r>
              <a:rPr sz="1400" spc="-20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373435"/>
                </a:solidFill>
                <a:latin typeface="Verdana"/>
                <a:cs typeface="Verdana"/>
              </a:rPr>
              <a:t>have</a:t>
            </a:r>
            <a:r>
              <a:rPr sz="1400" spc="-15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73435"/>
                </a:solidFill>
                <a:latin typeface="Verdana"/>
                <a:cs typeface="Verdana"/>
              </a:rPr>
              <a:t>one</a:t>
            </a:r>
            <a:r>
              <a:rPr sz="1400" spc="-20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73435"/>
                </a:solidFill>
                <a:latin typeface="Verdana"/>
                <a:cs typeface="Verdana"/>
              </a:rPr>
              <a:t>or</a:t>
            </a:r>
            <a:r>
              <a:rPr sz="1400" spc="-5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73435"/>
                </a:solidFill>
                <a:latin typeface="Verdana"/>
                <a:cs typeface="Verdana"/>
              </a:rPr>
              <a:t>more</a:t>
            </a:r>
            <a:r>
              <a:rPr sz="1400" spc="-15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73435"/>
                </a:solidFill>
                <a:latin typeface="Verdana"/>
                <a:cs typeface="Verdana"/>
              </a:rPr>
              <a:t>&lt;td&gt;</a:t>
            </a:r>
            <a:r>
              <a:rPr sz="1400" spc="-20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73435"/>
                </a:solidFill>
                <a:latin typeface="Verdana"/>
                <a:cs typeface="Verdana"/>
              </a:rPr>
              <a:t>or</a:t>
            </a:r>
            <a:r>
              <a:rPr sz="1400" spc="-5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373435"/>
                </a:solidFill>
                <a:latin typeface="Verdana"/>
                <a:cs typeface="Verdana"/>
              </a:rPr>
              <a:t>&lt;th&gt;</a:t>
            </a:r>
            <a:r>
              <a:rPr sz="1400" spc="-15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373435"/>
                </a:solidFill>
                <a:latin typeface="Verdana"/>
                <a:cs typeface="Verdana"/>
              </a:rPr>
              <a:t>elements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ts val="2145"/>
              </a:lnSpc>
              <a:spcBef>
                <a:spcPts val="45"/>
              </a:spcBef>
            </a:pPr>
            <a:r>
              <a:rPr sz="1800" spc="-5" dirty="0">
                <a:solidFill>
                  <a:srgbClr val="373435"/>
                </a:solidFill>
                <a:latin typeface="Verdana"/>
                <a:cs typeface="Verdana"/>
              </a:rPr>
              <a:t>&lt;td&gt;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ts val="1905"/>
              </a:lnSpc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solidFill>
                  <a:srgbClr val="373435"/>
                </a:solidFill>
                <a:latin typeface="Verdana"/>
                <a:cs typeface="Verdana"/>
              </a:rPr>
              <a:t>Deﬁnes</a:t>
            </a:r>
            <a:r>
              <a:rPr sz="1600" spc="15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73435"/>
                </a:solidFill>
                <a:latin typeface="Verdana"/>
                <a:cs typeface="Verdana"/>
              </a:rPr>
              <a:t>a</a:t>
            </a:r>
            <a:r>
              <a:rPr sz="1600" spc="-10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73435"/>
                </a:solidFill>
                <a:latin typeface="Verdana"/>
                <a:cs typeface="Verdana"/>
              </a:rPr>
              <a:t>table cell data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5692" y="245109"/>
            <a:ext cx="31635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Creating</a:t>
            </a:r>
            <a:r>
              <a:rPr spc="-55" dirty="0"/>
              <a:t> </a:t>
            </a:r>
            <a:r>
              <a:rPr spc="-65" dirty="0"/>
              <a:t>Tables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5588508" y="3060192"/>
            <a:ext cx="2382520" cy="1367155"/>
            <a:chOff x="5588508" y="3060192"/>
            <a:chExt cx="2382520" cy="13671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88508" y="3060192"/>
              <a:ext cx="2249424" cy="13639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20000" y="3112135"/>
              <a:ext cx="347980" cy="103505"/>
            </a:xfrm>
            <a:custGeom>
              <a:avLst/>
              <a:gdLst/>
              <a:ahLst/>
              <a:cxnLst/>
              <a:rect l="l" t="t" r="r" b="b"/>
              <a:pathLst>
                <a:path w="347979" h="103505">
                  <a:moveTo>
                    <a:pt x="322489" y="51688"/>
                  </a:moveTo>
                  <a:lnTo>
                    <a:pt x="252602" y="92455"/>
                  </a:lnTo>
                  <a:lnTo>
                    <a:pt x="251586" y="96265"/>
                  </a:lnTo>
                  <a:lnTo>
                    <a:pt x="255143" y="102362"/>
                  </a:lnTo>
                  <a:lnTo>
                    <a:pt x="259079" y="103377"/>
                  </a:lnTo>
                  <a:lnTo>
                    <a:pt x="336835" y="58038"/>
                  </a:lnTo>
                  <a:lnTo>
                    <a:pt x="335025" y="58038"/>
                  </a:lnTo>
                  <a:lnTo>
                    <a:pt x="335025" y="57150"/>
                  </a:lnTo>
                  <a:lnTo>
                    <a:pt x="331850" y="57150"/>
                  </a:lnTo>
                  <a:lnTo>
                    <a:pt x="322489" y="51688"/>
                  </a:lnTo>
                  <a:close/>
                </a:path>
                <a:path w="347979" h="103505">
                  <a:moveTo>
                    <a:pt x="311603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311603" y="58038"/>
                  </a:lnTo>
                  <a:lnTo>
                    <a:pt x="322489" y="51688"/>
                  </a:lnTo>
                  <a:lnTo>
                    <a:pt x="311603" y="45338"/>
                  </a:lnTo>
                  <a:close/>
                </a:path>
                <a:path w="347979" h="103505">
                  <a:moveTo>
                    <a:pt x="336835" y="45338"/>
                  </a:moveTo>
                  <a:lnTo>
                    <a:pt x="335025" y="45338"/>
                  </a:lnTo>
                  <a:lnTo>
                    <a:pt x="335025" y="58038"/>
                  </a:lnTo>
                  <a:lnTo>
                    <a:pt x="336835" y="58038"/>
                  </a:lnTo>
                  <a:lnTo>
                    <a:pt x="347725" y="51688"/>
                  </a:lnTo>
                  <a:lnTo>
                    <a:pt x="336835" y="45338"/>
                  </a:lnTo>
                  <a:close/>
                </a:path>
                <a:path w="347979" h="103505">
                  <a:moveTo>
                    <a:pt x="331850" y="46227"/>
                  </a:moveTo>
                  <a:lnTo>
                    <a:pt x="322489" y="51688"/>
                  </a:lnTo>
                  <a:lnTo>
                    <a:pt x="331850" y="57150"/>
                  </a:lnTo>
                  <a:lnTo>
                    <a:pt x="331850" y="46227"/>
                  </a:lnTo>
                  <a:close/>
                </a:path>
                <a:path w="347979" h="103505">
                  <a:moveTo>
                    <a:pt x="335025" y="46227"/>
                  </a:moveTo>
                  <a:lnTo>
                    <a:pt x="331850" y="46227"/>
                  </a:lnTo>
                  <a:lnTo>
                    <a:pt x="331850" y="57150"/>
                  </a:lnTo>
                  <a:lnTo>
                    <a:pt x="335025" y="57150"/>
                  </a:lnTo>
                  <a:lnTo>
                    <a:pt x="335025" y="46227"/>
                  </a:lnTo>
                  <a:close/>
                </a:path>
                <a:path w="347979" h="103505">
                  <a:moveTo>
                    <a:pt x="259079" y="0"/>
                  </a:moveTo>
                  <a:lnTo>
                    <a:pt x="255143" y="1015"/>
                  </a:lnTo>
                  <a:lnTo>
                    <a:pt x="251586" y="7112"/>
                  </a:lnTo>
                  <a:lnTo>
                    <a:pt x="252602" y="10922"/>
                  </a:lnTo>
                  <a:lnTo>
                    <a:pt x="322489" y="51688"/>
                  </a:lnTo>
                  <a:lnTo>
                    <a:pt x="331850" y="46227"/>
                  </a:lnTo>
                  <a:lnTo>
                    <a:pt x="335025" y="46227"/>
                  </a:lnTo>
                  <a:lnTo>
                    <a:pt x="335025" y="45338"/>
                  </a:lnTo>
                  <a:lnTo>
                    <a:pt x="336835" y="45338"/>
                  </a:lnTo>
                  <a:lnTo>
                    <a:pt x="259079" y="0"/>
                  </a:lnTo>
                  <a:close/>
                </a:path>
              </a:pathLst>
            </a:custGeom>
            <a:solidFill>
              <a:srgbClr val="0070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82128" y="3381756"/>
              <a:ext cx="85725" cy="1042669"/>
            </a:xfrm>
            <a:custGeom>
              <a:avLst/>
              <a:gdLst/>
              <a:ahLst/>
              <a:cxnLst/>
              <a:rect l="l" t="t" r="r" b="b"/>
              <a:pathLst>
                <a:path w="85725" h="1042670">
                  <a:moveTo>
                    <a:pt x="0" y="0"/>
                  </a:moveTo>
                  <a:lnTo>
                    <a:pt x="16633" y="557"/>
                  </a:lnTo>
                  <a:lnTo>
                    <a:pt x="30194" y="2079"/>
                  </a:lnTo>
                  <a:lnTo>
                    <a:pt x="39326" y="4339"/>
                  </a:lnTo>
                  <a:lnTo>
                    <a:pt x="42672" y="7112"/>
                  </a:lnTo>
                  <a:lnTo>
                    <a:pt x="42672" y="514096"/>
                  </a:lnTo>
                  <a:lnTo>
                    <a:pt x="46017" y="516868"/>
                  </a:lnTo>
                  <a:lnTo>
                    <a:pt x="55149" y="519128"/>
                  </a:lnTo>
                  <a:lnTo>
                    <a:pt x="68710" y="520650"/>
                  </a:lnTo>
                  <a:lnTo>
                    <a:pt x="85344" y="521208"/>
                  </a:lnTo>
                  <a:lnTo>
                    <a:pt x="68710" y="521765"/>
                  </a:lnTo>
                  <a:lnTo>
                    <a:pt x="55149" y="523287"/>
                  </a:lnTo>
                  <a:lnTo>
                    <a:pt x="46017" y="525547"/>
                  </a:lnTo>
                  <a:lnTo>
                    <a:pt x="42672" y="528320"/>
                  </a:lnTo>
                  <a:lnTo>
                    <a:pt x="42672" y="1035304"/>
                  </a:lnTo>
                  <a:lnTo>
                    <a:pt x="39326" y="1038076"/>
                  </a:lnTo>
                  <a:lnTo>
                    <a:pt x="30194" y="1040336"/>
                  </a:lnTo>
                  <a:lnTo>
                    <a:pt x="16633" y="1041858"/>
                  </a:lnTo>
                  <a:lnTo>
                    <a:pt x="0" y="1042416"/>
                  </a:lnTo>
                </a:path>
              </a:pathLst>
            </a:custGeom>
            <a:ln w="6094">
              <a:solidFill>
                <a:srgbClr val="0070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047735" y="2873755"/>
            <a:ext cx="7543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Header  Cells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00009" y="4894529"/>
            <a:ext cx="954405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Stand</a:t>
            </a:r>
            <a:r>
              <a:rPr sz="1600" spc="-25" dirty="0">
                <a:latin typeface="Verdana"/>
                <a:cs typeface="Verdana"/>
              </a:rPr>
              <a:t>a</a:t>
            </a:r>
            <a:r>
              <a:rPr sz="1600" spc="-5" dirty="0">
                <a:latin typeface="Verdana"/>
                <a:cs typeface="Verdana"/>
              </a:rPr>
              <a:t>rd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Verdana"/>
                <a:cs typeface="Verdana"/>
              </a:rPr>
              <a:t>Cells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967471" y="3899916"/>
            <a:ext cx="254635" cy="962025"/>
            <a:chOff x="7967471" y="3899916"/>
            <a:chExt cx="254635" cy="962025"/>
          </a:xfrm>
        </p:grpSpPr>
        <p:sp>
          <p:nvSpPr>
            <p:cNvPr id="12" name="object 12"/>
            <p:cNvSpPr/>
            <p:nvPr/>
          </p:nvSpPr>
          <p:spPr>
            <a:xfrm>
              <a:off x="7967471" y="3902963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>
                  <a:moveTo>
                    <a:pt x="0" y="0"/>
                  </a:moveTo>
                  <a:lnTo>
                    <a:pt x="203200" y="0"/>
                  </a:lnTo>
                </a:path>
              </a:pathLst>
            </a:custGeom>
            <a:ln w="6094">
              <a:solidFill>
                <a:srgbClr val="0070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18474" y="3902963"/>
              <a:ext cx="103505" cy="958850"/>
            </a:xfrm>
            <a:custGeom>
              <a:avLst/>
              <a:gdLst/>
              <a:ahLst/>
              <a:cxnLst/>
              <a:rect l="l" t="t" r="r" b="b"/>
              <a:pathLst>
                <a:path w="103504" h="958850">
                  <a:moveTo>
                    <a:pt x="7111" y="862838"/>
                  </a:moveTo>
                  <a:lnTo>
                    <a:pt x="1016" y="866394"/>
                  </a:lnTo>
                  <a:lnTo>
                    <a:pt x="0" y="870204"/>
                  </a:lnTo>
                  <a:lnTo>
                    <a:pt x="51689" y="958850"/>
                  </a:lnTo>
                  <a:lnTo>
                    <a:pt x="59020" y="946277"/>
                  </a:lnTo>
                  <a:lnTo>
                    <a:pt x="45339" y="946277"/>
                  </a:lnTo>
                  <a:lnTo>
                    <a:pt x="45339" y="922854"/>
                  </a:lnTo>
                  <a:lnTo>
                    <a:pt x="10922" y="863854"/>
                  </a:lnTo>
                  <a:lnTo>
                    <a:pt x="7111" y="862838"/>
                  </a:lnTo>
                  <a:close/>
                </a:path>
                <a:path w="103504" h="958850">
                  <a:moveTo>
                    <a:pt x="45339" y="922854"/>
                  </a:moveTo>
                  <a:lnTo>
                    <a:pt x="45339" y="946277"/>
                  </a:lnTo>
                  <a:lnTo>
                    <a:pt x="58039" y="946277"/>
                  </a:lnTo>
                  <a:lnTo>
                    <a:pt x="58039" y="943102"/>
                  </a:lnTo>
                  <a:lnTo>
                    <a:pt x="46227" y="943102"/>
                  </a:lnTo>
                  <a:lnTo>
                    <a:pt x="51688" y="933740"/>
                  </a:lnTo>
                  <a:lnTo>
                    <a:pt x="45339" y="922854"/>
                  </a:lnTo>
                  <a:close/>
                </a:path>
                <a:path w="103504" h="958850">
                  <a:moveTo>
                    <a:pt x="96266" y="862838"/>
                  </a:moveTo>
                  <a:lnTo>
                    <a:pt x="92455" y="863854"/>
                  </a:lnTo>
                  <a:lnTo>
                    <a:pt x="58039" y="922854"/>
                  </a:lnTo>
                  <a:lnTo>
                    <a:pt x="58039" y="946277"/>
                  </a:lnTo>
                  <a:lnTo>
                    <a:pt x="59020" y="946277"/>
                  </a:lnTo>
                  <a:lnTo>
                    <a:pt x="103377" y="870204"/>
                  </a:lnTo>
                  <a:lnTo>
                    <a:pt x="102361" y="866394"/>
                  </a:lnTo>
                  <a:lnTo>
                    <a:pt x="96266" y="862838"/>
                  </a:lnTo>
                  <a:close/>
                </a:path>
                <a:path w="103504" h="958850">
                  <a:moveTo>
                    <a:pt x="51689" y="933740"/>
                  </a:moveTo>
                  <a:lnTo>
                    <a:pt x="46227" y="943102"/>
                  </a:lnTo>
                  <a:lnTo>
                    <a:pt x="57150" y="943102"/>
                  </a:lnTo>
                  <a:lnTo>
                    <a:pt x="51689" y="933740"/>
                  </a:lnTo>
                  <a:close/>
                </a:path>
                <a:path w="103504" h="958850">
                  <a:moveTo>
                    <a:pt x="58039" y="922854"/>
                  </a:moveTo>
                  <a:lnTo>
                    <a:pt x="51689" y="933740"/>
                  </a:lnTo>
                  <a:lnTo>
                    <a:pt x="57150" y="943102"/>
                  </a:lnTo>
                  <a:lnTo>
                    <a:pt x="58039" y="943102"/>
                  </a:lnTo>
                  <a:lnTo>
                    <a:pt x="58039" y="922854"/>
                  </a:lnTo>
                  <a:close/>
                </a:path>
                <a:path w="103504" h="958850">
                  <a:moveTo>
                    <a:pt x="58039" y="0"/>
                  </a:moveTo>
                  <a:lnTo>
                    <a:pt x="45339" y="0"/>
                  </a:lnTo>
                  <a:lnTo>
                    <a:pt x="45339" y="922854"/>
                  </a:lnTo>
                  <a:lnTo>
                    <a:pt x="51689" y="933740"/>
                  </a:lnTo>
                  <a:lnTo>
                    <a:pt x="58038" y="922854"/>
                  </a:lnTo>
                  <a:lnTo>
                    <a:pt x="58039" y="0"/>
                  </a:lnTo>
                  <a:close/>
                </a:path>
              </a:pathLst>
            </a:custGeom>
            <a:solidFill>
              <a:srgbClr val="0070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2" y="245109"/>
            <a:ext cx="31635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Creating</a:t>
            </a:r>
            <a:r>
              <a:rPr spc="-55" dirty="0"/>
              <a:t> </a:t>
            </a:r>
            <a:r>
              <a:rPr spc="-65" dirty="0"/>
              <a:t>Tables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79450" y="2051050"/>
            <a:ext cx="7861300" cy="3695065"/>
            <a:chOff x="679450" y="2051050"/>
            <a:chExt cx="7861300" cy="3695065"/>
          </a:xfrm>
        </p:grpSpPr>
        <p:sp>
          <p:nvSpPr>
            <p:cNvPr id="4" name="object 4"/>
            <p:cNvSpPr/>
            <p:nvPr/>
          </p:nvSpPr>
          <p:spPr>
            <a:xfrm>
              <a:off x="685800" y="2057400"/>
              <a:ext cx="7848600" cy="3682365"/>
            </a:xfrm>
            <a:custGeom>
              <a:avLst/>
              <a:gdLst/>
              <a:ahLst/>
              <a:cxnLst/>
              <a:rect l="l" t="t" r="r" b="b"/>
              <a:pathLst>
                <a:path w="7848600" h="3682365">
                  <a:moveTo>
                    <a:pt x="7353300" y="0"/>
                  </a:moveTo>
                  <a:lnTo>
                    <a:pt x="495312" y="0"/>
                  </a:lnTo>
                  <a:lnTo>
                    <a:pt x="452574" y="2252"/>
                  </a:lnTo>
                  <a:lnTo>
                    <a:pt x="410846" y="8886"/>
                  </a:lnTo>
                  <a:lnTo>
                    <a:pt x="370276" y="19718"/>
                  </a:lnTo>
                  <a:lnTo>
                    <a:pt x="331013" y="34564"/>
                  </a:lnTo>
                  <a:lnTo>
                    <a:pt x="293206" y="53239"/>
                  </a:lnTo>
                  <a:lnTo>
                    <a:pt x="257003" y="75559"/>
                  </a:lnTo>
                  <a:lnTo>
                    <a:pt x="222552" y="101340"/>
                  </a:lnTo>
                  <a:lnTo>
                    <a:pt x="190004" y="130398"/>
                  </a:lnTo>
                  <a:lnTo>
                    <a:pt x="159506" y="162549"/>
                  </a:lnTo>
                  <a:lnTo>
                    <a:pt x="131207" y="197608"/>
                  </a:lnTo>
                  <a:lnTo>
                    <a:pt x="105255" y="235392"/>
                  </a:lnTo>
                  <a:lnTo>
                    <a:pt x="81800" y="275716"/>
                  </a:lnTo>
                  <a:lnTo>
                    <a:pt x="60990" y="318396"/>
                  </a:lnTo>
                  <a:lnTo>
                    <a:pt x="42973" y="363248"/>
                  </a:lnTo>
                  <a:lnTo>
                    <a:pt x="27899" y="410087"/>
                  </a:lnTo>
                  <a:lnTo>
                    <a:pt x="15916" y="458730"/>
                  </a:lnTo>
                  <a:lnTo>
                    <a:pt x="7173" y="508992"/>
                  </a:lnTo>
                  <a:lnTo>
                    <a:pt x="1818" y="560690"/>
                  </a:lnTo>
                  <a:lnTo>
                    <a:pt x="0" y="613638"/>
                  </a:lnTo>
                  <a:lnTo>
                    <a:pt x="0" y="3068205"/>
                  </a:lnTo>
                  <a:lnTo>
                    <a:pt x="1818" y="3121154"/>
                  </a:lnTo>
                  <a:lnTo>
                    <a:pt x="7173" y="3172851"/>
                  </a:lnTo>
                  <a:lnTo>
                    <a:pt x="15916" y="3223113"/>
                  </a:lnTo>
                  <a:lnTo>
                    <a:pt x="27899" y="3271756"/>
                  </a:lnTo>
                  <a:lnTo>
                    <a:pt x="42973" y="3318596"/>
                  </a:lnTo>
                  <a:lnTo>
                    <a:pt x="60990" y="3363448"/>
                  </a:lnTo>
                  <a:lnTo>
                    <a:pt x="81800" y="3406128"/>
                  </a:lnTo>
                  <a:lnTo>
                    <a:pt x="105255" y="3446452"/>
                  </a:lnTo>
                  <a:lnTo>
                    <a:pt x="131207" y="3484235"/>
                  </a:lnTo>
                  <a:lnTo>
                    <a:pt x="159506" y="3519295"/>
                  </a:lnTo>
                  <a:lnTo>
                    <a:pt x="190004" y="3551446"/>
                  </a:lnTo>
                  <a:lnTo>
                    <a:pt x="222552" y="3580504"/>
                  </a:lnTo>
                  <a:lnTo>
                    <a:pt x="257003" y="3606285"/>
                  </a:lnTo>
                  <a:lnTo>
                    <a:pt x="293206" y="3628606"/>
                  </a:lnTo>
                  <a:lnTo>
                    <a:pt x="331013" y="3647281"/>
                  </a:lnTo>
                  <a:lnTo>
                    <a:pt x="370276" y="3662126"/>
                  </a:lnTo>
                  <a:lnTo>
                    <a:pt x="410846" y="3672958"/>
                  </a:lnTo>
                  <a:lnTo>
                    <a:pt x="452574" y="3679593"/>
                  </a:lnTo>
                  <a:lnTo>
                    <a:pt x="495312" y="3681845"/>
                  </a:lnTo>
                  <a:lnTo>
                    <a:pt x="7353300" y="3681845"/>
                  </a:lnTo>
                  <a:lnTo>
                    <a:pt x="7396037" y="3679593"/>
                  </a:lnTo>
                  <a:lnTo>
                    <a:pt x="7437766" y="3672958"/>
                  </a:lnTo>
                  <a:lnTo>
                    <a:pt x="7478335" y="3662126"/>
                  </a:lnTo>
                  <a:lnTo>
                    <a:pt x="7517598" y="3647281"/>
                  </a:lnTo>
                  <a:lnTo>
                    <a:pt x="7555404" y="3628606"/>
                  </a:lnTo>
                  <a:lnTo>
                    <a:pt x="7591607" y="3606285"/>
                  </a:lnTo>
                  <a:lnTo>
                    <a:pt x="7626056" y="3580504"/>
                  </a:lnTo>
                  <a:lnTo>
                    <a:pt x="7658603" y="3551446"/>
                  </a:lnTo>
                  <a:lnTo>
                    <a:pt x="7689101" y="3519295"/>
                  </a:lnTo>
                  <a:lnTo>
                    <a:pt x="7717399" y="3484235"/>
                  </a:lnTo>
                  <a:lnTo>
                    <a:pt x="7743349" y="3446452"/>
                  </a:lnTo>
                  <a:lnTo>
                    <a:pt x="7766803" y="3406128"/>
                  </a:lnTo>
                  <a:lnTo>
                    <a:pt x="7787612" y="3363448"/>
                  </a:lnTo>
                  <a:lnTo>
                    <a:pt x="7805628" y="3318596"/>
                  </a:lnTo>
                  <a:lnTo>
                    <a:pt x="7820701" y="3271756"/>
                  </a:lnTo>
                  <a:lnTo>
                    <a:pt x="7832684" y="3223113"/>
                  </a:lnTo>
                  <a:lnTo>
                    <a:pt x="7841427" y="3172851"/>
                  </a:lnTo>
                  <a:lnTo>
                    <a:pt x="7846782" y="3121154"/>
                  </a:lnTo>
                  <a:lnTo>
                    <a:pt x="7848600" y="3068205"/>
                  </a:lnTo>
                  <a:lnTo>
                    <a:pt x="7848600" y="613638"/>
                  </a:lnTo>
                  <a:lnTo>
                    <a:pt x="7846782" y="560690"/>
                  </a:lnTo>
                  <a:lnTo>
                    <a:pt x="7841427" y="508992"/>
                  </a:lnTo>
                  <a:lnTo>
                    <a:pt x="7832684" y="458730"/>
                  </a:lnTo>
                  <a:lnTo>
                    <a:pt x="7820701" y="410087"/>
                  </a:lnTo>
                  <a:lnTo>
                    <a:pt x="7805628" y="363248"/>
                  </a:lnTo>
                  <a:lnTo>
                    <a:pt x="7787612" y="318396"/>
                  </a:lnTo>
                  <a:lnTo>
                    <a:pt x="7766803" y="275716"/>
                  </a:lnTo>
                  <a:lnTo>
                    <a:pt x="7743349" y="235392"/>
                  </a:lnTo>
                  <a:lnTo>
                    <a:pt x="7717399" y="197608"/>
                  </a:lnTo>
                  <a:lnTo>
                    <a:pt x="7689101" y="162549"/>
                  </a:lnTo>
                  <a:lnTo>
                    <a:pt x="7658603" y="130398"/>
                  </a:lnTo>
                  <a:lnTo>
                    <a:pt x="7626056" y="101340"/>
                  </a:lnTo>
                  <a:lnTo>
                    <a:pt x="7591607" y="75559"/>
                  </a:lnTo>
                  <a:lnTo>
                    <a:pt x="7555404" y="53239"/>
                  </a:lnTo>
                  <a:lnTo>
                    <a:pt x="7517598" y="34564"/>
                  </a:lnTo>
                  <a:lnTo>
                    <a:pt x="7478335" y="19718"/>
                  </a:lnTo>
                  <a:lnTo>
                    <a:pt x="7437766" y="8886"/>
                  </a:lnTo>
                  <a:lnTo>
                    <a:pt x="7396037" y="2252"/>
                  </a:lnTo>
                  <a:lnTo>
                    <a:pt x="7353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5800" y="2057400"/>
              <a:ext cx="7848600" cy="3682365"/>
            </a:xfrm>
            <a:custGeom>
              <a:avLst/>
              <a:gdLst/>
              <a:ahLst/>
              <a:cxnLst/>
              <a:rect l="l" t="t" r="r" b="b"/>
              <a:pathLst>
                <a:path w="7848600" h="3682365">
                  <a:moveTo>
                    <a:pt x="0" y="613638"/>
                  </a:moveTo>
                  <a:lnTo>
                    <a:pt x="1818" y="560690"/>
                  </a:lnTo>
                  <a:lnTo>
                    <a:pt x="7173" y="508992"/>
                  </a:lnTo>
                  <a:lnTo>
                    <a:pt x="15916" y="458730"/>
                  </a:lnTo>
                  <a:lnTo>
                    <a:pt x="27899" y="410087"/>
                  </a:lnTo>
                  <a:lnTo>
                    <a:pt x="42973" y="363248"/>
                  </a:lnTo>
                  <a:lnTo>
                    <a:pt x="60990" y="318396"/>
                  </a:lnTo>
                  <a:lnTo>
                    <a:pt x="81800" y="275716"/>
                  </a:lnTo>
                  <a:lnTo>
                    <a:pt x="105255" y="235392"/>
                  </a:lnTo>
                  <a:lnTo>
                    <a:pt x="131207" y="197608"/>
                  </a:lnTo>
                  <a:lnTo>
                    <a:pt x="159506" y="162549"/>
                  </a:lnTo>
                  <a:lnTo>
                    <a:pt x="190004" y="130398"/>
                  </a:lnTo>
                  <a:lnTo>
                    <a:pt x="222552" y="101340"/>
                  </a:lnTo>
                  <a:lnTo>
                    <a:pt x="257003" y="75559"/>
                  </a:lnTo>
                  <a:lnTo>
                    <a:pt x="293206" y="53239"/>
                  </a:lnTo>
                  <a:lnTo>
                    <a:pt x="331013" y="34564"/>
                  </a:lnTo>
                  <a:lnTo>
                    <a:pt x="370276" y="19718"/>
                  </a:lnTo>
                  <a:lnTo>
                    <a:pt x="410846" y="8886"/>
                  </a:lnTo>
                  <a:lnTo>
                    <a:pt x="452574" y="2252"/>
                  </a:lnTo>
                  <a:lnTo>
                    <a:pt x="495312" y="0"/>
                  </a:lnTo>
                  <a:lnTo>
                    <a:pt x="7353300" y="0"/>
                  </a:lnTo>
                  <a:lnTo>
                    <a:pt x="7396037" y="2252"/>
                  </a:lnTo>
                  <a:lnTo>
                    <a:pt x="7437766" y="8886"/>
                  </a:lnTo>
                  <a:lnTo>
                    <a:pt x="7478335" y="19718"/>
                  </a:lnTo>
                  <a:lnTo>
                    <a:pt x="7517598" y="34564"/>
                  </a:lnTo>
                  <a:lnTo>
                    <a:pt x="7555404" y="53239"/>
                  </a:lnTo>
                  <a:lnTo>
                    <a:pt x="7591607" y="75559"/>
                  </a:lnTo>
                  <a:lnTo>
                    <a:pt x="7626056" y="101340"/>
                  </a:lnTo>
                  <a:lnTo>
                    <a:pt x="7658603" y="130398"/>
                  </a:lnTo>
                  <a:lnTo>
                    <a:pt x="7689101" y="162549"/>
                  </a:lnTo>
                  <a:lnTo>
                    <a:pt x="7717399" y="197608"/>
                  </a:lnTo>
                  <a:lnTo>
                    <a:pt x="7743349" y="235392"/>
                  </a:lnTo>
                  <a:lnTo>
                    <a:pt x="7766803" y="275716"/>
                  </a:lnTo>
                  <a:lnTo>
                    <a:pt x="7787612" y="318396"/>
                  </a:lnTo>
                  <a:lnTo>
                    <a:pt x="7805628" y="363248"/>
                  </a:lnTo>
                  <a:lnTo>
                    <a:pt x="7820701" y="410087"/>
                  </a:lnTo>
                  <a:lnTo>
                    <a:pt x="7832684" y="458730"/>
                  </a:lnTo>
                  <a:lnTo>
                    <a:pt x="7841427" y="508992"/>
                  </a:lnTo>
                  <a:lnTo>
                    <a:pt x="7846782" y="560690"/>
                  </a:lnTo>
                  <a:lnTo>
                    <a:pt x="7848600" y="613638"/>
                  </a:lnTo>
                  <a:lnTo>
                    <a:pt x="7848600" y="3068205"/>
                  </a:lnTo>
                  <a:lnTo>
                    <a:pt x="7846782" y="3121154"/>
                  </a:lnTo>
                  <a:lnTo>
                    <a:pt x="7841427" y="3172851"/>
                  </a:lnTo>
                  <a:lnTo>
                    <a:pt x="7832684" y="3223113"/>
                  </a:lnTo>
                  <a:lnTo>
                    <a:pt x="7820701" y="3271756"/>
                  </a:lnTo>
                  <a:lnTo>
                    <a:pt x="7805628" y="3318596"/>
                  </a:lnTo>
                  <a:lnTo>
                    <a:pt x="7787612" y="3363448"/>
                  </a:lnTo>
                  <a:lnTo>
                    <a:pt x="7766803" y="3406128"/>
                  </a:lnTo>
                  <a:lnTo>
                    <a:pt x="7743349" y="3446452"/>
                  </a:lnTo>
                  <a:lnTo>
                    <a:pt x="7717399" y="3484235"/>
                  </a:lnTo>
                  <a:lnTo>
                    <a:pt x="7689101" y="3519295"/>
                  </a:lnTo>
                  <a:lnTo>
                    <a:pt x="7658603" y="3551446"/>
                  </a:lnTo>
                  <a:lnTo>
                    <a:pt x="7626056" y="3580504"/>
                  </a:lnTo>
                  <a:lnTo>
                    <a:pt x="7591607" y="3606285"/>
                  </a:lnTo>
                  <a:lnTo>
                    <a:pt x="7555404" y="3628606"/>
                  </a:lnTo>
                  <a:lnTo>
                    <a:pt x="7517598" y="3647281"/>
                  </a:lnTo>
                  <a:lnTo>
                    <a:pt x="7478335" y="3662126"/>
                  </a:lnTo>
                  <a:lnTo>
                    <a:pt x="7437766" y="3672958"/>
                  </a:lnTo>
                  <a:lnTo>
                    <a:pt x="7396037" y="3679593"/>
                  </a:lnTo>
                  <a:lnTo>
                    <a:pt x="7353300" y="3681845"/>
                  </a:lnTo>
                  <a:lnTo>
                    <a:pt x="495312" y="3681845"/>
                  </a:lnTo>
                  <a:lnTo>
                    <a:pt x="452574" y="3679593"/>
                  </a:lnTo>
                  <a:lnTo>
                    <a:pt x="410846" y="3672958"/>
                  </a:lnTo>
                  <a:lnTo>
                    <a:pt x="370276" y="3662126"/>
                  </a:lnTo>
                  <a:lnTo>
                    <a:pt x="331013" y="3647281"/>
                  </a:lnTo>
                  <a:lnTo>
                    <a:pt x="293206" y="3628606"/>
                  </a:lnTo>
                  <a:lnTo>
                    <a:pt x="257003" y="3606285"/>
                  </a:lnTo>
                  <a:lnTo>
                    <a:pt x="222552" y="3580504"/>
                  </a:lnTo>
                  <a:lnTo>
                    <a:pt x="190004" y="3551446"/>
                  </a:lnTo>
                  <a:lnTo>
                    <a:pt x="159506" y="3519295"/>
                  </a:lnTo>
                  <a:lnTo>
                    <a:pt x="131207" y="3484235"/>
                  </a:lnTo>
                  <a:lnTo>
                    <a:pt x="105255" y="3446452"/>
                  </a:lnTo>
                  <a:lnTo>
                    <a:pt x="81800" y="3406128"/>
                  </a:lnTo>
                  <a:lnTo>
                    <a:pt x="60990" y="3363448"/>
                  </a:lnTo>
                  <a:lnTo>
                    <a:pt x="42973" y="3318596"/>
                  </a:lnTo>
                  <a:lnTo>
                    <a:pt x="27899" y="3271756"/>
                  </a:lnTo>
                  <a:lnTo>
                    <a:pt x="15916" y="3223113"/>
                  </a:lnTo>
                  <a:lnTo>
                    <a:pt x="7173" y="3172851"/>
                  </a:lnTo>
                  <a:lnTo>
                    <a:pt x="1818" y="3121154"/>
                  </a:lnTo>
                  <a:lnTo>
                    <a:pt x="0" y="3068205"/>
                  </a:lnTo>
                  <a:lnTo>
                    <a:pt x="0" y="613638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5700" y="1423542"/>
            <a:ext cx="7780655" cy="405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Syntax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400">
              <a:latin typeface="Verdana"/>
              <a:cs typeface="Verdana"/>
            </a:endParaRPr>
          </a:p>
          <a:p>
            <a:pPr marL="1094105">
              <a:lnSpc>
                <a:spcPct val="100000"/>
              </a:lnSpc>
              <a:spcBef>
                <a:spcPts val="1580"/>
              </a:spcBef>
            </a:pPr>
            <a:r>
              <a:rPr sz="2000" dirty="0">
                <a:latin typeface="Verdana"/>
                <a:cs typeface="Verdana"/>
              </a:rPr>
              <a:t>&lt;table&gt;</a:t>
            </a:r>
            <a:endParaRPr sz="2000">
              <a:latin typeface="Verdana"/>
              <a:cs typeface="Verdana"/>
            </a:endParaRPr>
          </a:p>
          <a:p>
            <a:pPr marL="1094105" marR="5080" indent="457200">
              <a:lnSpc>
                <a:spcPct val="135000"/>
              </a:lnSpc>
              <a:spcBef>
                <a:spcPts val="5"/>
              </a:spcBef>
            </a:pPr>
            <a:r>
              <a:rPr sz="2000" dirty="0">
                <a:latin typeface="Verdana"/>
                <a:cs typeface="Verdana"/>
              </a:rPr>
              <a:t>&lt;tr&gt;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&lt;th&gt;Column1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Header&lt;/th&gt;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&lt;th&gt;Column2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Header&lt;/th&gt;&lt;/tr&gt;</a:t>
            </a:r>
            <a:endParaRPr sz="2000">
              <a:latin typeface="Verdana"/>
              <a:cs typeface="Verdana"/>
            </a:endParaRPr>
          </a:p>
          <a:p>
            <a:pPr marL="1551305">
              <a:lnSpc>
                <a:spcPct val="100000"/>
              </a:lnSpc>
              <a:spcBef>
                <a:spcPts val="840"/>
              </a:spcBef>
            </a:pPr>
            <a:r>
              <a:rPr sz="2000" dirty="0">
                <a:latin typeface="Verdana"/>
                <a:cs typeface="Verdana"/>
              </a:rPr>
              <a:t>&lt;tr&gt;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&lt;td&gt;Cell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1,1&lt;/td&gt;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&lt;td&gt;Cell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1,2&lt;/td&gt;</a:t>
            </a:r>
            <a:endParaRPr sz="2000">
              <a:latin typeface="Verdana"/>
              <a:cs typeface="Verdana"/>
            </a:endParaRPr>
          </a:p>
          <a:p>
            <a:pPr marL="1094105">
              <a:lnSpc>
                <a:spcPct val="100000"/>
              </a:lnSpc>
              <a:spcBef>
                <a:spcPts val="840"/>
              </a:spcBef>
            </a:pPr>
            <a:r>
              <a:rPr sz="2000" dirty="0">
                <a:latin typeface="Verdana"/>
                <a:cs typeface="Verdana"/>
              </a:rPr>
              <a:t>&lt;/tr&gt;</a:t>
            </a:r>
            <a:endParaRPr sz="2000">
              <a:latin typeface="Verdana"/>
              <a:cs typeface="Verdana"/>
            </a:endParaRPr>
          </a:p>
          <a:p>
            <a:pPr marL="1551305">
              <a:lnSpc>
                <a:spcPct val="100000"/>
              </a:lnSpc>
              <a:spcBef>
                <a:spcPts val="840"/>
              </a:spcBef>
            </a:pPr>
            <a:r>
              <a:rPr sz="2000" dirty="0">
                <a:latin typeface="Verdana"/>
                <a:cs typeface="Verdana"/>
              </a:rPr>
              <a:t>&lt;tr&gt;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&lt;td&gt;Cell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2,1&lt;/td&gt;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&lt;td&gt;Cell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2,2&lt;/td&gt;</a:t>
            </a:r>
            <a:endParaRPr sz="2000">
              <a:latin typeface="Verdana"/>
              <a:cs typeface="Verdana"/>
            </a:endParaRPr>
          </a:p>
          <a:p>
            <a:pPr marL="1094105">
              <a:lnSpc>
                <a:spcPct val="100000"/>
              </a:lnSpc>
              <a:spcBef>
                <a:spcPts val="840"/>
              </a:spcBef>
            </a:pPr>
            <a:r>
              <a:rPr sz="2000" dirty="0">
                <a:latin typeface="Verdana"/>
                <a:cs typeface="Verdana"/>
              </a:rPr>
              <a:t>&lt;/tr&gt;</a:t>
            </a:r>
            <a:endParaRPr sz="2000">
              <a:latin typeface="Verdana"/>
              <a:cs typeface="Verdana"/>
            </a:endParaRPr>
          </a:p>
          <a:p>
            <a:pPr marL="1094105">
              <a:lnSpc>
                <a:spcPct val="100000"/>
              </a:lnSpc>
              <a:spcBef>
                <a:spcPts val="840"/>
              </a:spcBef>
            </a:pPr>
            <a:r>
              <a:rPr sz="2000" dirty="0">
                <a:latin typeface="Verdana"/>
                <a:cs typeface="Verdana"/>
              </a:rPr>
              <a:t>&lt;/table&gt;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2" y="245109"/>
            <a:ext cx="31635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Creating</a:t>
            </a:r>
            <a:r>
              <a:rPr spc="-55" dirty="0"/>
              <a:t> </a:t>
            </a:r>
            <a:r>
              <a:rPr spc="-65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700" y="1377278"/>
            <a:ext cx="7698105" cy="3046095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sz="1800" dirty="0">
                <a:latin typeface="Verdana"/>
                <a:cs typeface="Verdana"/>
              </a:rPr>
              <a:t>Some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more </a:t>
            </a:r>
            <a:r>
              <a:rPr sz="1800" spc="-5" dirty="0">
                <a:latin typeface="Verdana"/>
                <a:cs typeface="Verdana"/>
              </a:rPr>
              <a:t>elements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which can be used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while </a:t>
            </a:r>
            <a:r>
              <a:rPr sz="1800" spc="-5" dirty="0">
                <a:latin typeface="Verdana"/>
                <a:cs typeface="Verdana"/>
              </a:rPr>
              <a:t>creating</a:t>
            </a:r>
            <a:r>
              <a:rPr sz="1800" dirty="0">
                <a:latin typeface="Verdana"/>
                <a:cs typeface="Verdana"/>
              </a:rPr>
              <a:t> tables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are: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315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10" dirty="0">
                <a:latin typeface="Verdana"/>
                <a:cs typeface="Verdana"/>
              </a:rPr>
              <a:t>&lt;thead&gt;</a:t>
            </a:r>
            <a:endParaRPr sz="1600">
              <a:latin typeface="Verdana"/>
              <a:cs typeface="Verdana"/>
            </a:endParaRPr>
          </a:p>
          <a:p>
            <a:pPr marL="355600" lvl="1" indent="-171450">
              <a:lnSpc>
                <a:spcPct val="100000"/>
              </a:lnSpc>
              <a:spcBef>
                <a:spcPts val="365"/>
              </a:spcBef>
              <a:buClr>
                <a:srgbClr val="0070AD"/>
              </a:buClr>
              <a:buFont typeface="Arial"/>
              <a:buChar char="•"/>
              <a:tabLst>
                <a:tab pos="356235" algn="l"/>
              </a:tabLst>
            </a:pPr>
            <a:r>
              <a:rPr sz="1400" dirty="0">
                <a:latin typeface="Verdana"/>
                <a:cs typeface="Verdana"/>
              </a:rPr>
              <a:t>Group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header content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in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an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HTML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table</a:t>
            </a:r>
            <a:endParaRPr sz="14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325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&lt;tbody&gt;</a:t>
            </a:r>
            <a:endParaRPr sz="1600">
              <a:latin typeface="Verdana"/>
              <a:cs typeface="Verdana"/>
            </a:endParaRPr>
          </a:p>
          <a:p>
            <a:pPr marL="355600" lvl="1" indent="-171450">
              <a:lnSpc>
                <a:spcPct val="100000"/>
              </a:lnSpc>
              <a:spcBef>
                <a:spcPts val="365"/>
              </a:spcBef>
              <a:buClr>
                <a:srgbClr val="0070AD"/>
              </a:buClr>
              <a:buFont typeface="Arial"/>
              <a:buChar char="•"/>
              <a:tabLst>
                <a:tab pos="356235" algn="l"/>
              </a:tabLst>
            </a:pPr>
            <a:r>
              <a:rPr sz="1400" dirty="0">
                <a:latin typeface="Verdana"/>
                <a:cs typeface="Verdana"/>
              </a:rPr>
              <a:t>Group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the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body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content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in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an HTML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table</a:t>
            </a:r>
            <a:endParaRPr sz="14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325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&lt;tfoot&gt;</a:t>
            </a:r>
            <a:endParaRPr sz="1600">
              <a:latin typeface="Verdana"/>
              <a:cs typeface="Verdana"/>
            </a:endParaRPr>
          </a:p>
          <a:p>
            <a:pPr marL="355600" lvl="1" indent="-171450">
              <a:lnSpc>
                <a:spcPct val="100000"/>
              </a:lnSpc>
              <a:spcBef>
                <a:spcPts val="365"/>
              </a:spcBef>
              <a:buClr>
                <a:srgbClr val="0070AD"/>
              </a:buClr>
              <a:buFont typeface="Arial"/>
              <a:buChar char="•"/>
              <a:tabLst>
                <a:tab pos="356235" algn="l"/>
              </a:tabLst>
            </a:pPr>
            <a:r>
              <a:rPr sz="1400" dirty="0">
                <a:latin typeface="Verdana"/>
                <a:cs typeface="Verdana"/>
              </a:rPr>
              <a:t>Group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footer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content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in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an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HTML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table</a:t>
            </a:r>
            <a:endParaRPr sz="14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325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&lt;caption&gt;</a:t>
            </a:r>
            <a:endParaRPr sz="1600">
              <a:latin typeface="Verdana"/>
              <a:cs typeface="Verdana"/>
            </a:endParaRPr>
          </a:p>
          <a:p>
            <a:pPr marL="355600" lvl="1" indent="-171450">
              <a:lnSpc>
                <a:spcPct val="100000"/>
              </a:lnSpc>
              <a:spcBef>
                <a:spcPts val="370"/>
              </a:spcBef>
              <a:buClr>
                <a:srgbClr val="0070AD"/>
              </a:buClr>
              <a:buFont typeface="Arial"/>
              <a:buChar char="•"/>
              <a:tabLst>
                <a:tab pos="356235" algn="l"/>
              </a:tabLst>
            </a:pPr>
            <a:r>
              <a:rPr sz="1400" dirty="0">
                <a:latin typeface="Verdana"/>
                <a:cs typeface="Verdana"/>
              </a:rPr>
              <a:t>Deﬁnes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caption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for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the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table</a:t>
            </a:r>
            <a:endParaRPr sz="1400">
              <a:latin typeface="Verdana"/>
              <a:cs typeface="Verdana"/>
            </a:endParaRPr>
          </a:p>
          <a:p>
            <a:pPr marL="355600" lvl="1" indent="-171450">
              <a:lnSpc>
                <a:spcPct val="100000"/>
              </a:lnSpc>
              <a:spcBef>
                <a:spcPts val="370"/>
              </a:spcBef>
              <a:buClr>
                <a:srgbClr val="0070AD"/>
              </a:buClr>
              <a:buFont typeface="Arial"/>
              <a:buChar char="•"/>
              <a:tabLst>
                <a:tab pos="356235" algn="l"/>
              </a:tabLst>
            </a:pPr>
            <a:r>
              <a:rPr sz="1400" dirty="0">
                <a:latin typeface="Verdana"/>
                <a:cs typeface="Verdana"/>
              </a:rPr>
              <a:t>&lt;caption&gt;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element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should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follow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with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&lt;table&gt;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element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immediately.</a:t>
            </a:r>
            <a:endParaRPr sz="1400">
              <a:latin typeface="Verdana"/>
              <a:cs typeface="Verdana"/>
            </a:endParaRPr>
          </a:p>
          <a:p>
            <a:pPr marL="355600" lvl="1" indent="-171450">
              <a:lnSpc>
                <a:spcPct val="100000"/>
              </a:lnSpc>
              <a:spcBef>
                <a:spcPts val="370"/>
              </a:spcBef>
              <a:buClr>
                <a:srgbClr val="0070AD"/>
              </a:buClr>
              <a:buFont typeface="Arial"/>
              <a:buChar char="•"/>
              <a:tabLst>
                <a:tab pos="356235" algn="l"/>
              </a:tabLst>
            </a:pPr>
            <a:r>
              <a:rPr sz="1400" dirty="0">
                <a:latin typeface="Verdana"/>
                <a:cs typeface="Verdana"/>
              </a:rPr>
              <a:t>&lt;caption&gt;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element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value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will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be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center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aligned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displayed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above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the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table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941992800"/>
              </p:ext>
            </p:extLst>
          </p:nvPr>
        </p:nvGraphicFramePr>
        <p:xfrm>
          <a:off x="272756" y="758824"/>
          <a:ext cx="8322449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2" y="245109"/>
            <a:ext cx="37109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Evolution</a:t>
            </a:r>
            <a:r>
              <a:rPr spc="-2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HTML</a:t>
            </a:r>
          </a:p>
        </p:txBody>
      </p:sp>
      <p:sp>
        <p:nvSpPr>
          <p:cNvPr id="5" name="object 5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  <p:pic>
        <p:nvPicPr>
          <p:cNvPr id="1026" name="Picture 2" descr="HTML · Invento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56" y="1143000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49875" y="1345168"/>
            <a:ext cx="2001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1A0DAB"/>
                </a:solidFill>
                <a:latin typeface="Roboto"/>
                <a:hlinkClick r:id="rId9"/>
              </a:rPr>
              <a:t>Tim Berners-Lee</a:t>
            </a:r>
            <a:endParaRPr lang="en-IN" b="1" dirty="0">
              <a:solidFill>
                <a:srgbClr val="111111"/>
              </a:solidFill>
              <a:effectLst/>
              <a:latin typeface="Robo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53287" y="1714500"/>
            <a:ext cx="12522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 smtClean="0">
                <a:solidFill>
                  <a:srgbClr val="111111"/>
                </a:solidFill>
                <a:effectLst/>
                <a:latin typeface="Roboto"/>
              </a:rPr>
              <a:t>Director : W3C</a:t>
            </a:r>
            <a:endParaRPr lang="en-IN" sz="1200" b="1" dirty="0">
              <a:solidFill>
                <a:srgbClr val="111111"/>
              </a:solidFill>
              <a:effectLst/>
              <a:latin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5733" y="2118105"/>
            <a:ext cx="7861300" cy="3822700"/>
            <a:chOff x="665733" y="2118105"/>
            <a:chExt cx="7861300" cy="3822700"/>
          </a:xfrm>
        </p:grpSpPr>
        <p:sp>
          <p:nvSpPr>
            <p:cNvPr id="3" name="object 3"/>
            <p:cNvSpPr/>
            <p:nvPr/>
          </p:nvSpPr>
          <p:spPr>
            <a:xfrm>
              <a:off x="672083" y="2124455"/>
              <a:ext cx="7848600" cy="3810000"/>
            </a:xfrm>
            <a:custGeom>
              <a:avLst/>
              <a:gdLst/>
              <a:ahLst/>
              <a:cxnLst/>
              <a:rect l="l" t="t" r="r" b="b"/>
              <a:pathLst>
                <a:path w="7848600" h="3810000">
                  <a:moveTo>
                    <a:pt x="7213600" y="0"/>
                  </a:moveTo>
                  <a:lnTo>
                    <a:pt x="635000" y="0"/>
                  </a:lnTo>
                  <a:lnTo>
                    <a:pt x="587609" y="1742"/>
                  </a:lnTo>
                  <a:lnTo>
                    <a:pt x="541165" y="6886"/>
                  </a:lnTo>
                  <a:lnTo>
                    <a:pt x="495789" y="15309"/>
                  </a:lnTo>
                  <a:lnTo>
                    <a:pt x="451604" y="26889"/>
                  </a:lnTo>
                  <a:lnTo>
                    <a:pt x="408734" y="41503"/>
                  </a:lnTo>
                  <a:lnTo>
                    <a:pt x="367301" y="59027"/>
                  </a:lnTo>
                  <a:lnTo>
                    <a:pt x="327427" y="79339"/>
                  </a:lnTo>
                  <a:lnTo>
                    <a:pt x="289237" y="102316"/>
                  </a:lnTo>
                  <a:lnTo>
                    <a:pt x="252851" y="127834"/>
                  </a:lnTo>
                  <a:lnTo>
                    <a:pt x="218394" y="155772"/>
                  </a:lnTo>
                  <a:lnTo>
                    <a:pt x="185988" y="186007"/>
                  </a:lnTo>
                  <a:lnTo>
                    <a:pt x="155755" y="218415"/>
                  </a:lnTo>
                  <a:lnTo>
                    <a:pt x="127819" y="252873"/>
                  </a:lnTo>
                  <a:lnTo>
                    <a:pt x="102303" y="289259"/>
                  </a:lnTo>
                  <a:lnTo>
                    <a:pt x="79328" y="327450"/>
                  </a:lnTo>
                  <a:lnTo>
                    <a:pt x="59018" y="367323"/>
                  </a:lnTo>
                  <a:lnTo>
                    <a:pt x="41497" y="408755"/>
                  </a:lnTo>
                  <a:lnTo>
                    <a:pt x="26885" y="451623"/>
                  </a:lnTo>
                  <a:lnTo>
                    <a:pt x="15307" y="495804"/>
                  </a:lnTo>
                  <a:lnTo>
                    <a:pt x="6885" y="541176"/>
                  </a:lnTo>
                  <a:lnTo>
                    <a:pt x="1741" y="587615"/>
                  </a:lnTo>
                  <a:lnTo>
                    <a:pt x="0" y="635000"/>
                  </a:lnTo>
                  <a:lnTo>
                    <a:pt x="0" y="3175000"/>
                  </a:lnTo>
                  <a:lnTo>
                    <a:pt x="1741" y="3222390"/>
                  </a:lnTo>
                  <a:lnTo>
                    <a:pt x="6885" y="3268834"/>
                  </a:lnTo>
                  <a:lnTo>
                    <a:pt x="15307" y="3314210"/>
                  </a:lnTo>
                  <a:lnTo>
                    <a:pt x="26885" y="3358395"/>
                  </a:lnTo>
                  <a:lnTo>
                    <a:pt x="41497" y="3401265"/>
                  </a:lnTo>
                  <a:lnTo>
                    <a:pt x="59018" y="3442698"/>
                  </a:lnTo>
                  <a:lnTo>
                    <a:pt x="79328" y="3482572"/>
                  </a:lnTo>
                  <a:lnTo>
                    <a:pt x="102303" y="3520762"/>
                  </a:lnTo>
                  <a:lnTo>
                    <a:pt x="127819" y="3557148"/>
                  </a:lnTo>
                  <a:lnTo>
                    <a:pt x="155755" y="3591605"/>
                  </a:lnTo>
                  <a:lnTo>
                    <a:pt x="185988" y="3624011"/>
                  </a:lnTo>
                  <a:lnTo>
                    <a:pt x="218394" y="3654244"/>
                  </a:lnTo>
                  <a:lnTo>
                    <a:pt x="252851" y="3682180"/>
                  </a:lnTo>
                  <a:lnTo>
                    <a:pt x="289237" y="3707696"/>
                  </a:lnTo>
                  <a:lnTo>
                    <a:pt x="327427" y="3730671"/>
                  </a:lnTo>
                  <a:lnTo>
                    <a:pt x="367301" y="3750981"/>
                  </a:lnTo>
                  <a:lnTo>
                    <a:pt x="408734" y="3768502"/>
                  </a:lnTo>
                  <a:lnTo>
                    <a:pt x="451604" y="3783114"/>
                  </a:lnTo>
                  <a:lnTo>
                    <a:pt x="495789" y="3794692"/>
                  </a:lnTo>
                  <a:lnTo>
                    <a:pt x="541165" y="3803114"/>
                  </a:lnTo>
                  <a:lnTo>
                    <a:pt x="587609" y="3808258"/>
                  </a:lnTo>
                  <a:lnTo>
                    <a:pt x="635000" y="3810000"/>
                  </a:lnTo>
                  <a:lnTo>
                    <a:pt x="7213600" y="3810000"/>
                  </a:lnTo>
                  <a:lnTo>
                    <a:pt x="7260984" y="3808258"/>
                  </a:lnTo>
                  <a:lnTo>
                    <a:pt x="7307423" y="3803114"/>
                  </a:lnTo>
                  <a:lnTo>
                    <a:pt x="7352795" y="3794692"/>
                  </a:lnTo>
                  <a:lnTo>
                    <a:pt x="7396976" y="3783114"/>
                  </a:lnTo>
                  <a:lnTo>
                    <a:pt x="7439844" y="3768502"/>
                  </a:lnTo>
                  <a:lnTo>
                    <a:pt x="7481276" y="3750981"/>
                  </a:lnTo>
                  <a:lnTo>
                    <a:pt x="7521149" y="3730671"/>
                  </a:lnTo>
                  <a:lnTo>
                    <a:pt x="7559340" y="3707696"/>
                  </a:lnTo>
                  <a:lnTo>
                    <a:pt x="7595726" y="3682180"/>
                  </a:lnTo>
                  <a:lnTo>
                    <a:pt x="7630184" y="3654244"/>
                  </a:lnTo>
                  <a:lnTo>
                    <a:pt x="7662592" y="3624011"/>
                  </a:lnTo>
                  <a:lnTo>
                    <a:pt x="7692827" y="3591605"/>
                  </a:lnTo>
                  <a:lnTo>
                    <a:pt x="7720765" y="3557148"/>
                  </a:lnTo>
                  <a:lnTo>
                    <a:pt x="7746283" y="3520762"/>
                  </a:lnTo>
                  <a:lnTo>
                    <a:pt x="7769260" y="3482572"/>
                  </a:lnTo>
                  <a:lnTo>
                    <a:pt x="7789572" y="3442698"/>
                  </a:lnTo>
                  <a:lnTo>
                    <a:pt x="7807096" y="3401265"/>
                  </a:lnTo>
                  <a:lnTo>
                    <a:pt x="7821710" y="3358395"/>
                  </a:lnTo>
                  <a:lnTo>
                    <a:pt x="7833290" y="3314210"/>
                  </a:lnTo>
                  <a:lnTo>
                    <a:pt x="7841713" y="3268834"/>
                  </a:lnTo>
                  <a:lnTo>
                    <a:pt x="7846857" y="3222390"/>
                  </a:lnTo>
                  <a:lnTo>
                    <a:pt x="7848600" y="3175000"/>
                  </a:lnTo>
                  <a:lnTo>
                    <a:pt x="7848600" y="635000"/>
                  </a:lnTo>
                  <a:lnTo>
                    <a:pt x="7846857" y="587615"/>
                  </a:lnTo>
                  <a:lnTo>
                    <a:pt x="7841713" y="541176"/>
                  </a:lnTo>
                  <a:lnTo>
                    <a:pt x="7833290" y="495804"/>
                  </a:lnTo>
                  <a:lnTo>
                    <a:pt x="7821710" y="451623"/>
                  </a:lnTo>
                  <a:lnTo>
                    <a:pt x="7807096" y="408755"/>
                  </a:lnTo>
                  <a:lnTo>
                    <a:pt x="7789572" y="367323"/>
                  </a:lnTo>
                  <a:lnTo>
                    <a:pt x="7769260" y="327450"/>
                  </a:lnTo>
                  <a:lnTo>
                    <a:pt x="7746283" y="289259"/>
                  </a:lnTo>
                  <a:lnTo>
                    <a:pt x="7720765" y="252873"/>
                  </a:lnTo>
                  <a:lnTo>
                    <a:pt x="7692827" y="218415"/>
                  </a:lnTo>
                  <a:lnTo>
                    <a:pt x="7662592" y="186007"/>
                  </a:lnTo>
                  <a:lnTo>
                    <a:pt x="7630184" y="155772"/>
                  </a:lnTo>
                  <a:lnTo>
                    <a:pt x="7595726" y="127834"/>
                  </a:lnTo>
                  <a:lnTo>
                    <a:pt x="7559340" y="102316"/>
                  </a:lnTo>
                  <a:lnTo>
                    <a:pt x="7521149" y="79339"/>
                  </a:lnTo>
                  <a:lnTo>
                    <a:pt x="7481276" y="59027"/>
                  </a:lnTo>
                  <a:lnTo>
                    <a:pt x="7439844" y="41503"/>
                  </a:lnTo>
                  <a:lnTo>
                    <a:pt x="7396976" y="26889"/>
                  </a:lnTo>
                  <a:lnTo>
                    <a:pt x="7352795" y="15309"/>
                  </a:lnTo>
                  <a:lnTo>
                    <a:pt x="7307423" y="6886"/>
                  </a:lnTo>
                  <a:lnTo>
                    <a:pt x="7260984" y="1742"/>
                  </a:lnTo>
                  <a:lnTo>
                    <a:pt x="7213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2083" y="2124455"/>
              <a:ext cx="7848600" cy="3810000"/>
            </a:xfrm>
            <a:custGeom>
              <a:avLst/>
              <a:gdLst/>
              <a:ahLst/>
              <a:cxnLst/>
              <a:rect l="l" t="t" r="r" b="b"/>
              <a:pathLst>
                <a:path w="7848600" h="3810000">
                  <a:moveTo>
                    <a:pt x="0" y="635000"/>
                  </a:moveTo>
                  <a:lnTo>
                    <a:pt x="1741" y="587615"/>
                  </a:lnTo>
                  <a:lnTo>
                    <a:pt x="6885" y="541176"/>
                  </a:lnTo>
                  <a:lnTo>
                    <a:pt x="15307" y="495804"/>
                  </a:lnTo>
                  <a:lnTo>
                    <a:pt x="26885" y="451623"/>
                  </a:lnTo>
                  <a:lnTo>
                    <a:pt x="41497" y="408755"/>
                  </a:lnTo>
                  <a:lnTo>
                    <a:pt x="59018" y="367323"/>
                  </a:lnTo>
                  <a:lnTo>
                    <a:pt x="79328" y="327450"/>
                  </a:lnTo>
                  <a:lnTo>
                    <a:pt x="102303" y="289259"/>
                  </a:lnTo>
                  <a:lnTo>
                    <a:pt x="127819" y="252873"/>
                  </a:lnTo>
                  <a:lnTo>
                    <a:pt x="155755" y="218415"/>
                  </a:lnTo>
                  <a:lnTo>
                    <a:pt x="185988" y="186007"/>
                  </a:lnTo>
                  <a:lnTo>
                    <a:pt x="218394" y="155772"/>
                  </a:lnTo>
                  <a:lnTo>
                    <a:pt x="252851" y="127834"/>
                  </a:lnTo>
                  <a:lnTo>
                    <a:pt x="289237" y="102316"/>
                  </a:lnTo>
                  <a:lnTo>
                    <a:pt x="327427" y="79339"/>
                  </a:lnTo>
                  <a:lnTo>
                    <a:pt x="367301" y="59027"/>
                  </a:lnTo>
                  <a:lnTo>
                    <a:pt x="408734" y="41503"/>
                  </a:lnTo>
                  <a:lnTo>
                    <a:pt x="451604" y="26889"/>
                  </a:lnTo>
                  <a:lnTo>
                    <a:pt x="495789" y="15309"/>
                  </a:lnTo>
                  <a:lnTo>
                    <a:pt x="541165" y="6886"/>
                  </a:lnTo>
                  <a:lnTo>
                    <a:pt x="587609" y="1742"/>
                  </a:lnTo>
                  <a:lnTo>
                    <a:pt x="635000" y="0"/>
                  </a:lnTo>
                  <a:lnTo>
                    <a:pt x="7213600" y="0"/>
                  </a:lnTo>
                  <a:lnTo>
                    <a:pt x="7260984" y="1742"/>
                  </a:lnTo>
                  <a:lnTo>
                    <a:pt x="7307423" y="6886"/>
                  </a:lnTo>
                  <a:lnTo>
                    <a:pt x="7352795" y="15309"/>
                  </a:lnTo>
                  <a:lnTo>
                    <a:pt x="7396976" y="26889"/>
                  </a:lnTo>
                  <a:lnTo>
                    <a:pt x="7439844" y="41503"/>
                  </a:lnTo>
                  <a:lnTo>
                    <a:pt x="7481276" y="59027"/>
                  </a:lnTo>
                  <a:lnTo>
                    <a:pt x="7521149" y="79339"/>
                  </a:lnTo>
                  <a:lnTo>
                    <a:pt x="7559340" y="102316"/>
                  </a:lnTo>
                  <a:lnTo>
                    <a:pt x="7595726" y="127834"/>
                  </a:lnTo>
                  <a:lnTo>
                    <a:pt x="7630184" y="155772"/>
                  </a:lnTo>
                  <a:lnTo>
                    <a:pt x="7662592" y="186007"/>
                  </a:lnTo>
                  <a:lnTo>
                    <a:pt x="7692827" y="218415"/>
                  </a:lnTo>
                  <a:lnTo>
                    <a:pt x="7720765" y="252873"/>
                  </a:lnTo>
                  <a:lnTo>
                    <a:pt x="7746283" y="289259"/>
                  </a:lnTo>
                  <a:lnTo>
                    <a:pt x="7769260" y="327450"/>
                  </a:lnTo>
                  <a:lnTo>
                    <a:pt x="7789572" y="367323"/>
                  </a:lnTo>
                  <a:lnTo>
                    <a:pt x="7807096" y="408755"/>
                  </a:lnTo>
                  <a:lnTo>
                    <a:pt x="7821710" y="451623"/>
                  </a:lnTo>
                  <a:lnTo>
                    <a:pt x="7833290" y="495804"/>
                  </a:lnTo>
                  <a:lnTo>
                    <a:pt x="7841713" y="541176"/>
                  </a:lnTo>
                  <a:lnTo>
                    <a:pt x="7846857" y="587615"/>
                  </a:lnTo>
                  <a:lnTo>
                    <a:pt x="7848600" y="635000"/>
                  </a:lnTo>
                  <a:lnTo>
                    <a:pt x="7848600" y="3175000"/>
                  </a:lnTo>
                  <a:lnTo>
                    <a:pt x="7846857" y="3222390"/>
                  </a:lnTo>
                  <a:lnTo>
                    <a:pt x="7841713" y="3268834"/>
                  </a:lnTo>
                  <a:lnTo>
                    <a:pt x="7833290" y="3314210"/>
                  </a:lnTo>
                  <a:lnTo>
                    <a:pt x="7821710" y="3358395"/>
                  </a:lnTo>
                  <a:lnTo>
                    <a:pt x="7807096" y="3401265"/>
                  </a:lnTo>
                  <a:lnTo>
                    <a:pt x="7789572" y="3442698"/>
                  </a:lnTo>
                  <a:lnTo>
                    <a:pt x="7769260" y="3482572"/>
                  </a:lnTo>
                  <a:lnTo>
                    <a:pt x="7746283" y="3520762"/>
                  </a:lnTo>
                  <a:lnTo>
                    <a:pt x="7720765" y="3557148"/>
                  </a:lnTo>
                  <a:lnTo>
                    <a:pt x="7692827" y="3591605"/>
                  </a:lnTo>
                  <a:lnTo>
                    <a:pt x="7662592" y="3624011"/>
                  </a:lnTo>
                  <a:lnTo>
                    <a:pt x="7630184" y="3654244"/>
                  </a:lnTo>
                  <a:lnTo>
                    <a:pt x="7595726" y="3682180"/>
                  </a:lnTo>
                  <a:lnTo>
                    <a:pt x="7559340" y="3707696"/>
                  </a:lnTo>
                  <a:lnTo>
                    <a:pt x="7521149" y="3730671"/>
                  </a:lnTo>
                  <a:lnTo>
                    <a:pt x="7481276" y="3750981"/>
                  </a:lnTo>
                  <a:lnTo>
                    <a:pt x="7439844" y="3768502"/>
                  </a:lnTo>
                  <a:lnTo>
                    <a:pt x="7396976" y="3783114"/>
                  </a:lnTo>
                  <a:lnTo>
                    <a:pt x="7352795" y="3794692"/>
                  </a:lnTo>
                  <a:lnTo>
                    <a:pt x="7307423" y="3803114"/>
                  </a:lnTo>
                  <a:lnTo>
                    <a:pt x="7260984" y="3808258"/>
                  </a:lnTo>
                  <a:lnTo>
                    <a:pt x="7213600" y="3810000"/>
                  </a:lnTo>
                  <a:lnTo>
                    <a:pt x="635000" y="3810000"/>
                  </a:lnTo>
                  <a:lnTo>
                    <a:pt x="587609" y="3808258"/>
                  </a:lnTo>
                  <a:lnTo>
                    <a:pt x="541165" y="3803114"/>
                  </a:lnTo>
                  <a:lnTo>
                    <a:pt x="495789" y="3794692"/>
                  </a:lnTo>
                  <a:lnTo>
                    <a:pt x="451604" y="3783114"/>
                  </a:lnTo>
                  <a:lnTo>
                    <a:pt x="408734" y="3768502"/>
                  </a:lnTo>
                  <a:lnTo>
                    <a:pt x="367301" y="3750981"/>
                  </a:lnTo>
                  <a:lnTo>
                    <a:pt x="327427" y="3730671"/>
                  </a:lnTo>
                  <a:lnTo>
                    <a:pt x="289237" y="3707696"/>
                  </a:lnTo>
                  <a:lnTo>
                    <a:pt x="252851" y="3682180"/>
                  </a:lnTo>
                  <a:lnTo>
                    <a:pt x="218394" y="3654244"/>
                  </a:lnTo>
                  <a:lnTo>
                    <a:pt x="185988" y="3624011"/>
                  </a:lnTo>
                  <a:lnTo>
                    <a:pt x="155755" y="3591605"/>
                  </a:lnTo>
                  <a:lnTo>
                    <a:pt x="127819" y="3557148"/>
                  </a:lnTo>
                  <a:lnTo>
                    <a:pt x="102303" y="3520762"/>
                  </a:lnTo>
                  <a:lnTo>
                    <a:pt x="79328" y="3482572"/>
                  </a:lnTo>
                  <a:lnTo>
                    <a:pt x="59018" y="3442698"/>
                  </a:lnTo>
                  <a:lnTo>
                    <a:pt x="41497" y="3401265"/>
                  </a:lnTo>
                  <a:lnTo>
                    <a:pt x="26885" y="3358395"/>
                  </a:lnTo>
                  <a:lnTo>
                    <a:pt x="15307" y="3314210"/>
                  </a:lnTo>
                  <a:lnTo>
                    <a:pt x="6885" y="3268834"/>
                  </a:lnTo>
                  <a:lnTo>
                    <a:pt x="1741" y="3222390"/>
                  </a:lnTo>
                  <a:lnTo>
                    <a:pt x="0" y="3175000"/>
                  </a:lnTo>
                  <a:lnTo>
                    <a:pt x="0" y="635000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85700" y="1423542"/>
            <a:ext cx="6494145" cy="4238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Syntax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Verdana"/>
              <a:cs typeface="Verdana"/>
            </a:endParaRPr>
          </a:p>
          <a:p>
            <a:pPr marL="1120140">
              <a:lnSpc>
                <a:spcPct val="100000"/>
              </a:lnSpc>
            </a:pPr>
            <a:r>
              <a:rPr sz="1800" spc="-45" dirty="0">
                <a:latin typeface="Verdana"/>
                <a:cs typeface="Verdana"/>
              </a:rPr>
              <a:t>Table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column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headings:</a:t>
            </a:r>
            <a:endParaRPr sz="1800">
              <a:latin typeface="Verdana"/>
              <a:cs typeface="Verdana"/>
            </a:endParaRPr>
          </a:p>
          <a:p>
            <a:pPr marL="112014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Verdana"/>
                <a:cs typeface="Verdana"/>
              </a:rPr>
              <a:t>&lt;table&gt;</a:t>
            </a:r>
            <a:endParaRPr sz="1800">
              <a:latin typeface="Verdana"/>
              <a:cs typeface="Verdana"/>
            </a:endParaRPr>
          </a:p>
          <a:p>
            <a:pPr marL="1658620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Verdana"/>
                <a:cs typeface="Verdana"/>
              </a:rPr>
              <a:t>&lt;caption&gt;This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is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table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caption&lt;/caption&gt;</a:t>
            </a:r>
            <a:endParaRPr sz="1800">
              <a:latin typeface="Verdana"/>
              <a:cs typeface="Verdana"/>
            </a:endParaRPr>
          </a:p>
          <a:p>
            <a:pPr marL="1120140">
              <a:lnSpc>
                <a:spcPct val="100000"/>
              </a:lnSpc>
              <a:spcBef>
                <a:spcPts val="760"/>
              </a:spcBef>
            </a:pPr>
            <a:r>
              <a:rPr sz="1800" spc="-5" dirty="0">
                <a:latin typeface="Verdana"/>
                <a:cs typeface="Verdana"/>
              </a:rPr>
              <a:t>&lt;tr&gt;</a:t>
            </a:r>
            <a:endParaRPr sz="1800">
              <a:latin typeface="Verdana"/>
              <a:cs typeface="Verdana"/>
            </a:endParaRPr>
          </a:p>
          <a:p>
            <a:pPr marL="1120140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Verdana"/>
                <a:cs typeface="Verdana"/>
              </a:rPr>
              <a:t>&lt;th&gt;COLUMN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1&lt;/th&gt;</a:t>
            </a:r>
            <a:endParaRPr sz="1800">
              <a:latin typeface="Verdana"/>
              <a:cs typeface="Verdana"/>
            </a:endParaRPr>
          </a:p>
          <a:p>
            <a:pPr marL="1120140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Verdana"/>
                <a:cs typeface="Verdana"/>
              </a:rPr>
              <a:t>&lt;th&gt;COLUMN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2&lt;/th&gt;</a:t>
            </a:r>
            <a:endParaRPr sz="1800">
              <a:latin typeface="Verdana"/>
              <a:cs typeface="Verdana"/>
            </a:endParaRPr>
          </a:p>
          <a:p>
            <a:pPr marL="1120140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Verdana"/>
                <a:cs typeface="Verdana"/>
              </a:rPr>
              <a:t>&lt;th&gt;COLUMN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3&lt;/th&gt;</a:t>
            </a:r>
            <a:endParaRPr sz="1800">
              <a:latin typeface="Verdana"/>
              <a:cs typeface="Verdana"/>
            </a:endParaRPr>
          </a:p>
          <a:p>
            <a:pPr marL="1120140">
              <a:lnSpc>
                <a:spcPct val="100000"/>
              </a:lnSpc>
              <a:spcBef>
                <a:spcPts val="760"/>
              </a:spcBef>
            </a:pPr>
            <a:r>
              <a:rPr sz="1800" spc="-5" dirty="0">
                <a:latin typeface="Verdana"/>
                <a:cs typeface="Verdana"/>
              </a:rPr>
              <a:t>&lt;/tr&gt;</a:t>
            </a:r>
            <a:endParaRPr sz="1800">
              <a:latin typeface="Verdana"/>
              <a:cs typeface="Verdana"/>
            </a:endParaRPr>
          </a:p>
          <a:p>
            <a:pPr marL="1120140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Verdana"/>
                <a:cs typeface="Verdana"/>
              </a:rPr>
              <a:t>&lt;/table&gt;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5692" y="245109"/>
            <a:ext cx="31635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Creating</a:t>
            </a:r>
            <a:r>
              <a:rPr spc="-55" dirty="0"/>
              <a:t> </a:t>
            </a:r>
            <a:r>
              <a:rPr spc="-65" dirty="0"/>
              <a:t>Tables</a:t>
            </a:r>
          </a:p>
        </p:txBody>
      </p:sp>
      <p:sp>
        <p:nvSpPr>
          <p:cNvPr id="7" name="object 7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7051" y="1988566"/>
            <a:ext cx="8000365" cy="4313555"/>
            <a:chOff x="527051" y="1988566"/>
            <a:chExt cx="8000365" cy="4313555"/>
          </a:xfrm>
        </p:grpSpPr>
        <p:sp>
          <p:nvSpPr>
            <p:cNvPr id="3" name="object 3"/>
            <p:cNvSpPr/>
            <p:nvPr/>
          </p:nvSpPr>
          <p:spPr>
            <a:xfrm>
              <a:off x="533401" y="1994916"/>
              <a:ext cx="7987665" cy="4300855"/>
            </a:xfrm>
            <a:custGeom>
              <a:avLst/>
              <a:gdLst/>
              <a:ahLst/>
              <a:cxnLst/>
              <a:rect l="l" t="t" r="r" b="b"/>
              <a:pathLst>
                <a:path w="7987665" h="4300855">
                  <a:moveTo>
                    <a:pt x="7270494" y="0"/>
                  </a:moveTo>
                  <a:lnTo>
                    <a:pt x="716799" y="0"/>
                  </a:lnTo>
                  <a:lnTo>
                    <a:pt x="669670" y="1524"/>
                  </a:lnTo>
                  <a:lnTo>
                    <a:pt x="623355" y="6035"/>
                  </a:lnTo>
                  <a:lnTo>
                    <a:pt x="577948" y="13439"/>
                  </a:lnTo>
                  <a:lnTo>
                    <a:pt x="533544" y="23639"/>
                  </a:lnTo>
                  <a:lnTo>
                    <a:pt x="490238" y="36543"/>
                  </a:lnTo>
                  <a:lnTo>
                    <a:pt x="448123" y="52055"/>
                  </a:lnTo>
                  <a:lnTo>
                    <a:pt x="407294" y="70082"/>
                  </a:lnTo>
                  <a:lnTo>
                    <a:pt x="367846" y="90528"/>
                  </a:lnTo>
                  <a:lnTo>
                    <a:pt x="329873" y="113299"/>
                  </a:lnTo>
                  <a:lnTo>
                    <a:pt x="293470" y="138301"/>
                  </a:lnTo>
                  <a:lnTo>
                    <a:pt x="258730" y="165440"/>
                  </a:lnTo>
                  <a:lnTo>
                    <a:pt x="225749" y="194620"/>
                  </a:lnTo>
                  <a:lnTo>
                    <a:pt x="194621" y="225748"/>
                  </a:lnTo>
                  <a:lnTo>
                    <a:pt x="165441" y="258728"/>
                  </a:lnTo>
                  <a:lnTo>
                    <a:pt x="138302" y="293467"/>
                  </a:lnTo>
                  <a:lnTo>
                    <a:pt x="113300" y="329870"/>
                  </a:lnTo>
                  <a:lnTo>
                    <a:pt x="90528" y="367842"/>
                  </a:lnTo>
                  <a:lnTo>
                    <a:pt x="70082" y="407290"/>
                  </a:lnTo>
                  <a:lnTo>
                    <a:pt x="52055" y="448118"/>
                  </a:lnTo>
                  <a:lnTo>
                    <a:pt x="36543" y="490232"/>
                  </a:lnTo>
                  <a:lnTo>
                    <a:pt x="23639" y="533537"/>
                  </a:lnTo>
                  <a:lnTo>
                    <a:pt x="13439" y="577940"/>
                  </a:lnTo>
                  <a:lnTo>
                    <a:pt x="6035" y="623346"/>
                  </a:lnTo>
                  <a:lnTo>
                    <a:pt x="1524" y="669660"/>
                  </a:lnTo>
                  <a:lnTo>
                    <a:pt x="0" y="716788"/>
                  </a:lnTo>
                  <a:lnTo>
                    <a:pt x="0" y="3583940"/>
                  </a:lnTo>
                  <a:lnTo>
                    <a:pt x="1524" y="3631067"/>
                  </a:lnTo>
                  <a:lnTo>
                    <a:pt x="6035" y="3677381"/>
                  </a:lnTo>
                  <a:lnTo>
                    <a:pt x="13439" y="3722787"/>
                  </a:lnTo>
                  <a:lnTo>
                    <a:pt x="23639" y="3767190"/>
                  </a:lnTo>
                  <a:lnTo>
                    <a:pt x="36543" y="3810495"/>
                  </a:lnTo>
                  <a:lnTo>
                    <a:pt x="52055" y="3852609"/>
                  </a:lnTo>
                  <a:lnTo>
                    <a:pt x="70082" y="3893437"/>
                  </a:lnTo>
                  <a:lnTo>
                    <a:pt x="90528" y="3932885"/>
                  </a:lnTo>
                  <a:lnTo>
                    <a:pt x="113300" y="3970857"/>
                  </a:lnTo>
                  <a:lnTo>
                    <a:pt x="138302" y="4007260"/>
                  </a:lnTo>
                  <a:lnTo>
                    <a:pt x="165441" y="4041999"/>
                  </a:lnTo>
                  <a:lnTo>
                    <a:pt x="194621" y="4074979"/>
                  </a:lnTo>
                  <a:lnTo>
                    <a:pt x="225749" y="4106107"/>
                  </a:lnTo>
                  <a:lnTo>
                    <a:pt x="258730" y="4135287"/>
                  </a:lnTo>
                  <a:lnTo>
                    <a:pt x="293470" y="4162426"/>
                  </a:lnTo>
                  <a:lnTo>
                    <a:pt x="329873" y="4187428"/>
                  </a:lnTo>
                  <a:lnTo>
                    <a:pt x="367846" y="4210199"/>
                  </a:lnTo>
                  <a:lnTo>
                    <a:pt x="407294" y="4230645"/>
                  </a:lnTo>
                  <a:lnTo>
                    <a:pt x="448123" y="4248672"/>
                  </a:lnTo>
                  <a:lnTo>
                    <a:pt x="490238" y="4264184"/>
                  </a:lnTo>
                  <a:lnTo>
                    <a:pt x="533544" y="4277088"/>
                  </a:lnTo>
                  <a:lnTo>
                    <a:pt x="577948" y="4287288"/>
                  </a:lnTo>
                  <a:lnTo>
                    <a:pt x="623355" y="4294692"/>
                  </a:lnTo>
                  <a:lnTo>
                    <a:pt x="669670" y="4299203"/>
                  </a:lnTo>
                  <a:lnTo>
                    <a:pt x="716799" y="4300728"/>
                  </a:lnTo>
                  <a:lnTo>
                    <a:pt x="7270494" y="4300728"/>
                  </a:lnTo>
                  <a:lnTo>
                    <a:pt x="7317622" y="4299203"/>
                  </a:lnTo>
                  <a:lnTo>
                    <a:pt x="7363936" y="4294692"/>
                  </a:lnTo>
                  <a:lnTo>
                    <a:pt x="7409341" y="4287288"/>
                  </a:lnTo>
                  <a:lnTo>
                    <a:pt x="7453744" y="4277088"/>
                  </a:lnTo>
                  <a:lnTo>
                    <a:pt x="7497050" y="4264184"/>
                  </a:lnTo>
                  <a:lnTo>
                    <a:pt x="7539164" y="4248672"/>
                  </a:lnTo>
                  <a:lnTo>
                    <a:pt x="7579992" y="4230645"/>
                  </a:lnTo>
                  <a:lnTo>
                    <a:pt x="7619439" y="4210199"/>
                  </a:lnTo>
                  <a:lnTo>
                    <a:pt x="7657412" y="4187428"/>
                  </a:lnTo>
                  <a:lnTo>
                    <a:pt x="7693815" y="4162426"/>
                  </a:lnTo>
                  <a:lnTo>
                    <a:pt x="7728554" y="4135287"/>
                  </a:lnTo>
                  <a:lnTo>
                    <a:pt x="7761534" y="4106107"/>
                  </a:lnTo>
                  <a:lnTo>
                    <a:pt x="7792662" y="4074979"/>
                  </a:lnTo>
                  <a:lnTo>
                    <a:pt x="7821842" y="4041999"/>
                  </a:lnTo>
                  <a:lnTo>
                    <a:pt x="7848980" y="4007260"/>
                  </a:lnTo>
                  <a:lnTo>
                    <a:pt x="7873982" y="3970857"/>
                  </a:lnTo>
                  <a:lnTo>
                    <a:pt x="7896754" y="3932885"/>
                  </a:lnTo>
                  <a:lnTo>
                    <a:pt x="7917200" y="3893437"/>
                  </a:lnTo>
                  <a:lnTo>
                    <a:pt x="7935226" y="3852609"/>
                  </a:lnTo>
                  <a:lnTo>
                    <a:pt x="7950739" y="3810495"/>
                  </a:lnTo>
                  <a:lnTo>
                    <a:pt x="7963642" y="3767190"/>
                  </a:lnTo>
                  <a:lnTo>
                    <a:pt x="7973843" y="3722787"/>
                  </a:lnTo>
                  <a:lnTo>
                    <a:pt x="7981246" y="3677381"/>
                  </a:lnTo>
                  <a:lnTo>
                    <a:pt x="7985758" y="3631067"/>
                  </a:lnTo>
                  <a:lnTo>
                    <a:pt x="7987282" y="3583940"/>
                  </a:lnTo>
                  <a:lnTo>
                    <a:pt x="7987282" y="716788"/>
                  </a:lnTo>
                  <a:lnTo>
                    <a:pt x="7985758" y="669660"/>
                  </a:lnTo>
                  <a:lnTo>
                    <a:pt x="7981246" y="623346"/>
                  </a:lnTo>
                  <a:lnTo>
                    <a:pt x="7973843" y="577940"/>
                  </a:lnTo>
                  <a:lnTo>
                    <a:pt x="7963642" y="533537"/>
                  </a:lnTo>
                  <a:lnTo>
                    <a:pt x="7950739" y="490232"/>
                  </a:lnTo>
                  <a:lnTo>
                    <a:pt x="7935226" y="448118"/>
                  </a:lnTo>
                  <a:lnTo>
                    <a:pt x="7917200" y="407290"/>
                  </a:lnTo>
                  <a:lnTo>
                    <a:pt x="7896754" y="367842"/>
                  </a:lnTo>
                  <a:lnTo>
                    <a:pt x="7873982" y="329870"/>
                  </a:lnTo>
                  <a:lnTo>
                    <a:pt x="7848980" y="293467"/>
                  </a:lnTo>
                  <a:lnTo>
                    <a:pt x="7821842" y="258728"/>
                  </a:lnTo>
                  <a:lnTo>
                    <a:pt x="7792662" y="225748"/>
                  </a:lnTo>
                  <a:lnTo>
                    <a:pt x="7761534" y="194620"/>
                  </a:lnTo>
                  <a:lnTo>
                    <a:pt x="7728554" y="165440"/>
                  </a:lnTo>
                  <a:lnTo>
                    <a:pt x="7693815" y="138301"/>
                  </a:lnTo>
                  <a:lnTo>
                    <a:pt x="7657412" y="113299"/>
                  </a:lnTo>
                  <a:lnTo>
                    <a:pt x="7619439" y="90528"/>
                  </a:lnTo>
                  <a:lnTo>
                    <a:pt x="7579992" y="70082"/>
                  </a:lnTo>
                  <a:lnTo>
                    <a:pt x="7539164" y="52055"/>
                  </a:lnTo>
                  <a:lnTo>
                    <a:pt x="7497050" y="36543"/>
                  </a:lnTo>
                  <a:lnTo>
                    <a:pt x="7453744" y="23639"/>
                  </a:lnTo>
                  <a:lnTo>
                    <a:pt x="7409341" y="13439"/>
                  </a:lnTo>
                  <a:lnTo>
                    <a:pt x="7363936" y="6035"/>
                  </a:lnTo>
                  <a:lnTo>
                    <a:pt x="7317622" y="1524"/>
                  </a:lnTo>
                  <a:lnTo>
                    <a:pt x="72704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3401" y="1994916"/>
              <a:ext cx="7987665" cy="4300855"/>
            </a:xfrm>
            <a:custGeom>
              <a:avLst/>
              <a:gdLst/>
              <a:ahLst/>
              <a:cxnLst/>
              <a:rect l="l" t="t" r="r" b="b"/>
              <a:pathLst>
                <a:path w="7987665" h="4300855">
                  <a:moveTo>
                    <a:pt x="0" y="716788"/>
                  </a:moveTo>
                  <a:lnTo>
                    <a:pt x="1524" y="669660"/>
                  </a:lnTo>
                  <a:lnTo>
                    <a:pt x="6035" y="623346"/>
                  </a:lnTo>
                  <a:lnTo>
                    <a:pt x="13439" y="577940"/>
                  </a:lnTo>
                  <a:lnTo>
                    <a:pt x="23639" y="533537"/>
                  </a:lnTo>
                  <a:lnTo>
                    <a:pt x="36543" y="490232"/>
                  </a:lnTo>
                  <a:lnTo>
                    <a:pt x="52055" y="448118"/>
                  </a:lnTo>
                  <a:lnTo>
                    <a:pt x="70082" y="407290"/>
                  </a:lnTo>
                  <a:lnTo>
                    <a:pt x="90528" y="367842"/>
                  </a:lnTo>
                  <a:lnTo>
                    <a:pt x="113300" y="329870"/>
                  </a:lnTo>
                  <a:lnTo>
                    <a:pt x="138302" y="293467"/>
                  </a:lnTo>
                  <a:lnTo>
                    <a:pt x="165441" y="258728"/>
                  </a:lnTo>
                  <a:lnTo>
                    <a:pt x="194621" y="225748"/>
                  </a:lnTo>
                  <a:lnTo>
                    <a:pt x="225749" y="194620"/>
                  </a:lnTo>
                  <a:lnTo>
                    <a:pt x="258730" y="165440"/>
                  </a:lnTo>
                  <a:lnTo>
                    <a:pt x="293470" y="138301"/>
                  </a:lnTo>
                  <a:lnTo>
                    <a:pt x="329873" y="113299"/>
                  </a:lnTo>
                  <a:lnTo>
                    <a:pt x="367846" y="90528"/>
                  </a:lnTo>
                  <a:lnTo>
                    <a:pt x="407294" y="70082"/>
                  </a:lnTo>
                  <a:lnTo>
                    <a:pt x="448123" y="52055"/>
                  </a:lnTo>
                  <a:lnTo>
                    <a:pt x="490238" y="36543"/>
                  </a:lnTo>
                  <a:lnTo>
                    <a:pt x="533544" y="23639"/>
                  </a:lnTo>
                  <a:lnTo>
                    <a:pt x="577948" y="13439"/>
                  </a:lnTo>
                  <a:lnTo>
                    <a:pt x="623355" y="6035"/>
                  </a:lnTo>
                  <a:lnTo>
                    <a:pt x="669670" y="1524"/>
                  </a:lnTo>
                  <a:lnTo>
                    <a:pt x="716799" y="0"/>
                  </a:lnTo>
                  <a:lnTo>
                    <a:pt x="7270494" y="0"/>
                  </a:lnTo>
                  <a:lnTo>
                    <a:pt x="7317622" y="1524"/>
                  </a:lnTo>
                  <a:lnTo>
                    <a:pt x="7363936" y="6035"/>
                  </a:lnTo>
                  <a:lnTo>
                    <a:pt x="7409341" y="13439"/>
                  </a:lnTo>
                  <a:lnTo>
                    <a:pt x="7453744" y="23639"/>
                  </a:lnTo>
                  <a:lnTo>
                    <a:pt x="7497050" y="36543"/>
                  </a:lnTo>
                  <a:lnTo>
                    <a:pt x="7539164" y="52055"/>
                  </a:lnTo>
                  <a:lnTo>
                    <a:pt x="7579992" y="70082"/>
                  </a:lnTo>
                  <a:lnTo>
                    <a:pt x="7619439" y="90528"/>
                  </a:lnTo>
                  <a:lnTo>
                    <a:pt x="7657412" y="113299"/>
                  </a:lnTo>
                  <a:lnTo>
                    <a:pt x="7693815" y="138301"/>
                  </a:lnTo>
                  <a:lnTo>
                    <a:pt x="7728554" y="165440"/>
                  </a:lnTo>
                  <a:lnTo>
                    <a:pt x="7761534" y="194620"/>
                  </a:lnTo>
                  <a:lnTo>
                    <a:pt x="7792662" y="225748"/>
                  </a:lnTo>
                  <a:lnTo>
                    <a:pt x="7821842" y="258728"/>
                  </a:lnTo>
                  <a:lnTo>
                    <a:pt x="7848980" y="293467"/>
                  </a:lnTo>
                  <a:lnTo>
                    <a:pt x="7873982" y="329870"/>
                  </a:lnTo>
                  <a:lnTo>
                    <a:pt x="7896754" y="367842"/>
                  </a:lnTo>
                  <a:lnTo>
                    <a:pt x="7917200" y="407290"/>
                  </a:lnTo>
                  <a:lnTo>
                    <a:pt x="7935226" y="448118"/>
                  </a:lnTo>
                  <a:lnTo>
                    <a:pt x="7950739" y="490232"/>
                  </a:lnTo>
                  <a:lnTo>
                    <a:pt x="7963642" y="533537"/>
                  </a:lnTo>
                  <a:lnTo>
                    <a:pt x="7973843" y="577940"/>
                  </a:lnTo>
                  <a:lnTo>
                    <a:pt x="7981246" y="623346"/>
                  </a:lnTo>
                  <a:lnTo>
                    <a:pt x="7985758" y="669660"/>
                  </a:lnTo>
                  <a:lnTo>
                    <a:pt x="7987282" y="716788"/>
                  </a:lnTo>
                  <a:lnTo>
                    <a:pt x="7987282" y="3583940"/>
                  </a:lnTo>
                  <a:lnTo>
                    <a:pt x="7985758" y="3631067"/>
                  </a:lnTo>
                  <a:lnTo>
                    <a:pt x="7981246" y="3677381"/>
                  </a:lnTo>
                  <a:lnTo>
                    <a:pt x="7973843" y="3722787"/>
                  </a:lnTo>
                  <a:lnTo>
                    <a:pt x="7963642" y="3767190"/>
                  </a:lnTo>
                  <a:lnTo>
                    <a:pt x="7950739" y="3810495"/>
                  </a:lnTo>
                  <a:lnTo>
                    <a:pt x="7935226" y="3852609"/>
                  </a:lnTo>
                  <a:lnTo>
                    <a:pt x="7917200" y="3893437"/>
                  </a:lnTo>
                  <a:lnTo>
                    <a:pt x="7896754" y="3932885"/>
                  </a:lnTo>
                  <a:lnTo>
                    <a:pt x="7873982" y="3970857"/>
                  </a:lnTo>
                  <a:lnTo>
                    <a:pt x="7848980" y="4007260"/>
                  </a:lnTo>
                  <a:lnTo>
                    <a:pt x="7821842" y="4041999"/>
                  </a:lnTo>
                  <a:lnTo>
                    <a:pt x="7792662" y="4074979"/>
                  </a:lnTo>
                  <a:lnTo>
                    <a:pt x="7761534" y="4106107"/>
                  </a:lnTo>
                  <a:lnTo>
                    <a:pt x="7728554" y="4135287"/>
                  </a:lnTo>
                  <a:lnTo>
                    <a:pt x="7693815" y="4162426"/>
                  </a:lnTo>
                  <a:lnTo>
                    <a:pt x="7657412" y="4187428"/>
                  </a:lnTo>
                  <a:lnTo>
                    <a:pt x="7619439" y="4210199"/>
                  </a:lnTo>
                  <a:lnTo>
                    <a:pt x="7579992" y="4230645"/>
                  </a:lnTo>
                  <a:lnTo>
                    <a:pt x="7539164" y="4248672"/>
                  </a:lnTo>
                  <a:lnTo>
                    <a:pt x="7497050" y="4264184"/>
                  </a:lnTo>
                  <a:lnTo>
                    <a:pt x="7453744" y="4277088"/>
                  </a:lnTo>
                  <a:lnTo>
                    <a:pt x="7409341" y="4287288"/>
                  </a:lnTo>
                  <a:lnTo>
                    <a:pt x="7363936" y="4294692"/>
                  </a:lnTo>
                  <a:lnTo>
                    <a:pt x="7317622" y="4299203"/>
                  </a:lnTo>
                  <a:lnTo>
                    <a:pt x="7270494" y="4300728"/>
                  </a:lnTo>
                  <a:lnTo>
                    <a:pt x="716799" y="4300728"/>
                  </a:lnTo>
                  <a:lnTo>
                    <a:pt x="669670" y="4299203"/>
                  </a:lnTo>
                  <a:lnTo>
                    <a:pt x="623355" y="4294692"/>
                  </a:lnTo>
                  <a:lnTo>
                    <a:pt x="577948" y="4287288"/>
                  </a:lnTo>
                  <a:lnTo>
                    <a:pt x="533544" y="4277088"/>
                  </a:lnTo>
                  <a:lnTo>
                    <a:pt x="490238" y="4264184"/>
                  </a:lnTo>
                  <a:lnTo>
                    <a:pt x="448123" y="4248672"/>
                  </a:lnTo>
                  <a:lnTo>
                    <a:pt x="407294" y="4230645"/>
                  </a:lnTo>
                  <a:lnTo>
                    <a:pt x="367846" y="4210199"/>
                  </a:lnTo>
                  <a:lnTo>
                    <a:pt x="329873" y="4187428"/>
                  </a:lnTo>
                  <a:lnTo>
                    <a:pt x="293470" y="4162426"/>
                  </a:lnTo>
                  <a:lnTo>
                    <a:pt x="258730" y="4135287"/>
                  </a:lnTo>
                  <a:lnTo>
                    <a:pt x="225749" y="4106107"/>
                  </a:lnTo>
                  <a:lnTo>
                    <a:pt x="194621" y="4074979"/>
                  </a:lnTo>
                  <a:lnTo>
                    <a:pt x="165441" y="4041999"/>
                  </a:lnTo>
                  <a:lnTo>
                    <a:pt x="138302" y="4007260"/>
                  </a:lnTo>
                  <a:lnTo>
                    <a:pt x="113300" y="3970857"/>
                  </a:lnTo>
                  <a:lnTo>
                    <a:pt x="90528" y="3932885"/>
                  </a:lnTo>
                  <a:lnTo>
                    <a:pt x="70082" y="3893437"/>
                  </a:lnTo>
                  <a:lnTo>
                    <a:pt x="52055" y="3852609"/>
                  </a:lnTo>
                  <a:lnTo>
                    <a:pt x="36543" y="3810495"/>
                  </a:lnTo>
                  <a:lnTo>
                    <a:pt x="23639" y="3767190"/>
                  </a:lnTo>
                  <a:lnTo>
                    <a:pt x="13439" y="3722787"/>
                  </a:lnTo>
                  <a:lnTo>
                    <a:pt x="6035" y="3677381"/>
                  </a:lnTo>
                  <a:lnTo>
                    <a:pt x="1524" y="3631067"/>
                  </a:lnTo>
                  <a:lnTo>
                    <a:pt x="0" y="3583940"/>
                  </a:lnTo>
                  <a:lnTo>
                    <a:pt x="0" y="716788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85700" y="1423542"/>
            <a:ext cx="3982085" cy="4726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Syntax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900">
              <a:latin typeface="Verdana"/>
              <a:cs typeface="Verdana"/>
            </a:endParaRPr>
          </a:p>
          <a:p>
            <a:pPr marL="100584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&lt;table&gt;</a:t>
            </a:r>
            <a:endParaRPr sz="1800">
              <a:latin typeface="Verdana"/>
              <a:cs typeface="Verdana"/>
            </a:endParaRPr>
          </a:p>
          <a:p>
            <a:pPr marL="1005840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Verdana"/>
                <a:cs typeface="Verdana"/>
              </a:rPr>
              <a:t>&lt;thead&gt;</a:t>
            </a:r>
            <a:endParaRPr sz="1800">
              <a:latin typeface="Verdana"/>
              <a:cs typeface="Verdana"/>
            </a:endParaRPr>
          </a:p>
          <a:p>
            <a:pPr marL="1005840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Verdana"/>
                <a:cs typeface="Verdana"/>
              </a:rPr>
              <a:t>&lt;tr&gt;&lt;td&gt;.....&lt;/td&gt;&lt;/tr&gt;</a:t>
            </a:r>
            <a:endParaRPr sz="1800">
              <a:latin typeface="Verdana"/>
              <a:cs typeface="Verdana"/>
            </a:endParaRPr>
          </a:p>
          <a:p>
            <a:pPr marL="1005840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Verdana"/>
                <a:cs typeface="Verdana"/>
              </a:rPr>
              <a:t>&lt;/thead&gt;</a:t>
            </a:r>
            <a:endParaRPr sz="1800">
              <a:latin typeface="Verdana"/>
              <a:cs typeface="Verdana"/>
            </a:endParaRPr>
          </a:p>
          <a:p>
            <a:pPr marL="1005840">
              <a:lnSpc>
                <a:spcPct val="100000"/>
              </a:lnSpc>
              <a:spcBef>
                <a:spcPts val="760"/>
              </a:spcBef>
            </a:pPr>
            <a:r>
              <a:rPr sz="1800" spc="-5" dirty="0">
                <a:latin typeface="Verdana"/>
                <a:cs typeface="Verdana"/>
              </a:rPr>
              <a:t>&lt;tfoot&gt;</a:t>
            </a:r>
            <a:endParaRPr sz="1800">
              <a:latin typeface="Verdana"/>
              <a:cs typeface="Verdana"/>
            </a:endParaRPr>
          </a:p>
          <a:p>
            <a:pPr marL="1005840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Verdana"/>
                <a:cs typeface="Verdana"/>
              </a:rPr>
              <a:t>&lt;tr&gt;&lt;td&gt;.....&lt;/td&gt;&lt;/tr&gt;</a:t>
            </a:r>
            <a:endParaRPr sz="1800">
              <a:latin typeface="Verdana"/>
              <a:cs typeface="Verdana"/>
            </a:endParaRPr>
          </a:p>
          <a:p>
            <a:pPr marL="1005840">
              <a:lnSpc>
                <a:spcPct val="100000"/>
              </a:lnSpc>
              <a:spcBef>
                <a:spcPts val="760"/>
              </a:spcBef>
            </a:pPr>
            <a:r>
              <a:rPr sz="1800" spc="-5" dirty="0">
                <a:latin typeface="Verdana"/>
                <a:cs typeface="Verdana"/>
              </a:rPr>
              <a:t>&lt;/tfoot&gt;</a:t>
            </a:r>
            <a:endParaRPr sz="1800">
              <a:latin typeface="Verdana"/>
              <a:cs typeface="Verdana"/>
            </a:endParaRPr>
          </a:p>
          <a:p>
            <a:pPr marL="1005840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Verdana"/>
                <a:cs typeface="Verdana"/>
              </a:rPr>
              <a:t>&lt;tbody&gt;</a:t>
            </a:r>
            <a:endParaRPr sz="1800">
              <a:latin typeface="Verdana"/>
              <a:cs typeface="Verdana"/>
            </a:endParaRPr>
          </a:p>
          <a:p>
            <a:pPr marL="1005840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Verdana"/>
                <a:cs typeface="Verdana"/>
              </a:rPr>
              <a:t>&lt;tr&gt;&lt;td&gt;....&lt;/td&gt;&lt;/tr&gt;</a:t>
            </a:r>
            <a:endParaRPr sz="1800">
              <a:latin typeface="Verdana"/>
              <a:cs typeface="Verdana"/>
            </a:endParaRPr>
          </a:p>
          <a:p>
            <a:pPr marL="1005840">
              <a:lnSpc>
                <a:spcPct val="100000"/>
              </a:lnSpc>
              <a:spcBef>
                <a:spcPts val="760"/>
              </a:spcBef>
            </a:pPr>
            <a:r>
              <a:rPr sz="1800" spc="-5" dirty="0">
                <a:latin typeface="Verdana"/>
                <a:cs typeface="Verdana"/>
              </a:rPr>
              <a:t>&lt;tbody&gt;</a:t>
            </a:r>
            <a:endParaRPr sz="1800">
              <a:latin typeface="Verdana"/>
              <a:cs typeface="Verdana"/>
            </a:endParaRPr>
          </a:p>
          <a:p>
            <a:pPr marL="1005840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Verdana"/>
                <a:cs typeface="Verdana"/>
              </a:rPr>
              <a:t>&lt;/table&gt;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5692" y="245109"/>
            <a:ext cx="31635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Creating</a:t>
            </a:r>
            <a:r>
              <a:rPr spc="-55" dirty="0"/>
              <a:t> </a:t>
            </a:r>
            <a:r>
              <a:rPr spc="-65" dirty="0"/>
              <a:t>Tables</a:t>
            </a:r>
          </a:p>
        </p:txBody>
      </p:sp>
      <p:sp>
        <p:nvSpPr>
          <p:cNvPr id="7" name="object 7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2" y="245109"/>
            <a:ext cx="46996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Blank</a:t>
            </a:r>
            <a:r>
              <a:rPr spc="-15" dirty="0"/>
              <a:t> </a:t>
            </a:r>
            <a:r>
              <a:rPr dirty="0"/>
              <a:t>Data</a:t>
            </a:r>
            <a:r>
              <a:rPr spc="-15" dirty="0"/>
              <a:t> </a:t>
            </a:r>
            <a:r>
              <a:rPr dirty="0"/>
              <a:t>Cell</a:t>
            </a:r>
            <a:r>
              <a:rPr spc="-15" dirty="0"/>
              <a:t> </a:t>
            </a:r>
            <a:r>
              <a:rPr dirty="0"/>
              <a:t>(Code)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700" y="1423542"/>
            <a:ext cx="3088005" cy="78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Inserting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Blank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Data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Cell</a:t>
            </a:r>
            <a:r>
              <a:rPr sz="1800" spc="-5" dirty="0">
                <a:latin typeface="Verdana"/>
                <a:cs typeface="Verdana"/>
              </a:rPr>
              <a:t> :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&lt;td&gt;&lt;/td&gt;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14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&lt;td&gt;&lt;br&gt;&lt;/td&gt;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2" y="245109"/>
            <a:ext cx="43910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Nested</a:t>
            </a:r>
            <a:r>
              <a:rPr spc="-25" dirty="0"/>
              <a:t> </a:t>
            </a:r>
            <a:r>
              <a:rPr spc="-65" dirty="0"/>
              <a:t>Tables</a:t>
            </a:r>
            <a:r>
              <a:rPr spc="-20" dirty="0"/>
              <a:t> </a:t>
            </a:r>
            <a:r>
              <a:rPr dirty="0"/>
              <a:t>(Code)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27051" y="1622805"/>
            <a:ext cx="6946900" cy="3975100"/>
            <a:chOff x="527051" y="1622805"/>
            <a:chExt cx="6946900" cy="3975100"/>
          </a:xfrm>
        </p:grpSpPr>
        <p:sp>
          <p:nvSpPr>
            <p:cNvPr id="4" name="object 4"/>
            <p:cNvSpPr/>
            <p:nvPr/>
          </p:nvSpPr>
          <p:spPr>
            <a:xfrm>
              <a:off x="533401" y="1629155"/>
              <a:ext cx="6934200" cy="3962400"/>
            </a:xfrm>
            <a:custGeom>
              <a:avLst/>
              <a:gdLst/>
              <a:ahLst/>
              <a:cxnLst/>
              <a:rect l="l" t="t" r="r" b="b"/>
              <a:pathLst>
                <a:path w="6934200" h="3962400">
                  <a:moveTo>
                    <a:pt x="6273798" y="0"/>
                  </a:moveTo>
                  <a:lnTo>
                    <a:pt x="660412" y="0"/>
                  </a:lnTo>
                  <a:lnTo>
                    <a:pt x="613248" y="1658"/>
                  </a:lnTo>
                  <a:lnTo>
                    <a:pt x="566980" y="6557"/>
                  </a:lnTo>
                  <a:lnTo>
                    <a:pt x="521718" y="14587"/>
                  </a:lnTo>
                  <a:lnTo>
                    <a:pt x="477574" y="25635"/>
                  </a:lnTo>
                  <a:lnTo>
                    <a:pt x="434661" y="39589"/>
                  </a:lnTo>
                  <a:lnTo>
                    <a:pt x="393090" y="56338"/>
                  </a:lnTo>
                  <a:lnTo>
                    <a:pt x="352972" y="75770"/>
                  </a:lnTo>
                  <a:lnTo>
                    <a:pt x="314420" y="97773"/>
                  </a:lnTo>
                  <a:lnTo>
                    <a:pt x="277546" y="122236"/>
                  </a:lnTo>
                  <a:lnTo>
                    <a:pt x="242460" y="149047"/>
                  </a:lnTo>
                  <a:lnTo>
                    <a:pt x="209275" y="178094"/>
                  </a:lnTo>
                  <a:lnTo>
                    <a:pt x="178103" y="209265"/>
                  </a:lnTo>
                  <a:lnTo>
                    <a:pt x="149055" y="242448"/>
                  </a:lnTo>
                  <a:lnTo>
                    <a:pt x="122243" y="277533"/>
                  </a:lnTo>
                  <a:lnTo>
                    <a:pt x="97779" y="314407"/>
                  </a:lnTo>
                  <a:lnTo>
                    <a:pt x="75775" y="352958"/>
                  </a:lnTo>
                  <a:lnTo>
                    <a:pt x="56342" y="393075"/>
                  </a:lnTo>
                  <a:lnTo>
                    <a:pt x="39592" y="434646"/>
                  </a:lnTo>
                  <a:lnTo>
                    <a:pt x="25637" y="477559"/>
                  </a:lnTo>
                  <a:lnTo>
                    <a:pt x="14588" y="521703"/>
                  </a:lnTo>
                  <a:lnTo>
                    <a:pt x="6558" y="566965"/>
                  </a:lnTo>
                  <a:lnTo>
                    <a:pt x="1658" y="613235"/>
                  </a:lnTo>
                  <a:lnTo>
                    <a:pt x="0" y="660400"/>
                  </a:lnTo>
                  <a:lnTo>
                    <a:pt x="0" y="3302000"/>
                  </a:lnTo>
                  <a:lnTo>
                    <a:pt x="1658" y="3349161"/>
                  </a:lnTo>
                  <a:lnTo>
                    <a:pt x="6558" y="3395428"/>
                  </a:lnTo>
                  <a:lnTo>
                    <a:pt x="14588" y="3440689"/>
                  </a:lnTo>
                  <a:lnTo>
                    <a:pt x="25637" y="3484831"/>
                  </a:lnTo>
                  <a:lnTo>
                    <a:pt x="39592" y="3527743"/>
                  </a:lnTo>
                  <a:lnTo>
                    <a:pt x="56342" y="3569313"/>
                  </a:lnTo>
                  <a:lnTo>
                    <a:pt x="75775" y="3609430"/>
                  </a:lnTo>
                  <a:lnTo>
                    <a:pt x="97779" y="3647981"/>
                  </a:lnTo>
                  <a:lnTo>
                    <a:pt x="122243" y="3684855"/>
                  </a:lnTo>
                  <a:lnTo>
                    <a:pt x="149055" y="3719940"/>
                  </a:lnTo>
                  <a:lnTo>
                    <a:pt x="178103" y="3753124"/>
                  </a:lnTo>
                  <a:lnTo>
                    <a:pt x="209275" y="3784296"/>
                  </a:lnTo>
                  <a:lnTo>
                    <a:pt x="242460" y="3813344"/>
                  </a:lnTo>
                  <a:lnTo>
                    <a:pt x="277546" y="3840156"/>
                  </a:lnTo>
                  <a:lnTo>
                    <a:pt x="314420" y="3864620"/>
                  </a:lnTo>
                  <a:lnTo>
                    <a:pt x="352972" y="3886624"/>
                  </a:lnTo>
                  <a:lnTo>
                    <a:pt x="393090" y="3906057"/>
                  </a:lnTo>
                  <a:lnTo>
                    <a:pt x="434661" y="3922807"/>
                  </a:lnTo>
                  <a:lnTo>
                    <a:pt x="477574" y="3936762"/>
                  </a:lnTo>
                  <a:lnTo>
                    <a:pt x="521718" y="3947811"/>
                  </a:lnTo>
                  <a:lnTo>
                    <a:pt x="566980" y="3955841"/>
                  </a:lnTo>
                  <a:lnTo>
                    <a:pt x="613248" y="3960741"/>
                  </a:lnTo>
                  <a:lnTo>
                    <a:pt x="660412" y="3962400"/>
                  </a:lnTo>
                  <a:lnTo>
                    <a:pt x="6273798" y="3962400"/>
                  </a:lnTo>
                  <a:lnTo>
                    <a:pt x="6320963" y="3960741"/>
                  </a:lnTo>
                  <a:lnTo>
                    <a:pt x="6367233" y="3955841"/>
                  </a:lnTo>
                  <a:lnTo>
                    <a:pt x="6412495" y="3947811"/>
                  </a:lnTo>
                  <a:lnTo>
                    <a:pt x="6456639" y="3936762"/>
                  </a:lnTo>
                  <a:lnTo>
                    <a:pt x="6499552" y="3922807"/>
                  </a:lnTo>
                  <a:lnTo>
                    <a:pt x="6541123" y="3906057"/>
                  </a:lnTo>
                  <a:lnTo>
                    <a:pt x="6581240" y="3886624"/>
                  </a:lnTo>
                  <a:lnTo>
                    <a:pt x="6619791" y="3864620"/>
                  </a:lnTo>
                  <a:lnTo>
                    <a:pt x="6656665" y="3840156"/>
                  </a:lnTo>
                  <a:lnTo>
                    <a:pt x="6691749" y="3813344"/>
                  </a:lnTo>
                  <a:lnTo>
                    <a:pt x="6724933" y="3784296"/>
                  </a:lnTo>
                  <a:lnTo>
                    <a:pt x="6756104" y="3753124"/>
                  </a:lnTo>
                  <a:lnTo>
                    <a:pt x="6785151" y="3719940"/>
                  </a:lnTo>
                  <a:lnTo>
                    <a:pt x="6811962" y="3684855"/>
                  </a:lnTo>
                  <a:lnTo>
                    <a:pt x="6836424" y="3647981"/>
                  </a:lnTo>
                  <a:lnTo>
                    <a:pt x="6858428" y="3609430"/>
                  </a:lnTo>
                  <a:lnTo>
                    <a:pt x="6877860" y="3569313"/>
                  </a:lnTo>
                  <a:lnTo>
                    <a:pt x="6894609" y="3527743"/>
                  </a:lnTo>
                  <a:lnTo>
                    <a:pt x="6908563" y="3484831"/>
                  </a:lnTo>
                  <a:lnTo>
                    <a:pt x="6919611" y="3440689"/>
                  </a:lnTo>
                  <a:lnTo>
                    <a:pt x="6927640" y="3395428"/>
                  </a:lnTo>
                  <a:lnTo>
                    <a:pt x="6932540" y="3349161"/>
                  </a:lnTo>
                  <a:lnTo>
                    <a:pt x="6934198" y="3302000"/>
                  </a:lnTo>
                  <a:lnTo>
                    <a:pt x="6934198" y="660400"/>
                  </a:lnTo>
                  <a:lnTo>
                    <a:pt x="6932540" y="613235"/>
                  </a:lnTo>
                  <a:lnTo>
                    <a:pt x="6927640" y="566965"/>
                  </a:lnTo>
                  <a:lnTo>
                    <a:pt x="6919611" y="521703"/>
                  </a:lnTo>
                  <a:lnTo>
                    <a:pt x="6908563" y="477559"/>
                  </a:lnTo>
                  <a:lnTo>
                    <a:pt x="6894609" y="434646"/>
                  </a:lnTo>
                  <a:lnTo>
                    <a:pt x="6877860" y="393075"/>
                  </a:lnTo>
                  <a:lnTo>
                    <a:pt x="6858428" y="352958"/>
                  </a:lnTo>
                  <a:lnTo>
                    <a:pt x="6836424" y="314407"/>
                  </a:lnTo>
                  <a:lnTo>
                    <a:pt x="6811962" y="277533"/>
                  </a:lnTo>
                  <a:lnTo>
                    <a:pt x="6785151" y="242448"/>
                  </a:lnTo>
                  <a:lnTo>
                    <a:pt x="6756104" y="209265"/>
                  </a:lnTo>
                  <a:lnTo>
                    <a:pt x="6724933" y="178094"/>
                  </a:lnTo>
                  <a:lnTo>
                    <a:pt x="6691749" y="149047"/>
                  </a:lnTo>
                  <a:lnTo>
                    <a:pt x="6656665" y="122236"/>
                  </a:lnTo>
                  <a:lnTo>
                    <a:pt x="6619791" y="97773"/>
                  </a:lnTo>
                  <a:lnTo>
                    <a:pt x="6581240" y="75770"/>
                  </a:lnTo>
                  <a:lnTo>
                    <a:pt x="6541123" y="56338"/>
                  </a:lnTo>
                  <a:lnTo>
                    <a:pt x="6499552" y="39589"/>
                  </a:lnTo>
                  <a:lnTo>
                    <a:pt x="6456639" y="25635"/>
                  </a:lnTo>
                  <a:lnTo>
                    <a:pt x="6412495" y="14587"/>
                  </a:lnTo>
                  <a:lnTo>
                    <a:pt x="6367233" y="6557"/>
                  </a:lnTo>
                  <a:lnTo>
                    <a:pt x="6320963" y="1658"/>
                  </a:lnTo>
                  <a:lnTo>
                    <a:pt x="62737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3401" y="1629155"/>
              <a:ext cx="6934200" cy="3962400"/>
            </a:xfrm>
            <a:custGeom>
              <a:avLst/>
              <a:gdLst/>
              <a:ahLst/>
              <a:cxnLst/>
              <a:rect l="l" t="t" r="r" b="b"/>
              <a:pathLst>
                <a:path w="6934200" h="3962400">
                  <a:moveTo>
                    <a:pt x="0" y="660400"/>
                  </a:moveTo>
                  <a:lnTo>
                    <a:pt x="1658" y="613235"/>
                  </a:lnTo>
                  <a:lnTo>
                    <a:pt x="6558" y="566965"/>
                  </a:lnTo>
                  <a:lnTo>
                    <a:pt x="14588" y="521703"/>
                  </a:lnTo>
                  <a:lnTo>
                    <a:pt x="25637" y="477559"/>
                  </a:lnTo>
                  <a:lnTo>
                    <a:pt x="39592" y="434646"/>
                  </a:lnTo>
                  <a:lnTo>
                    <a:pt x="56342" y="393075"/>
                  </a:lnTo>
                  <a:lnTo>
                    <a:pt x="75775" y="352958"/>
                  </a:lnTo>
                  <a:lnTo>
                    <a:pt x="97779" y="314407"/>
                  </a:lnTo>
                  <a:lnTo>
                    <a:pt x="122243" y="277533"/>
                  </a:lnTo>
                  <a:lnTo>
                    <a:pt x="149055" y="242448"/>
                  </a:lnTo>
                  <a:lnTo>
                    <a:pt x="178103" y="209265"/>
                  </a:lnTo>
                  <a:lnTo>
                    <a:pt x="209275" y="178094"/>
                  </a:lnTo>
                  <a:lnTo>
                    <a:pt x="242460" y="149047"/>
                  </a:lnTo>
                  <a:lnTo>
                    <a:pt x="277546" y="122236"/>
                  </a:lnTo>
                  <a:lnTo>
                    <a:pt x="314420" y="97773"/>
                  </a:lnTo>
                  <a:lnTo>
                    <a:pt x="352972" y="75770"/>
                  </a:lnTo>
                  <a:lnTo>
                    <a:pt x="393090" y="56338"/>
                  </a:lnTo>
                  <a:lnTo>
                    <a:pt x="434661" y="39589"/>
                  </a:lnTo>
                  <a:lnTo>
                    <a:pt x="477574" y="25635"/>
                  </a:lnTo>
                  <a:lnTo>
                    <a:pt x="521718" y="14587"/>
                  </a:lnTo>
                  <a:lnTo>
                    <a:pt x="566980" y="6557"/>
                  </a:lnTo>
                  <a:lnTo>
                    <a:pt x="613248" y="1658"/>
                  </a:lnTo>
                  <a:lnTo>
                    <a:pt x="660412" y="0"/>
                  </a:lnTo>
                  <a:lnTo>
                    <a:pt x="6273798" y="0"/>
                  </a:lnTo>
                  <a:lnTo>
                    <a:pt x="6320963" y="1658"/>
                  </a:lnTo>
                  <a:lnTo>
                    <a:pt x="6367233" y="6557"/>
                  </a:lnTo>
                  <a:lnTo>
                    <a:pt x="6412495" y="14587"/>
                  </a:lnTo>
                  <a:lnTo>
                    <a:pt x="6456639" y="25635"/>
                  </a:lnTo>
                  <a:lnTo>
                    <a:pt x="6499552" y="39589"/>
                  </a:lnTo>
                  <a:lnTo>
                    <a:pt x="6541123" y="56338"/>
                  </a:lnTo>
                  <a:lnTo>
                    <a:pt x="6581240" y="75770"/>
                  </a:lnTo>
                  <a:lnTo>
                    <a:pt x="6619791" y="97773"/>
                  </a:lnTo>
                  <a:lnTo>
                    <a:pt x="6656665" y="122236"/>
                  </a:lnTo>
                  <a:lnTo>
                    <a:pt x="6691749" y="149047"/>
                  </a:lnTo>
                  <a:lnTo>
                    <a:pt x="6724933" y="178094"/>
                  </a:lnTo>
                  <a:lnTo>
                    <a:pt x="6756104" y="209265"/>
                  </a:lnTo>
                  <a:lnTo>
                    <a:pt x="6785151" y="242448"/>
                  </a:lnTo>
                  <a:lnTo>
                    <a:pt x="6811962" y="277533"/>
                  </a:lnTo>
                  <a:lnTo>
                    <a:pt x="6836424" y="314407"/>
                  </a:lnTo>
                  <a:lnTo>
                    <a:pt x="6858428" y="352958"/>
                  </a:lnTo>
                  <a:lnTo>
                    <a:pt x="6877860" y="393075"/>
                  </a:lnTo>
                  <a:lnTo>
                    <a:pt x="6894609" y="434646"/>
                  </a:lnTo>
                  <a:lnTo>
                    <a:pt x="6908563" y="477559"/>
                  </a:lnTo>
                  <a:lnTo>
                    <a:pt x="6919611" y="521703"/>
                  </a:lnTo>
                  <a:lnTo>
                    <a:pt x="6927640" y="566965"/>
                  </a:lnTo>
                  <a:lnTo>
                    <a:pt x="6932540" y="613235"/>
                  </a:lnTo>
                  <a:lnTo>
                    <a:pt x="6934198" y="660400"/>
                  </a:lnTo>
                  <a:lnTo>
                    <a:pt x="6934198" y="3302000"/>
                  </a:lnTo>
                  <a:lnTo>
                    <a:pt x="6932540" y="3349161"/>
                  </a:lnTo>
                  <a:lnTo>
                    <a:pt x="6927640" y="3395428"/>
                  </a:lnTo>
                  <a:lnTo>
                    <a:pt x="6919611" y="3440689"/>
                  </a:lnTo>
                  <a:lnTo>
                    <a:pt x="6908563" y="3484831"/>
                  </a:lnTo>
                  <a:lnTo>
                    <a:pt x="6894609" y="3527743"/>
                  </a:lnTo>
                  <a:lnTo>
                    <a:pt x="6877860" y="3569313"/>
                  </a:lnTo>
                  <a:lnTo>
                    <a:pt x="6858428" y="3609430"/>
                  </a:lnTo>
                  <a:lnTo>
                    <a:pt x="6836424" y="3647981"/>
                  </a:lnTo>
                  <a:lnTo>
                    <a:pt x="6811962" y="3684855"/>
                  </a:lnTo>
                  <a:lnTo>
                    <a:pt x="6785151" y="3719940"/>
                  </a:lnTo>
                  <a:lnTo>
                    <a:pt x="6756104" y="3753124"/>
                  </a:lnTo>
                  <a:lnTo>
                    <a:pt x="6724933" y="3784296"/>
                  </a:lnTo>
                  <a:lnTo>
                    <a:pt x="6691749" y="3813344"/>
                  </a:lnTo>
                  <a:lnTo>
                    <a:pt x="6656665" y="3840156"/>
                  </a:lnTo>
                  <a:lnTo>
                    <a:pt x="6619791" y="3864620"/>
                  </a:lnTo>
                  <a:lnTo>
                    <a:pt x="6581240" y="3886624"/>
                  </a:lnTo>
                  <a:lnTo>
                    <a:pt x="6541123" y="3906057"/>
                  </a:lnTo>
                  <a:lnTo>
                    <a:pt x="6499552" y="3922807"/>
                  </a:lnTo>
                  <a:lnTo>
                    <a:pt x="6456639" y="3936762"/>
                  </a:lnTo>
                  <a:lnTo>
                    <a:pt x="6412495" y="3947811"/>
                  </a:lnTo>
                  <a:lnTo>
                    <a:pt x="6367233" y="3955841"/>
                  </a:lnTo>
                  <a:lnTo>
                    <a:pt x="6320963" y="3960741"/>
                  </a:lnTo>
                  <a:lnTo>
                    <a:pt x="6273798" y="3962400"/>
                  </a:lnTo>
                  <a:lnTo>
                    <a:pt x="660412" y="3962400"/>
                  </a:lnTo>
                  <a:lnTo>
                    <a:pt x="613248" y="3960741"/>
                  </a:lnTo>
                  <a:lnTo>
                    <a:pt x="566980" y="3955841"/>
                  </a:lnTo>
                  <a:lnTo>
                    <a:pt x="521718" y="3947811"/>
                  </a:lnTo>
                  <a:lnTo>
                    <a:pt x="477574" y="3936762"/>
                  </a:lnTo>
                  <a:lnTo>
                    <a:pt x="434661" y="3922807"/>
                  </a:lnTo>
                  <a:lnTo>
                    <a:pt x="393090" y="3906057"/>
                  </a:lnTo>
                  <a:lnTo>
                    <a:pt x="352972" y="3886624"/>
                  </a:lnTo>
                  <a:lnTo>
                    <a:pt x="314420" y="3864620"/>
                  </a:lnTo>
                  <a:lnTo>
                    <a:pt x="277546" y="3840156"/>
                  </a:lnTo>
                  <a:lnTo>
                    <a:pt x="242460" y="3813344"/>
                  </a:lnTo>
                  <a:lnTo>
                    <a:pt x="209275" y="3784296"/>
                  </a:lnTo>
                  <a:lnTo>
                    <a:pt x="178103" y="3753124"/>
                  </a:lnTo>
                  <a:lnTo>
                    <a:pt x="149055" y="3719940"/>
                  </a:lnTo>
                  <a:lnTo>
                    <a:pt x="122243" y="3684855"/>
                  </a:lnTo>
                  <a:lnTo>
                    <a:pt x="97779" y="3647981"/>
                  </a:lnTo>
                  <a:lnTo>
                    <a:pt x="75775" y="3609430"/>
                  </a:lnTo>
                  <a:lnTo>
                    <a:pt x="56342" y="3569313"/>
                  </a:lnTo>
                  <a:lnTo>
                    <a:pt x="39592" y="3527743"/>
                  </a:lnTo>
                  <a:lnTo>
                    <a:pt x="25637" y="3484831"/>
                  </a:lnTo>
                  <a:lnTo>
                    <a:pt x="14588" y="3440689"/>
                  </a:lnTo>
                  <a:lnTo>
                    <a:pt x="6558" y="3395428"/>
                  </a:lnTo>
                  <a:lnTo>
                    <a:pt x="1658" y="3349161"/>
                  </a:lnTo>
                  <a:lnTo>
                    <a:pt x="0" y="3302000"/>
                  </a:lnTo>
                  <a:lnTo>
                    <a:pt x="0" y="660400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5700" y="1066927"/>
            <a:ext cx="6941184" cy="4259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cell can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contain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another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table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within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it.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00">
              <a:latin typeface="Verdana"/>
              <a:cs typeface="Verdana"/>
            </a:endParaRPr>
          </a:p>
          <a:p>
            <a:pPr marL="501015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&lt;table&gt;</a:t>
            </a:r>
            <a:endParaRPr sz="1800">
              <a:latin typeface="Verdana"/>
              <a:cs typeface="Verdana"/>
            </a:endParaRPr>
          </a:p>
          <a:p>
            <a:pPr marL="501015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Verdana"/>
                <a:cs typeface="Verdana"/>
              </a:rPr>
              <a:t>&lt;tr&gt; &lt;th&gt;Zone&lt;/th&gt;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&lt;th&gt;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State</a:t>
            </a:r>
            <a:r>
              <a:rPr sz="1800" spc="-5" dirty="0">
                <a:latin typeface="Verdana"/>
                <a:cs typeface="Verdana"/>
              </a:rPr>
              <a:t> &lt;/th&gt;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&lt;/tr&gt;</a:t>
            </a:r>
            <a:endParaRPr sz="1800">
              <a:latin typeface="Verdana"/>
              <a:cs typeface="Verdana"/>
            </a:endParaRPr>
          </a:p>
          <a:p>
            <a:pPr marL="501015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Verdana"/>
                <a:cs typeface="Verdana"/>
              </a:rPr>
              <a:t>&lt;tr&gt;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&lt;td&gt;South&lt;/td&gt;</a:t>
            </a:r>
            <a:endParaRPr sz="1800">
              <a:latin typeface="Verdana"/>
              <a:cs typeface="Verdana"/>
            </a:endParaRPr>
          </a:p>
          <a:p>
            <a:pPr marL="501015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Verdana"/>
                <a:cs typeface="Verdana"/>
              </a:rPr>
              <a:t>&lt;td&gt;&lt;table&gt;</a:t>
            </a:r>
            <a:endParaRPr sz="1800">
              <a:latin typeface="Verdana"/>
              <a:cs typeface="Verdana"/>
            </a:endParaRPr>
          </a:p>
          <a:p>
            <a:pPr marL="501015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Verdana"/>
                <a:cs typeface="Verdana"/>
              </a:rPr>
              <a:t>&lt;tr&gt;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&lt;th&gt;Name&lt;/th&gt;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&lt;th&gt;Capital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City&lt;/th&gt;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&lt;/tr&gt;</a:t>
            </a:r>
            <a:endParaRPr sz="1800">
              <a:latin typeface="Verdana"/>
              <a:cs typeface="Verdana"/>
            </a:endParaRPr>
          </a:p>
          <a:p>
            <a:pPr marL="501015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Verdana"/>
                <a:cs typeface="Verdana"/>
              </a:rPr>
              <a:t>&lt;tr&gt;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&lt;td&gt;Karnataka&lt;/td&gt;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&lt;td&gt;Bangalore&lt;/td&gt;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&lt;/tr&gt;</a:t>
            </a:r>
            <a:endParaRPr sz="1800">
              <a:latin typeface="Verdana"/>
              <a:cs typeface="Verdana"/>
            </a:endParaRPr>
          </a:p>
          <a:p>
            <a:pPr marL="501015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Verdana"/>
                <a:cs typeface="Verdana"/>
              </a:rPr>
              <a:t>&lt;tr&gt; </a:t>
            </a:r>
            <a:r>
              <a:rPr sz="1800" spc="-15" dirty="0">
                <a:latin typeface="Verdana"/>
                <a:cs typeface="Verdana"/>
              </a:rPr>
              <a:t>&lt;td&gt;Tamilnadu&lt;/td&gt;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&lt;td&gt;Chennai&lt;/td&gt;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&lt;/tr&gt;</a:t>
            </a:r>
            <a:endParaRPr sz="1800">
              <a:latin typeface="Verdana"/>
              <a:cs typeface="Verdana"/>
            </a:endParaRPr>
          </a:p>
          <a:p>
            <a:pPr marL="501015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Verdana"/>
                <a:cs typeface="Verdana"/>
              </a:rPr>
              <a:t>&lt;tr&gt;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&lt;td&gt;Andhra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Pradesh&lt;/td&gt;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&lt;td&gt;Hyderabad&lt;/td&gt;</a:t>
            </a:r>
            <a:endParaRPr sz="1800">
              <a:latin typeface="Verdana"/>
              <a:cs typeface="Verdana"/>
            </a:endParaRPr>
          </a:p>
          <a:p>
            <a:pPr marL="58166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Verdana"/>
                <a:cs typeface="Verdana"/>
              </a:rPr>
              <a:t>&lt;/tr&gt;</a:t>
            </a:r>
            <a:endParaRPr sz="1800">
              <a:latin typeface="Verdana"/>
              <a:cs typeface="Verdana"/>
            </a:endParaRPr>
          </a:p>
          <a:p>
            <a:pPr marL="501015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Verdana"/>
                <a:cs typeface="Verdana"/>
              </a:rPr>
              <a:t>&lt;/table&gt;&lt;/td&gt;&lt;/tr&gt;</a:t>
            </a:r>
            <a:endParaRPr sz="1800">
              <a:latin typeface="Verdana"/>
              <a:cs typeface="Verdana"/>
            </a:endParaRPr>
          </a:p>
          <a:p>
            <a:pPr marL="501015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Verdana"/>
                <a:cs typeface="Verdana"/>
              </a:rPr>
              <a:t>&lt;/table&gt;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96711" y="4434840"/>
            <a:ext cx="3447415" cy="2423160"/>
            <a:chOff x="5696711" y="4434840"/>
            <a:chExt cx="3447415" cy="242316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96711" y="4434840"/>
              <a:ext cx="2656332" cy="166878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045930" y="5436095"/>
              <a:ext cx="1098550" cy="1422400"/>
            </a:xfrm>
            <a:custGeom>
              <a:avLst/>
              <a:gdLst/>
              <a:ahLst/>
              <a:cxnLst/>
              <a:rect l="l" t="t" r="r" b="b"/>
              <a:pathLst>
                <a:path w="1098550" h="1422400">
                  <a:moveTo>
                    <a:pt x="1088100" y="0"/>
                  </a:moveTo>
                  <a:lnTo>
                    <a:pt x="1061633" y="0"/>
                  </a:lnTo>
                  <a:lnTo>
                    <a:pt x="1049479" y="1544"/>
                  </a:lnTo>
                  <a:lnTo>
                    <a:pt x="1008367" y="10971"/>
                  </a:lnTo>
                  <a:lnTo>
                    <a:pt x="914643" y="53606"/>
                  </a:lnTo>
                  <a:lnTo>
                    <a:pt x="855440" y="92243"/>
                  </a:lnTo>
                  <a:lnTo>
                    <a:pt x="799733" y="134213"/>
                  </a:lnTo>
                  <a:lnTo>
                    <a:pt x="758941" y="168064"/>
                  </a:lnTo>
                  <a:lnTo>
                    <a:pt x="748971" y="177737"/>
                  </a:lnTo>
                  <a:lnTo>
                    <a:pt x="743053" y="182572"/>
                  </a:lnTo>
                  <a:lnTo>
                    <a:pt x="592025" y="334518"/>
                  </a:lnTo>
                  <a:lnTo>
                    <a:pt x="588913" y="338548"/>
                  </a:lnTo>
                  <a:lnTo>
                    <a:pt x="586424" y="340561"/>
                  </a:lnTo>
                  <a:lnTo>
                    <a:pt x="561824" y="368372"/>
                  </a:lnTo>
                  <a:lnTo>
                    <a:pt x="560262" y="370387"/>
                  </a:lnTo>
                  <a:lnTo>
                    <a:pt x="560262" y="370790"/>
                  </a:lnTo>
                  <a:lnTo>
                    <a:pt x="558395" y="372403"/>
                  </a:lnTo>
                  <a:lnTo>
                    <a:pt x="540958" y="392955"/>
                  </a:lnTo>
                  <a:lnTo>
                    <a:pt x="539396" y="394568"/>
                  </a:lnTo>
                  <a:lnTo>
                    <a:pt x="539091" y="394568"/>
                  </a:lnTo>
                  <a:lnTo>
                    <a:pt x="537834" y="396585"/>
                  </a:lnTo>
                  <a:lnTo>
                    <a:pt x="538862" y="400723"/>
                  </a:lnTo>
                  <a:lnTo>
                    <a:pt x="541846" y="408525"/>
                  </a:lnTo>
                  <a:lnTo>
                    <a:pt x="547486" y="421975"/>
                  </a:lnTo>
                  <a:lnTo>
                    <a:pt x="549822" y="428216"/>
                  </a:lnTo>
                  <a:lnTo>
                    <a:pt x="566344" y="479975"/>
                  </a:lnTo>
                  <a:lnTo>
                    <a:pt x="575708" y="536072"/>
                  </a:lnTo>
                  <a:lnTo>
                    <a:pt x="576772" y="568276"/>
                  </a:lnTo>
                  <a:lnTo>
                    <a:pt x="575239" y="588700"/>
                  </a:lnTo>
                  <a:lnTo>
                    <a:pt x="564814" y="633626"/>
                  </a:lnTo>
                  <a:lnTo>
                    <a:pt x="544997" y="675887"/>
                  </a:lnTo>
                  <a:lnTo>
                    <a:pt x="515418" y="716596"/>
                  </a:lnTo>
                  <a:lnTo>
                    <a:pt x="512929" y="718609"/>
                  </a:lnTo>
                  <a:lnTo>
                    <a:pt x="512929" y="719415"/>
                  </a:lnTo>
                  <a:lnTo>
                    <a:pt x="511062" y="721431"/>
                  </a:lnTo>
                  <a:lnTo>
                    <a:pt x="475553" y="756091"/>
                  </a:lnTo>
                  <a:lnTo>
                    <a:pt x="472759" y="758107"/>
                  </a:lnTo>
                  <a:lnTo>
                    <a:pt x="470892" y="760124"/>
                  </a:lnTo>
                  <a:lnTo>
                    <a:pt x="421843" y="797603"/>
                  </a:lnTo>
                  <a:lnTo>
                    <a:pt x="362206" y="837102"/>
                  </a:lnTo>
                  <a:lnTo>
                    <a:pt x="358472" y="839115"/>
                  </a:lnTo>
                  <a:lnTo>
                    <a:pt x="266283" y="893122"/>
                  </a:lnTo>
                  <a:lnTo>
                    <a:pt x="265978" y="893525"/>
                  </a:lnTo>
                  <a:lnTo>
                    <a:pt x="199800" y="930806"/>
                  </a:lnTo>
                  <a:lnTo>
                    <a:pt x="167202" y="950442"/>
                  </a:lnTo>
                  <a:lnTo>
                    <a:pt x="138927" y="969700"/>
                  </a:lnTo>
                  <a:lnTo>
                    <a:pt x="119926" y="984713"/>
                  </a:lnTo>
                  <a:lnTo>
                    <a:pt x="108182" y="995092"/>
                  </a:lnTo>
                  <a:lnTo>
                    <a:pt x="101868" y="1002750"/>
                  </a:lnTo>
                  <a:lnTo>
                    <a:pt x="99062" y="1002750"/>
                  </a:lnTo>
                  <a:lnTo>
                    <a:pt x="94706" y="1008390"/>
                  </a:lnTo>
                  <a:lnTo>
                    <a:pt x="92521" y="1010406"/>
                  </a:lnTo>
                  <a:lnTo>
                    <a:pt x="69906" y="1036685"/>
                  </a:lnTo>
                  <a:lnTo>
                    <a:pt x="40063" y="1082643"/>
                  </a:lnTo>
                  <a:lnTo>
                    <a:pt x="23774" y="1118590"/>
                  </a:lnTo>
                  <a:lnTo>
                    <a:pt x="3978" y="1191425"/>
                  </a:lnTo>
                  <a:lnTo>
                    <a:pt x="149" y="1231823"/>
                  </a:lnTo>
                  <a:lnTo>
                    <a:pt x="0" y="1272750"/>
                  </a:lnTo>
                  <a:lnTo>
                    <a:pt x="3151" y="1311071"/>
                  </a:lnTo>
                  <a:lnTo>
                    <a:pt x="13730" y="1369510"/>
                  </a:lnTo>
                  <a:lnTo>
                    <a:pt x="26521" y="1411961"/>
                  </a:lnTo>
                  <a:lnTo>
                    <a:pt x="30545" y="1421904"/>
                  </a:lnTo>
                  <a:lnTo>
                    <a:pt x="1098069" y="1421904"/>
                  </a:lnTo>
                  <a:lnTo>
                    <a:pt x="1098069" y="2819"/>
                  </a:lnTo>
                  <a:lnTo>
                    <a:pt x="1088100" y="0"/>
                  </a:lnTo>
                  <a:close/>
                </a:path>
              </a:pathLst>
            </a:custGeom>
            <a:solidFill>
              <a:srgbClr val="084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2" y="245109"/>
            <a:ext cx="34524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Table</a:t>
            </a:r>
            <a:r>
              <a:rPr spc="-40" dirty="0"/>
              <a:t> </a:t>
            </a:r>
            <a:r>
              <a:rPr spc="-10" dirty="0"/>
              <a:t>Formatting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19" y="3590542"/>
            <a:ext cx="2936748" cy="223113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974591" y="3668266"/>
            <a:ext cx="5169535" cy="3190240"/>
            <a:chOff x="3974591" y="3668266"/>
            <a:chExt cx="5169535" cy="31902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4591" y="3668266"/>
              <a:ext cx="4334256" cy="200253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045930" y="5436095"/>
              <a:ext cx="1098550" cy="1422400"/>
            </a:xfrm>
            <a:custGeom>
              <a:avLst/>
              <a:gdLst/>
              <a:ahLst/>
              <a:cxnLst/>
              <a:rect l="l" t="t" r="r" b="b"/>
              <a:pathLst>
                <a:path w="1098550" h="1422400">
                  <a:moveTo>
                    <a:pt x="1088100" y="0"/>
                  </a:moveTo>
                  <a:lnTo>
                    <a:pt x="1061633" y="0"/>
                  </a:lnTo>
                  <a:lnTo>
                    <a:pt x="1049479" y="1544"/>
                  </a:lnTo>
                  <a:lnTo>
                    <a:pt x="1008367" y="10971"/>
                  </a:lnTo>
                  <a:lnTo>
                    <a:pt x="914643" y="53606"/>
                  </a:lnTo>
                  <a:lnTo>
                    <a:pt x="855440" y="92243"/>
                  </a:lnTo>
                  <a:lnTo>
                    <a:pt x="799733" y="134213"/>
                  </a:lnTo>
                  <a:lnTo>
                    <a:pt x="758941" y="168064"/>
                  </a:lnTo>
                  <a:lnTo>
                    <a:pt x="748971" y="177737"/>
                  </a:lnTo>
                  <a:lnTo>
                    <a:pt x="743053" y="182572"/>
                  </a:lnTo>
                  <a:lnTo>
                    <a:pt x="592025" y="334518"/>
                  </a:lnTo>
                  <a:lnTo>
                    <a:pt x="588913" y="338548"/>
                  </a:lnTo>
                  <a:lnTo>
                    <a:pt x="586424" y="340561"/>
                  </a:lnTo>
                  <a:lnTo>
                    <a:pt x="561824" y="368372"/>
                  </a:lnTo>
                  <a:lnTo>
                    <a:pt x="560262" y="370387"/>
                  </a:lnTo>
                  <a:lnTo>
                    <a:pt x="560262" y="370790"/>
                  </a:lnTo>
                  <a:lnTo>
                    <a:pt x="558395" y="372403"/>
                  </a:lnTo>
                  <a:lnTo>
                    <a:pt x="540958" y="392955"/>
                  </a:lnTo>
                  <a:lnTo>
                    <a:pt x="539396" y="394568"/>
                  </a:lnTo>
                  <a:lnTo>
                    <a:pt x="539091" y="394568"/>
                  </a:lnTo>
                  <a:lnTo>
                    <a:pt x="537834" y="396585"/>
                  </a:lnTo>
                  <a:lnTo>
                    <a:pt x="538862" y="400723"/>
                  </a:lnTo>
                  <a:lnTo>
                    <a:pt x="541846" y="408525"/>
                  </a:lnTo>
                  <a:lnTo>
                    <a:pt x="547486" y="421975"/>
                  </a:lnTo>
                  <a:lnTo>
                    <a:pt x="549822" y="428216"/>
                  </a:lnTo>
                  <a:lnTo>
                    <a:pt x="566344" y="479975"/>
                  </a:lnTo>
                  <a:lnTo>
                    <a:pt x="575708" y="536072"/>
                  </a:lnTo>
                  <a:lnTo>
                    <a:pt x="576772" y="568276"/>
                  </a:lnTo>
                  <a:lnTo>
                    <a:pt x="575239" y="588700"/>
                  </a:lnTo>
                  <a:lnTo>
                    <a:pt x="564814" y="633626"/>
                  </a:lnTo>
                  <a:lnTo>
                    <a:pt x="544997" y="675887"/>
                  </a:lnTo>
                  <a:lnTo>
                    <a:pt x="515418" y="716596"/>
                  </a:lnTo>
                  <a:lnTo>
                    <a:pt x="512929" y="718609"/>
                  </a:lnTo>
                  <a:lnTo>
                    <a:pt x="512929" y="719415"/>
                  </a:lnTo>
                  <a:lnTo>
                    <a:pt x="511062" y="721431"/>
                  </a:lnTo>
                  <a:lnTo>
                    <a:pt x="475553" y="756091"/>
                  </a:lnTo>
                  <a:lnTo>
                    <a:pt x="472759" y="758107"/>
                  </a:lnTo>
                  <a:lnTo>
                    <a:pt x="470892" y="760124"/>
                  </a:lnTo>
                  <a:lnTo>
                    <a:pt x="421843" y="797603"/>
                  </a:lnTo>
                  <a:lnTo>
                    <a:pt x="362206" y="837102"/>
                  </a:lnTo>
                  <a:lnTo>
                    <a:pt x="358472" y="839115"/>
                  </a:lnTo>
                  <a:lnTo>
                    <a:pt x="266283" y="893122"/>
                  </a:lnTo>
                  <a:lnTo>
                    <a:pt x="265978" y="893525"/>
                  </a:lnTo>
                  <a:lnTo>
                    <a:pt x="199800" y="930806"/>
                  </a:lnTo>
                  <a:lnTo>
                    <a:pt x="167202" y="950442"/>
                  </a:lnTo>
                  <a:lnTo>
                    <a:pt x="138927" y="969700"/>
                  </a:lnTo>
                  <a:lnTo>
                    <a:pt x="119926" y="984713"/>
                  </a:lnTo>
                  <a:lnTo>
                    <a:pt x="108182" y="995092"/>
                  </a:lnTo>
                  <a:lnTo>
                    <a:pt x="101868" y="1002750"/>
                  </a:lnTo>
                  <a:lnTo>
                    <a:pt x="99062" y="1002750"/>
                  </a:lnTo>
                  <a:lnTo>
                    <a:pt x="94706" y="1008390"/>
                  </a:lnTo>
                  <a:lnTo>
                    <a:pt x="92521" y="1010406"/>
                  </a:lnTo>
                  <a:lnTo>
                    <a:pt x="69906" y="1036685"/>
                  </a:lnTo>
                  <a:lnTo>
                    <a:pt x="40063" y="1082643"/>
                  </a:lnTo>
                  <a:lnTo>
                    <a:pt x="23774" y="1118590"/>
                  </a:lnTo>
                  <a:lnTo>
                    <a:pt x="3978" y="1191425"/>
                  </a:lnTo>
                  <a:lnTo>
                    <a:pt x="149" y="1231823"/>
                  </a:lnTo>
                  <a:lnTo>
                    <a:pt x="0" y="1272750"/>
                  </a:lnTo>
                  <a:lnTo>
                    <a:pt x="3151" y="1311071"/>
                  </a:lnTo>
                  <a:lnTo>
                    <a:pt x="13730" y="1369510"/>
                  </a:lnTo>
                  <a:lnTo>
                    <a:pt x="26521" y="1411961"/>
                  </a:lnTo>
                  <a:lnTo>
                    <a:pt x="30545" y="1421904"/>
                  </a:lnTo>
                  <a:lnTo>
                    <a:pt x="1098069" y="1421904"/>
                  </a:lnTo>
                  <a:lnTo>
                    <a:pt x="1098069" y="2819"/>
                  </a:lnTo>
                  <a:lnTo>
                    <a:pt x="1088100" y="0"/>
                  </a:lnTo>
                  <a:close/>
                </a:path>
              </a:pathLst>
            </a:custGeom>
            <a:solidFill>
              <a:srgbClr val="084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5700" y="1057783"/>
            <a:ext cx="7145655" cy="2450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Cell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Spanning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40" dirty="0">
                <a:latin typeface="Verdana"/>
                <a:cs typeface="Verdana"/>
              </a:rPr>
              <a:t>Table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cells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can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span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across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more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than one column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or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row.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14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35" dirty="0">
                <a:latin typeface="Verdana"/>
                <a:cs typeface="Verdana"/>
              </a:rPr>
              <a:t>Types</a:t>
            </a:r>
            <a:r>
              <a:rPr sz="1600" spc="-5" dirty="0">
                <a:latin typeface="Verdana"/>
                <a:cs typeface="Verdana"/>
              </a:rPr>
              <a:t> of </a:t>
            </a:r>
            <a:r>
              <a:rPr sz="1600" spc="-10" dirty="0">
                <a:latin typeface="Verdana"/>
                <a:cs typeface="Verdana"/>
              </a:rPr>
              <a:t>cell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spanning</a:t>
            </a:r>
            <a:endParaRPr sz="1600">
              <a:latin typeface="Verdana"/>
              <a:cs typeface="Verdana"/>
            </a:endParaRPr>
          </a:p>
          <a:p>
            <a:pPr marL="355600" lvl="1" indent="-171450">
              <a:lnSpc>
                <a:spcPct val="100000"/>
              </a:lnSpc>
              <a:spcBef>
                <a:spcPts val="20"/>
              </a:spcBef>
              <a:buClr>
                <a:srgbClr val="0070AD"/>
              </a:buClr>
              <a:buFont typeface="Arial"/>
              <a:buChar char="•"/>
              <a:tabLst>
                <a:tab pos="356235" algn="l"/>
              </a:tabLst>
            </a:pPr>
            <a:r>
              <a:rPr sz="1400" spc="-10" dirty="0">
                <a:latin typeface="Verdana"/>
                <a:cs typeface="Verdana"/>
              </a:rPr>
              <a:t>Row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spanning</a:t>
            </a:r>
            <a:endParaRPr sz="1400">
              <a:latin typeface="Verdana"/>
              <a:cs typeface="Verdana"/>
            </a:endParaRPr>
          </a:p>
          <a:p>
            <a:pPr marL="355600" lvl="1" indent="-171450">
              <a:lnSpc>
                <a:spcPct val="100000"/>
              </a:lnSpc>
              <a:spcBef>
                <a:spcPts val="10"/>
              </a:spcBef>
              <a:buClr>
                <a:srgbClr val="0070AD"/>
              </a:buClr>
              <a:buFont typeface="Arial"/>
              <a:buChar char="•"/>
              <a:tabLst>
                <a:tab pos="356235" algn="l"/>
              </a:tabLst>
            </a:pPr>
            <a:r>
              <a:rPr sz="1400" dirty="0">
                <a:latin typeface="Verdana"/>
                <a:cs typeface="Verdana"/>
              </a:rPr>
              <a:t>Column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spanning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0070AD"/>
              </a:buClr>
              <a:buFont typeface="Arial"/>
              <a:buChar char="•"/>
            </a:pP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Example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Colspan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Verdana"/>
              <a:cs typeface="Verdana"/>
            </a:endParaRPr>
          </a:p>
          <a:p>
            <a:pPr marL="4220210" lvl="2" indent="-287020">
              <a:lnSpc>
                <a:spcPct val="100000"/>
              </a:lnSpc>
              <a:spcBef>
                <a:spcPts val="5"/>
              </a:spcBef>
              <a:buClr>
                <a:srgbClr val="00B0F0"/>
              </a:buClr>
              <a:buFont typeface="Wingdings"/>
              <a:buChar char=""/>
              <a:tabLst>
                <a:tab pos="4220210" algn="l"/>
                <a:tab pos="4220845" algn="l"/>
              </a:tabLst>
            </a:pPr>
            <a:r>
              <a:rPr sz="2200" spc="-5" dirty="0">
                <a:solidFill>
                  <a:srgbClr val="373435"/>
                </a:solidFill>
                <a:latin typeface="Verdana"/>
                <a:cs typeface="Verdana"/>
              </a:rPr>
              <a:t>Example</a:t>
            </a:r>
            <a:r>
              <a:rPr sz="2200" spc="-25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373435"/>
                </a:solidFill>
                <a:latin typeface="Verdana"/>
                <a:cs typeface="Verdana"/>
              </a:rPr>
              <a:t>of</a:t>
            </a:r>
            <a:r>
              <a:rPr sz="2200" spc="5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2200" spc="-15" dirty="0">
                <a:solidFill>
                  <a:srgbClr val="373435"/>
                </a:solidFill>
                <a:latin typeface="Verdana"/>
                <a:cs typeface="Verdana"/>
              </a:rPr>
              <a:t>Rowspan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3502" y="1940051"/>
            <a:ext cx="7257415" cy="3075305"/>
            <a:chOff x="603502" y="1940051"/>
            <a:chExt cx="7257415" cy="3075305"/>
          </a:xfrm>
        </p:grpSpPr>
        <p:sp>
          <p:nvSpPr>
            <p:cNvPr id="3" name="object 3"/>
            <p:cNvSpPr/>
            <p:nvPr/>
          </p:nvSpPr>
          <p:spPr>
            <a:xfrm>
              <a:off x="609598" y="1946147"/>
              <a:ext cx="7245350" cy="3063240"/>
            </a:xfrm>
            <a:custGeom>
              <a:avLst/>
              <a:gdLst/>
              <a:ahLst/>
              <a:cxnLst/>
              <a:rect l="l" t="t" r="r" b="b"/>
              <a:pathLst>
                <a:path w="7245350" h="3063240">
                  <a:moveTo>
                    <a:pt x="6829807" y="0"/>
                  </a:moveTo>
                  <a:lnTo>
                    <a:pt x="415302" y="0"/>
                  </a:lnTo>
                  <a:lnTo>
                    <a:pt x="372841" y="2635"/>
                  </a:lnTo>
                  <a:lnTo>
                    <a:pt x="331606" y="10369"/>
                  </a:lnTo>
                  <a:lnTo>
                    <a:pt x="291806" y="22947"/>
                  </a:lnTo>
                  <a:lnTo>
                    <a:pt x="253650" y="40111"/>
                  </a:lnTo>
                  <a:lnTo>
                    <a:pt x="217347" y="61605"/>
                  </a:lnTo>
                  <a:lnTo>
                    <a:pt x="183105" y="87172"/>
                  </a:lnTo>
                  <a:lnTo>
                    <a:pt x="151134" y="116556"/>
                  </a:lnTo>
                  <a:lnTo>
                    <a:pt x="121641" y="149501"/>
                  </a:lnTo>
                  <a:lnTo>
                    <a:pt x="94836" y="185749"/>
                  </a:lnTo>
                  <a:lnTo>
                    <a:pt x="70928" y="225044"/>
                  </a:lnTo>
                  <a:lnTo>
                    <a:pt x="50125" y="267129"/>
                  </a:lnTo>
                  <a:lnTo>
                    <a:pt x="32637" y="311749"/>
                  </a:lnTo>
                  <a:lnTo>
                    <a:pt x="18671" y="358646"/>
                  </a:lnTo>
                  <a:lnTo>
                    <a:pt x="8437" y="407565"/>
                  </a:lnTo>
                  <a:lnTo>
                    <a:pt x="2144" y="458247"/>
                  </a:lnTo>
                  <a:lnTo>
                    <a:pt x="0" y="510438"/>
                  </a:lnTo>
                  <a:lnTo>
                    <a:pt x="0" y="2552179"/>
                  </a:lnTo>
                  <a:lnTo>
                    <a:pt x="2144" y="2604369"/>
                  </a:lnTo>
                  <a:lnTo>
                    <a:pt x="8437" y="2655052"/>
                  </a:lnTo>
                  <a:lnTo>
                    <a:pt x="18671" y="2703970"/>
                  </a:lnTo>
                  <a:lnTo>
                    <a:pt x="32637" y="2750868"/>
                  </a:lnTo>
                  <a:lnTo>
                    <a:pt x="50125" y="2795487"/>
                  </a:lnTo>
                  <a:lnTo>
                    <a:pt x="70928" y="2837573"/>
                  </a:lnTo>
                  <a:lnTo>
                    <a:pt x="94836" y="2876868"/>
                  </a:lnTo>
                  <a:lnTo>
                    <a:pt x="121641" y="2913116"/>
                  </a:lnTo>
                  <a:lnTo>
                    <a:pt x="151134" y="2946060"/>
                  </a:lnTo>
                  <a:lnTo>
                    <a:pt x="183105" y="2975444"/>
                  </a:lnTo>
                  <a:lnTo>
                    <a:pt x="217347" y="3001012"/>
                  </a:lnTo>
                  <a:lnTo>
                    <a:pt x="253650" y="3022505"/>
                  </a:lnTo>
                  <a:lnTo>
                    <a:pt x="291806" y="3039670"/>
                  </a:lnTo>
                  <a:lnTo>
                    <a:pt x="331606" y="3052247"/>
                  </a:lnTo>
                  <a:lnTo>
                    <a:pt x="372841" y="3059982"/>
                  </a:lnTo>
                  <a:lnTo>
                    <a:pt x="415302" y="3062617"/>
                  </a:lnTo>
                  <a:lnTo>
                    <a:pt x="6829807" y="3062617"/>
                  </a:lnTo>
                  <a:lnTo>
                    <a:pt x="6872268" y="3059982"/>
                  </a:lnTo>
                  <a:lnTo>
                    <a:pt x="6913503" y="3052247"/>
                  </a:lnTo>
                  <a:lnTo>
                    <a:pt x="6953303" y="3039670"/>
                  </a:lnTo>
                  <a:lnTo>
                    <a:pt x="6991458" y="3022505"/>
                  </a:lnTo>
                  <a:lnTo>
                    <a:pt x="7027760" y="3001012"/>
                  </a:lnTo>
                  <a:lnTo>
                    <a:pt x="7062001" y="2975444"/>
                  </a:lnTo>
                  <a:lnTo>
                    <a:pt x="7093971" y="2946060"/>
                  </a:lnTo>
                  <a:lnTo>
                    <a:pt x="7123463" y="2913116"/>
                  </a:lnTo>
                  <a:lnTo>
                    <a:pt x="7150266" y="2876868"/>
                  </a:lnTo>
                  <a:lnTo>
                    <a:pt x="7174173" y="2837573"/>
                  </a:lnTo>
                  <a:lnTo>
                    <a:pt x="7194974" y="2795487"/>
                  </a:lnTo>
                  <a:lnTo>
                    <a:pt x="7212462" y="2750868"/>
                  </a:lnTo>
                  <a:lnTo>
                    <a:pt x="7226426" y="2703970"/>
                  </a:lnTo>
                  <a:lnTo>
                    <a:pt x="7236660" y="2655052"/>
                  </a:lnTo>
                  <a:lnTo>
                    <a:pt x="7242953" y="2604369"/>
                  </a:lnTo>
                  <a:lnTo>
                    <a:pt x="7245097" y="2552179"/>
                  </a:lnTo>
                  <a:lnTo>
                    <a:pt x="7245097" y="510438"/>
                  </a:lnTo>
                  <a:lnTo>
                    <a:pt x="7242953" y="458247"/>
                  </a:lnTo>
                  <a:lnTo>
                    <a:pt x="7236660" y="407565"/>
                  </a:lnTo>
                  <a:lnTo>
                    <a:pt x="7226426" y="358646"/>
                  </a:lnTo>
                  <a:lnTo>
                    <a:pt x="7212462" y="311749"/>
                  </a:lnTo>
                  <a:lnTo>
                    <a:pt x="7194974" y="267129"/>
                  </a:lnTo>
                  <a:lnTo>
                    <a:pt x="7174173" y="225044"/>
                  </a:lnTo>
                  <a:lnTo>
                    <a:pt x="7150266" y="185749"/>
                  </a:lnTo>
                  <a:lnTo>
                    <a:pt x="7123463" y="149501"/>
                  </a:lnTo>
                  <a:lnTo>
                    <a:pt x="7093971" y="116556"/>
                  </a:lnTo>
                  <a:lnTo>
                    <a:pt x="7062001" y="87172"/>
                  </a:lnTo>
                  <a:lnTo>
                    <a:pt x="7027760" y="61605"/>
                  </a:lnTo>
                  <a:lnTo>
                    <a:pt x="6991458" y="40111"/>
                  </a:lnTo>
                  <a:lnTo>
                    <a:pt x="6953303" y="22947"/>
                  </a:lnTo>
                  <a:lnTo>
                    <a:pt x="6913503" y="10369"/>
                  </a:lnTo>
                  <a:lnTo>
                    <a:pt x="6872268" y="2635"/>
                  </a:lnTo>
                  <a:lnTo>
                    <a:pt x="68298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598" y="1946147"/>
              <a:ext cx="7245350" cy="3063240"/>
            </a:xfrm>
            <a:custGeom>
              <a:avLst/>
              <a:gdLst/>
              <a:ahLst/>
              <a:cxnLst/>
              <a:rect l="l" t="t" r="r" b="b"/>
              <a:pathLst>
                <a:path w="7245350" h="3063240">
                  <a:moveTo>
                    <a:pt x="0" y="510438"/>
                  </a:moveTo>
                  <a:lnTo>
                    <a:pt x="2144" y="458247"/>
                  </a:lnTo>
                  <a:lnTo>
                    <a:pt x="8437" y="407565"/>
                  </a:lnTo>
                  <a:lnTo>
                    <a:pt x="18671" y="358646"/>
                  </a:lnTo>
                  <a:lnTo>
                    <a:pt x="32637" y="311749"/>
                  </a:lnTo>
                  <a:lnTo>
                    <a:pt x="50125" y="267129"/>
                  </a:lnTo>
                  <a:lnTo>
                    <a:pt x="70928" y="225044"/>
                  </a:lnTo>
                  <a:lnTo>
                    <a:pt x="94836" y="185749"/>
                  </a:lnTo>
                  <a:lnTo>
                    <a:pt x="121641" y="149501"/>
                  </a:lnTo>
                  <a:lnTo>
                    <a:pt x="151134" y="116556"/>
                  </a:lnTo>
                  <a:lnTo>
                    <a:pt x="183105" y="87172"/>
                  </a:lnTo>
                  <a:lnTo>
                    <a:pt x="217347" y="61605"/>
                  </a:lnTo>
                  <a:lnTo>
                    <a:pt x="253650" y="40111"/>
                  </a:lnTo>
                  <a:lnTo>
                    <a:pt x="291806" y="22947"/>
                  </a:lnTo>
                  <a:lnTo>
                    <a:pt x="331606" y="10369"/>
                  </a:lnTo>
                  <a:lnTo>
                    <a:pt x="372841" y="2635"/>
                  </a:lnTo>
                  <a:lnTo>
                    <a:pt x="415302" y="0"/>
                  </a:lnTo>
                  <a:lnTo>
                    <a:pt x="6829807" y="0"/>
                  </a:lnTo>
                  <a:lnTo>
                    <a:pt x="6872268" y="2635"/>
                  </a:lnTo>
                  <a:lnTo>
                    <a:pt x="6913503" y="10369"/>
                  </a:lnTo>
                  <a:lnTo>
                    <a:pt x="6953303" y="22947"/>
                  </a:lnTo>
                  <a:lnTo>
                    <a:pt x="6991458" y="40111"/>
                  </a:lnTo>
                  <a:lnTo>
                    <a:pt x="7027760" y="61605"/>
                  </a:lnTo>
                  <a:lnTo>
                    <a:pt x="7062001" y="87172"/>
                  </a:lnTo>
                  <a:lnTo>
                    <a:pt x="7093971" y="116556"/>
                  </a:lnTo>
                  <a:lnTo>
                    <a:pt x="7123463" y="149501"/>
                  </a:lnTo>
                  <a:lnTo>
                    <a:pt x="7150266" y="185749"/>
                  </a:lnTo>
                  <a:lnTo>
                    <a:pt x="7174173" y="225044"/>
                  </a:lnTo>
                  <a:lnTo>
                    <a:pt x="7194974" y="267129"/>
                  </a:lnTo>
                  <a:lnTo>
                    <a:pt x="7212462" y="311749"/>
                  </a:lnTo>
                  <a:lnTo>
                    <a:pt x="7226426" y="358646"/>
                  </a:lnTo>
                  <a:lnTo>
                    <a:pt x="7236660" y="407565"/>
                  </a:lnTo>
                  <a:lnTo>
                    <a:pt x="7242953" y="458247"/>
                  </a:lnTo>
                  <a:lnTo>
                    <a:pt x="7245097" y="510438"/>
                  </a:lnTo>
                  <a:lnTo>
                    <a:pt x="7245097" y="2552179"/>
                  </a:lnTo>
                  <a:lnTo>
                    <a:pt x="7242953" y="2604369"/>
                  </a:lnTo>
                  <a:lnTo>
                    <a:pt x="7236660" y="2655052"/>
                  </a:lnTo>
                  <a:lnTo>
                    <a:pt x="7226426" y="2703970"/>
                  </a:lnTo>
                  <a:lnTo>
                    <a:pt x="7212462" y="2750868"/>
                  </a:lnTo>
                  <a:lnTo>
                    <a:pt x="7194974" y="2795487"/>
                  </a:lnTo>
                  <a:lnTo>
                    <a:pt x="7174173" y="2837573"/>
                  </a:lnTo>
                  <a:lnTo>
                    <a:pt x="7150266" y="2876868"/>
                  </a:lnTo>
                  <a:lnTo>
                    <a:pt x="7123463" y="2913116"/>
                  </a:lnTo>
                  <a:lnTo>
                    <a:pt x="7093971" y="2946060"/>
                  </a:lnTo>
                  <a:lnTo>
                    <a:pt x="7062001" y="2975444"/>
                  </a:lnTo>
                  <a:lnTo>
                    <a:pt x="7027760" y="3001012"/>
                  </a:lnTo>
                  <a:lnTo>
                    <a:pt x="6991458" y="3022505"/>
                  </a:lnTo>
                  <a:lnTo>
                    <a:pt x="6953303" y="3039670"/>
                  </a:lnTo>
                  <a:lnTo>
                    <a:pt x="6913503" y="3052247"/>
                  </a:lnTo>
                  <a:lnTo>
                    <a:pt x="6872268" y="3059982"/>
                  </a:lnTo>
                  <a:lnTo>
                    <a:pt x="6829807" y="3062617"/>
                  </a:lnTo>
                  <a:lnTo>
                    <a:pt x="415302" y="3062617"/>
                  </a:lnTo>
                  <a:lnTo>
                    <a:pt x="372841" y="3059982"/>
                  </a:lnTo>
                  <a:lnTo>
                    <a:pt x="331606" y="3052247"/>
                  </a:lnTo>
                  <a:lnTo>
                    <a:pt x="291806" y="3039670"/>
                  </a:lnTo>
                  <a:lnTo>
                    <a:pt x="253650" y="3022505"/>
                  </a:lnTo>
                  <a:lnTo>
                    <a:pt x="217347" y="3001012"/>
                  </a:lnTo>
                  <a:lnTo>
                    <a:pt x="183105" y="2975444"/>
                  </a:lnTo>
                  <a:lnTo>
                    <a:pt x="151134" y="2946060"/>
                  </a:lnTo>
                  <a:lnTo>
                    <a:pt x="121641" y="2913116"/>
                  </a:lnTo>
                  <a:lnTo>
                    <a:pt x="94836" y="2876868"/>
                  </a:lnTo>
                  <a:lnTo>
                    <a:pt x="70928" y="2837573"/>
                  </a:lnTo>
                  <a:lnTo>
                    <a:pt x="50125" y="2795487"/>
                  </a:lnTo>
                  <a:lnTo>
                    <a:pt x="32637" y="2750868"/>
                  </a:lnTo>
                  <a:lnTo>
                    <a:pt x="18671" y="2703970"/>
                  </a:lnTo>
                  <a:lnTo>
                    <a:pt x="8437" y="2655052"/>
                  </a:lnTo>
                  <a:lnTo>
                    <a:pt x="2144" y="2604369"/>
                  </a:lnTo>
                  <a:lnTo>
                    <a:pt x="0" y="2552179"/>
                  </a:lnTo>
                  <a:lnTo>
                    <a:pt x="0" y="510438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5692" y="245109"/>
            <a:ext cx="43732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Cell</a:t>
            </a:r>
            <a:r>
              <a:rPr spc="-25" dirty="0"/>
              <a:t> </a:t>
            </a:r>
            <a:r>
              <a:rPr dirty="0"/>
              <a:t>Spanning</a:t>
            </a:r>
            <a:r>
              <a:rPr spc="-25" dirty="0"/>
              <a:t> </a:t>
            </a:r>
            <a:r>
              <a:rPr dirty="0"/>
              <a:t>(Code)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5700" y="1057783"/>
            <a:ext cx="8358505" cy="442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spc="-20" dirty="0">
                <a:solidFill>
                  <a:srgbClr val="373435"/>
                </a:solidFill>
                <a:latin typeface="Verdana"/>
                <a:cs typeface="Verdana"/>
              </a:rPr>
              <a:t>Row </a:t>
            </a:r>
            <a:r>
              <a:rPr sz="1800" dirty="0">
                <a:solidFill>
                  <a:srgbClr val="373435"/>
                </a:solidFill>
                <a:latin typeface="Verdana"/>
                <a:cs typeface="Verdana"/>
              </a:rPr>
              <a:t>spanning/Column</a:t>
            </a:r>
            <a:r>
              <a:rPr sz="1800" spc="-40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73435"/>
                </a:solidFill>
                <a:latin typeface="Verdana"/>
                <a:cs typeface="Verdana"/>
              </a:rPr>
              <a:t>spanning: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ts val="1905"/>
              </a:lnSpc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solidFill>
                  <a:srgbClr val="373435"/>
                </a:solidFill>
                <a:latin typeface="Verdana"/>
                <a:cs typeface="Verdana"/>
              </a:rPr>
              <a:t>Use</a:t>
            </a:r>
            <a:r>
              <a:rPr sz="1600" spc="15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73435"/>
                </a:solidFill>
                <a:latin typeface="Verdana"/>
                <a:cs typeface="Verdana"/>
              </a:rPr>
              <a:t>rowspan</a:t>
            </a:r>
            <a:r>
              <a:rPr sz="1600" spc="30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73435"/>
                </a:solidFill>
                <a:latin typeface="Verdana"/>
                <a:cs typeface="Verdana"/>
              </a:rPr>
              <a:t>and</a:t>
            </a:r>
            <a:r>
              <a:rPr sz="1600" spc="15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73435"/>
                </a:solidFill>
                <a:latin typeface="Verdana"/>
                <a:cs typeface="Verdana"/>
              </a:rPr>
              <a:t>colspan</a:t>
            </a:r>
            <a:r>
              <a:rPr sz="1600" spc="25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73435"/>
                </a:solidFill>
                <a:latin typeface="Verdana"/>
                <a:cs typeface="Verdana"/>
              </a:rPr>
              <a:t>attribute</a:t>
            </a:r>
            <a:r>
              <a:rPr sz="1600" spc="10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73435"/>
                </a:solidFill>
                <a:latin typeface="Verdana"/>
                <a:cs typeface="Verdana"/>
              </a:rPr>
              <a:t>either</a:t>
            </a:r>
            <a:r>
              <a:rPr sz="1600" spc="35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73435"/>
                </a:solidFill>
                <a:latin typeface="Verdana"/>
                <a:cs typeface="Verdana"/>
              </a:rPr>
              <a:t>in &lt;td&gt;</a:t>
            </a:r>
            <a:r>
              <a:rPr sz="1600" spc="10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73435"/>
                </a:solidFill>
                <a:latin typeface="Verdana"/>
                <a:cs typeface="Verdana"/>
              </a:rPr>
              <a:t>or</a:t>
            </a:r>
            <a:r>
              <a:rPr sz="1600" spc="15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73435"/>
                </a:solidFill>
                <a:latin typeface="Verdana"/>
                <a:cs typeface="Verdana"/>
              </a:rPr>
              <a:t>&lt;th&gt;</a:t>
            </a:r>
            <a:r>
              <a:rPr sz="1600" spc="15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373435"/>
                </a:solidFill>
                <a:latin typeface="Verdana"/>
                <a:cs typeface="Verdana"/>
              </a:rPr>
              <a:t>element.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100">
              <a:latin typeface="Verdana"/>
              <a:cs typeface="Verdana"/>
            </a:endParaRPr>
          </a:p>
          <a:p>
            <a:pPr marL="1250950">
              <a:lnSpc>
                <a:spcPct val="100000"/>
              </a:lnSpc>
              <a:spcBef>
                <a:spcPts val="1355"/>
              </a:spcBef>
            </a:pPr>
            <a:r>
              <a:rPr sz="2000" dirty="0">
                <a:latin typeface="Verdana"/>
                <a:cs typeface="Verdana"/>
              </a:rPr>
              <a:t>&lt;table&gt;</a:t>
            </a:r>
            <a:endParaRPr sz="2000">
              <a:latin typeface="Verdana"/>
              <a:cs typeface="Verdana"/>
            </a:endParaRPr>
          </a:p>
          <a:p>
            <a:pPr marL="126301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Verdana"/>
                <a:cs typeface="Verdana"/>
              </a:rPr>
              <a:t>&lt;tr&gt;</a:t>
            </a:r>
            <a:endParaRPr sz="2000">
              <a:latin typeface="Verdana"/>
              <a:cs typeface="Verdana"/>
            </a:endParaRPr>
          </a:p>
          <a:p>
            <a:pPr marL="179768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Verdana"/>
                <a:cs typeface="Verdana"/>
              </a:rPr>
              <a:t>&lt;th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rowspan=m&gt;Multiple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Column</a:t>
            </a:r>
            <a:endParaRPr sz="2000">
              <a:latin typeface="Verdana"/>
              <a:cs typeface="Verdana"/>
            </a:endParaRPr>
          </a:p>
          <a:p>
            <a:pPr marL="805815">
              <a:lnSpc>
                <a:spcPct val="100000"/>
              </a:lnSpc>
            </a:pPr>
            <a:r>
              <a:rPr sz="2000" dirty="0">
                <a:latin typeface="Verdana"/>
                <a:cs typeface="Verdana"/>
              </a:rPr>
              <a:t>Header&lt;/th&gt;</a:t>
            </a:r>
            <a:endParaRPr sz="2000">
              <a:latin typeface="Verdana"/>
              <a:cs typeface="Verdana"/>
            </a:endParaRPr>
          </a:p>
          <a:p>
            <a:pPr marL="805815" marR="2844800" indent="991869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latin typeface="Verdana"/>
                <a:cs typeface="Verdana"/>
              </a:rPr>
              <a:t>&lt;th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colspan=n&gt;Multiple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Row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Header&lt;/th&gt;</a:t>
            </a:r>
            <a:endParaRPr sz="2000">
              <a:latin typeface="Verdana"/>
              <a:cs typeface="Verdana"/>
            </a:endParaRPr>
          </a:p>
          <a:p>
            <a:pPr marL="126301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Verdana"/>
                <a:cs typeface="Verdana"/>
              </a:rPr>
              <a:t>&lt;/tr&gt;</a:t>
            </a:r>
            <a:endParaRPr sz="2000">
              <a:latin typeface="Verdana"/>
              <a:cs typeface="Verdana"/>
            </a:endParaRPr>
          </a:p>
          <a:p>
            <a:pPr marL="116268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Verdana"/>
                <a:cs typeface="Verdana"/>
              </a:rPr>
              <a:t>&lt;/table&gt;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73435"/>
                </a:solidFill>
                <a:latin typeface="Verdana"/>
                <a:cs typeface="Verdana"/>
              </a:rPr>
              <a:t>m</a:t>
            </a:r>
            <a:r>
              <a:rPr sz="1800" spc="-5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73435"/>
                </a:solidFill>
                <a:latin typeface="Verdana"/>
                <a:cs typeface="Verdana"/>
              </a:rPr>
              <a:t>&amp;</a:t>
            </a:r>
            <a:r>
              <a:rPr sz="1800" spc="-5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73435"/>
                </a:solidFill>
                <a:latin typeface="Verdana"/>
                <a:cs typeface="Verdana"/>
              </a:rPr>
              <a:t>n</a:t>
            </a:r>
            <a:r>
              <a:rPr sz="1800" spc="-5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73435"/>
                </a:solidFill>
                <a:latin typeface="Verdana"/>
                <a:cs typeface="Verdana"/>
              </a:rPr>
              <a:t>are integers</a:t>
            </a:r>
            <a:r>
              <a:rPr sz="1800" spc="10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73435"/>
                </a:solidFill>
                <a:latin typeface="Verdana"/>
                <a:cs typeface="Verdana"/>
              </a:rPr>
              <a:t>specifying</a:t>
            </a:r>
            <a:r>
              <a:rPr sz="1800" spc="10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73435"/>
                </a:solidFill>
                <a:latin typeface="Verdana"/>
                <a:cs typeface="Verdana"/>
              </a:rPr>
              <a:t>number</a:t>
            </a:r>
            <a:r>
              <a:rPr sz="1800" spc="15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73435"/>
                </a:solidFill>
                <a:latin typeface="Verdana"/>
                <a:cs typeface="Verdana"/>
              </a:rPr>
              <a:t>of</a:t>
            </a:r>
            <a:r>
              <a:rPr sz="1800" spc="-5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73435"/>
                </a:solidFill>
                <a:latin typeface="Verdana"/>
                <a:cs typeface="Verdana"/>
              </a:rPr>
              <a:t>rows</a:t>
            </a:r>
            <a:r>
              <a:rPr sz="1800" spc="-5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73435"/>
                </a:solidFill>
                <a:latin typeface="Verdana"/>
                <a:cs typeface="Verdana"/>
              </a:rPr>
              <a:t>and columns</a:t>
            </a:r>
            <a:r>
              <a:rPr sz="1800" spc="-25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373435"/>
                </a:solidFill>
                <a:latin typeface="Verdana"/>
                <a:cs typeface="Verdana"/>
              </a:rPr>
              <a:t>respectively.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2" y="245109"/>
            <a:ext cx="41763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Cell</a:t>
            </a:r>
            <a:r>
              <a:rPr spc="-25" dirty="0"/>
              <a:t> </a:t>
            </a:r>
            <a:r>
              <a:rPr dirty="0"/>
              <a:t>Spanning</a:t>
            </a:r>
            <a:r>
              <a:rPr spc="-25" dirty="0"/>
              <a:t> </a:t>
            </a:r>
            <a:r>
              <a:rPr dirty="0"/>
              <a:t>Demo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247" y="1192275"/>
            <a:ext cx="3078479" cy="257098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2" y="245109"/>
            <a:ext cx="43332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Grouping</a:t>
            </a:r>
            <a:r>
              <a:rPr spc="-30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dirty="0"/>
              <a:t>Columns</a:t>
            </a:r>
          </a:p>
        </p:txBody>
      </p:sp>
      <p:sp>
        <p:nvSpPr>
          <p:cNvPr id="3" name="object 3"/>
          <p:cNvSpPr/>
          <p:nvPr/>
        </p:nvSpPr>
        <p:spPr>
          <a:xfrm>
            <a:off x="298447" y="3963923"/>
            <a:ext cx="8547100" cy="2026920"/>
          </a:xfrm>
          <a:custGeom>
            <a:avLst/>
            <a:gdLst/>
            <a:ahLst/>
            <a:cxnLst/>
            <a:rect l="l" t="t" r="r" b="b"/>
            <a:pathLst>
              <a:path w="8547100" h="2026920">
                <a:moveTo>
                  <a:pt x="0" y="337819"/>
                </a:moveTo>
                <a:lnTo>
                  <a:pt x="3287" y="295446"/>
                </a:lnTo>
                <a:lnTo>
                  <a:pt x="12884" y="254643"/>
                </a:lnTo>
                <a:lnTo>
                  <a:pt x="28397" y="215726"/>
                </a:lnTo>
                <a:lnTo>
                  <a:pt x="49430" y="179013"/>
                </a:lnTo>
                <a:lnTo>
                  <a:pt x="75586" y="144820"/>
                </a:lnTo>
                <a:lnTo>
                  <a:pt x="106472" y="113464"/>
                </a:lnTo>
                <a:lnTo>
                  <a:pt x="141692" y="85261"/>
                </a:lnTo>
                <a:lnTo>
                  <a:pt x="180849" y="60528"/>
                </a:lnTo>
                <a:lnTo>
                  <a:pt x="223549" y="39582"/>
                </a:lnTo>
                <a:lnTo>
                  <a:pt x="269397" y="22740"/>
                </a:lnTo>
                <a:lnTo>
                  <a:pt x="317996" y="10317"/>
                </a:lnTo>
                <a:lnTo>
                  <a:pt x="368952" y="2632"/>
                </a:lnTo>
                <a:lnTo>
                  <a:pt x="421869" y="0"/>
                </a:lnTo>
                <a:lnTo>
                  <a:pt x="8125233" y="0"/>
                </a:lnTo>
                <a:lnTo>
                  <a:pt x="8178150" y="2632"/>
                </a:lnTo>
                <a:lnTo>
                  <a:pt x="8229105" y="10317"/>
                </a:lnTo>
                <a:lnTo>
                  <a:pt x="8277704" y="22740"/>
                </a:lnTo>
                <a:lnTo>
                  <a:pt x="8323552" y="39582"/>
                </a:lnTo>
                <a:lnTo>
                  <a:pt x="8366252" y="60528"/>
                </a:lnTo>
                <a:lnTo>
                  <a:pt x="8405409" y="85261"/>
                </a:lnTo>
                <a:lnTo>
                  <a:pt x="8440629" y="113464"/>
                </a:lnTo>
                <a:lnTo>
                  <a:pt x="8471514" y="144820"/>
                </a:lnTo>
                <a:lnTo>
                  <a:pt x="8497672" y="179013"/>
                </a:lnTo>
                <a:lnTo>
                  <a:pt x="8518704" y="215726"/>
                </a:lnTo>
                <a:lnTo>
                  <a:pt x="8534217" y="254643"/>
                </a:lnTo>
                <a:lnTo>
                  <a:pt x="8543815" y="295446"/>
                </a:lnTo>
                <a:lnTo>
                  <a:pt x="8547102" y="337819"/>
                </a:lnTo>
                <a:lnTo>
                  <a:pt x="8547102" y="1689087"/>
                </a:lnTo>
                <a:lnTo>
                  <a:pt x="8543815" y="1731463"/>
                </a:lnTo>
                <a:lnTo>
                  <a:pt x="8534217" y="1772269"/>
                </a:lnTo>
                <a:lnTo>
                  <a:pt x="8518704" y="1811187"/>
                </a:lnTo>
                <a:lnTo>
                  <a:pt x="8497672" y="1847902"/>
                </a:lnTo>
                <a:lnTo>
                  <a:pt x="8471514" y="1882096"/>
                </a:lnTo>
                <a:lnTo>
                  <a:pt x="8440629" y="1913453"/>
                </a:lnTo>
                <a:lnTo>
                  <a:pt x="8405409" y="1941657"/>
                </a:lnTo>
                <a:lnTo>
                  <a:pt x="8366252" y="1966390"/>
                </a:lnTo>
                <a:lnTo>
                  <a:pt x="8323552" y="1987336"/>
                </a:lnTo>
                <a:lnTo>
                  <a:pt x="8277704" y="2004178"/>
                </a:lnTo>
                <a:lnTo>
                  <a:pt x="8229105" y="2016600"/>
                </a:lnTo>
                <a:lnTo>
                  <a:pt x="8178150" y="2024286"/>
                </a:lnTo>
                <a:lnTo>
                  <a:pt x="8125233" y="2026918"/>
                </a:lnTo>
                <a:lnTo>
                  <a:pt x="421869" y="2026918"/>
                </a:lnTo>
                <a:lnTo>
                  <a:pt x="368952" y="2024286"/>
                </a:lnTo>
                <a:lnTo>
                  <a:pt x="317996" y="2016600"/>
                </a:lnTo>
                <a:lnTo>
                  <a:pt x="269397" y="2004178"/>
                </a:lnTo>
                <a:lnTo>
                  <a:pt x="223549" y="1987336"/>
                </a:lnTo>
                <a:lnTo>
                  <a:pt x="180849" y="1966390"/>
                </a:lnTo>
                <a:lnTo>
                  <a:pt x="141692" y="1941657"/>
                </a:lnTo>
                <a:lnTo>
                  <a:pt x="106472" y="1913453"/>
                </a:lnTo>
                <a:lnTo>
                  <a:pt x="75586" y="1882096"/>
                </a:lnTo>
                <a:lnTo>
                  <a:pt x="49430" y="1847902"/>
                </a:lnTo>
                <a:lnTo>
                  <a:pt x="28397" y="1811187"/>
                </a:lnTo>
                <a:lnTo>
                  <a:pt x="12884" y="1772269"/>
                </a:lnTo>
                <a:lnTo>
                  <a:pt x="3287" y="1731463"/>
                </a:lnTo>
                <a:lnTo>
                  <a:pt x="0" y="1689087"/>
                </a:lnTo>
                <a:lnTo>
                  <a:pt x="0" y="33781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5700" y="961389"/>
            <a:ext cx="8260080" cy="500380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60045" marR="474980" indent="-347980">
              <a:lnSpc>
                <a:spcPts val="1700"/>
              </a:lnSpc>
              <a:spcBef>
                <a:spcPts val="440"/>
              </a:spcBef>
            </a:pPr>
            <a:r>
              <a:rPr sz="1700" dirty="0">
                <a:latin typeface="Verdana"/>
                <a:cs typeface="Verdana"/>
              </a:rPr>
              <a:t>&lt;colgroup&gt; </a:t>
            </a:r>
            <a:r>
              <a:rPr sz="1700" spc="-5" dirty="0">
                <a:latin typeface="Verdana"/>
                <a:cs typeface="Verdana"/>
              </a:rPr>
              <a:t>tag </a:t>
            </a:r>
            <a:r>
              <a:rPr sz="1700" dirty="0">
                <a:latin typeface="Verdana"/>
                <a:cs typeface="Verdana"/>
              </a:rPr>
              <a:t>speciﬁes a group of one or more columns in a table for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formatting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ts val="1870"/>
              </a:lnSpc>
              <a:spcBef>
                <a:spcPts val="165"/>
              </a:spcBef>
            </a:pPr>
            <a:r>
              <a:rPr sz="1700" dirty="0">
                <a:latin typeface="Verdana"/>
                <a:cs typeface="Verdana"/>
              </a:rPr>
              <a:t>The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&lt;col&gt;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tag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speciﬁes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column properties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for </a:t>
            </a:r>
            <a:r>
              <a:rPr sz="1700" spc="5" dirty="0">
                <a:latin typeface="Verdana"/>
                <a:cs typeface="Verdana"/>
              </a:rPr>
              <a:t>each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column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within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</a:t>
            </a:r>
            <a:endParaRPr sz="1700">
              <a:latin typeface="Verdana"/>
              <a:cs typeface="Verdana"/>
            </a:endParaRPr>
          </a:p>
          <a:p>
            <a:pPr marL="360045">
              <a:lnSpc>
                <a:spcPts val="1870"/>
              </a:lnSpc>
            </a:pPr>
            <a:r>
              <a:rPr sz="1700" dirty="0">
                <a:latin typeface="Verdana"/>
                <a:cs typeface="Verdana"/>
              </a:rPr>
              <a:t>&lt;colgroup&gt;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element.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ts val="1875"/>
              </a:lnSpc>
              <a:spcBef>
                <a:spcPts val="155"/>
              </a:spcBef>
            </a:pPr>
            <a:r>
              <a:rPr sz="1700" dirty="0">
                <a:latin typeface="Verdana"/>
                <a:cs typeface="Verdana"/>
              </a:rPr>
              <a:t>Use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&lt;colgroup&gt;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&lt;col&gt;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tags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to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group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columns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with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common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properties</a:t>
            </a:r>
            <a:endParaRPr sz="1700">
              <a:latin typeface="Verdana"/>
              <a:cs typeface="Verdana"/>
            </a:endParaRPr>
          </a:p>
          <a:p>
            <a:pPr marL="360045">
              <a:lnSpc>
                <a:spcPts val="1810"/>
              </a:lnSpc>
            </a:pPr>
            <a:r>
              <a:rPr sz="1700" dirty="0">
                <a:latin typeface="Verdana"/>
                <a:cs typeface="Verdana"/>
              </a:rPr>
              <a:t>like</a:t>
            </a:r>
            <a:endParaRPr sz="1700">
              <a:latin typeface="Verdana"/>
              <a:cs typeface="Verdana"/>
            </a:endParaRPr>
          </a:p>
          <a:p>
            <a:pPr marL="760730" indent="-347980">
              <a:lnSpc>
                <a:spcPts val="1825"/>
              </a:lnSpc>
              <a:buClr>
                <a:srgbClr val="0070AD"/>
              </a:buClr>
              <a:buFont typeface="Wingdings"/>
              <a:buChar char=""/>
              <a:tabLst>
                <a:tab pos="760730" algn="l"/>
                <a:tab pos="761365" algn="l"/>
              </a:tabLst>
            </a:pPr>
            <a:r>
              <a:rPr sz="1700" dirty="0">
                <a:latin typeface="Verdana"/>
                <a:cs typeface="Verdana"/>
              </a:rPr>
              <a:t>Span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attribute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1160145" lvl="1" indent="-347980">
              <a:lnSpc>
                <a:spcPts val="1720"/>
              </a:lnSpc>
              <a:buClr>
                <a:srgbClr val="0070AD"/>
              </a:buClr>
              <a:buFont typeface="Arial"/>
              <a:buChar char="•"/>
              <a:tabLst>
                <a:tab pos="1160145" algn="l"/>
                <a:tab pos="1160780" algn="l"/>
              </a:tabLst>
            </a:pPr>
            <a:r>
              <a:rPr sz="1700" dirty="0">
                <a:latin typeface="Verdana"/>
                <a:cs typeface="Verdana"/>
              </a:rPr>
              <a:t>Identiﬁes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number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 columns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in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 current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group.</a:t>
            </a:r>
            <a:endParaRPr sz="1700">
              <a:latin typeface="Verdana"/>
              <a:cs typeface="Verdana"/>
            </a:endParaRPr>
          </a:p>
          <a:p>
            <a:pPr marL="1160145" lvl="1" indent="-347980">
              <a:lnSpc>
                <a:spcPts val="1705"/>
              </a:lnSpc>
              <a:buClr>
                <a:srgbClr val="0070AD"/>
              </a:buClr>
              <a:buFont typeface="Arial"/>
              <a:buChar char="•"/>
              <a:tabLst>
                <a:tab pos="1160145" algn="l"/>
                <a:tab pos="1160780" algn="l"/>
              </a:tabLst>
            </a:pPr>
            <a:r>
              <a:rPr sz="1700" dirty="0">
                <a:latin typeface="Verdana"/>
                <a:cs typeface="Verdana"/>
              </a:rPr>
              <a:t>Default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value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is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1</a:t>
            </a:r>
            <a:endParaRPr sz="1700">
              <a:latin typeface="Verdana"/>
              <a:cs typeface="Verdana"/>
            </a:endParaRPr>
          </a:p>
          <a:p>
            <a:pPr marL="1160145" lvl="1" indent="-347980">
              <a:lnSpc>
                <a:spcPts val="1870"/>
              </a:lnSpc>
              <a:buClr>
                <a:srgbClr val="0070AD"/>
              </a:buClr>
              <a:buFont typeface="Arial"/>
              <a:buChar char="•"/>
              <a:tabLst>
                <a:tab pos="1160145" algn="l"/>
                <a:tab pos="1160780" algn="l"/>
              </a:tabLst>
            </a:pPr>
            <a:r>
              <a:rPr sz="1700" dirty="0">
                <a:latin typeface="Verdana"/>
                <a:cs typeface="Verdana"/>
              </a:rPr>
              <a:t>Provide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span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attribute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omit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&lt;col&gt;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tag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Verdana"/>
                <a:cs typeface="Verdana"/>
              </a:rPr>
              <a:t>Example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for grouping 3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columns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 applying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background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color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as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green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Verdana"/>
              <a:cs typeface="Verdana"/>
            </a:endParaRPr>
          </a:p>
          <a:p>
            <a:pPr marL="325755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&lt;table&gt;</a:t>
            </a:r>
            <a:endParaRPr sz="1600">
              <a:latin typeface="Verdana"/>
              <a:cs typeface="Verdana"/>
            </a:endParaRPr>
          </a:p>
          <a:p>
            <a:pPr marL="125349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&lt;colgroup</a:t>
            </a:r>
            <a:r>
              <a:rPr sz="1600" spc="7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span=“3”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style=“background-color:green”&gt;</a:t>
            </a:r>
            <a:r>
              <a:rPr sz="1600" spc="9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&lt;/colgroup&gt;</a:t>
            </a:r>
            <a:endParaRPr sz="1600">
              <a:latin typeface="Verdana"/>
              <a:cs typeface="Verdana"/>
            </a:endParaRPr>
          </a:p>
          <a:p>
            <a:pPr marL="125349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&lt;col&gt;</a:t>
            </a:r>
            <a:endParaRPr sz="1600">
              <a:latin typeface="Verdana"/>
              <a:cs typeface="Verdana"/>
            </a:endParaRPr>
          </a:p>
          <a:p>
            <a:pPr marL="125349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&lt;col&gt;</a:t>
            </a:r>
            <a:endParaRPr sz="1600">
              <a:latin typeface="Verdana"/>
              <a:cs typeface="Verdana"/>
            </a:endParaRPr>
          </a:p>
          <a:p>
            <a:pPr marL="125349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&lt;tr&gt;</a:t>
            </a:r>
            <a:endParaRPr sz="1600">
              <a:latin typeface="Verdana"/>
              <a:cs typeface="Verdana"/>
            </a:endParaRPr>
          </a:p>
          <a:p>
            <a:pPr marL="232664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table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contents……</a:t>
            </a:r>
            <a:endParaRPr sz="1600">
              <a:latin typeface="Verdana"/>
              <a:cs typeface="Verdana"/>
            </a:endParaRPr>
          </a:p>
          <a:p>
            <a:pPr marL="125349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Verdana"/>
                <a:cs typeface="Verdana"/>
              </a:rPr>
              <a:t>&lt;/tr&gt;</a:t>
            </a:r>
            <a:endParaRPr sz="1600">
              <a:latin typeface="Verdana"/>
              <a:cs typeface="Verdana"/>
            </a:endParaRPr>
          </a:p>
          <a:p>
            <a:pPr marL="325755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&lt;/table&gt;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3195" y="1495044"/>
            <a:ext cx="1638300" cy="17145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76226" y="1653657"/>
            <a:ext cx="5648325" cy="9550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solidFill>
                  <a:srgbClr val="373435"/>
                </a:solidFill>
                <a:latin typeface="Verdana"/>
                <a:cs typeface="Verdana"/>
              </a:rPr>
              <a:t>After</a:t>
            </a:r>
            <a:r>
              <a:rPr sz="1800" spc="-10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73435"/>
                </a:solidFill>
                <a:latin typeface="Verdana"/>
                <a:cs typeface="Verdana"/>
              </a:rPr>
              <a:t>completing</a:t>
            </a:r>
            <a:r>
              <a:rPr sz="1800" spc="-10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73435"/>
                </a:solidFill>
                <a:latin typeface="Verdana"/>
                <a:cs typeface="Verdana"/>
              </a:rPr>
              <a:t>this</a:t>
            </a:r>
            <a:r>
              <a:rPr sz="1800" spc="-10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73435"/>
                </a:solidFill>
                <a:latin typeface="Verdana"/>
                <a:cs typeface="Verdana"/>
              </a:rPr>
              <a:t>module </a:t>
            </a:r>
            <a:r>
              <a:rPr sz="1800" spc="-10" dirty="0">
                <a:solidFill>
                  <a:srgbClr val="373435"/>
                </a:solidFill>
                <a:latin typeface="Verdana"/>
                <a:cs typeface="Verdana"/>
              </a:rPr>
              <a:t>you</a:t>
            </a:r>
            <a:r>
              <a:rPr sz="1800" spc="-30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73435"/>
                </a:solidFill>
                <a:latin typeface="Verdana"/>
                <a:cs typeface="Verdana"/>
              </a:rPr>
              <a:t>know:</a:t>
            </a:r>
            <a:endParaRPr sz="1800">
              <a:latin typeface="Verdana"/>
              <a:cs typeface="Verdana"/>
            </a:endParaRPr>
          </a:p>
          <a:p>
            <a:pPr marL="751840" indent="-281940">
              <a:lnSpc>
                <a:spcPts val="1660"/>
              </a:lnSpc>
              <a:spcBef>
                <a:spcPts val="200"/>
              </a:spcBef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1600" spc="-5" dirty="0">
                <a:solidFill>
                  <a:srgbClr val="373435"/>
                </a:solidFill>
                <a:latin typeface="Verdana"/>
                <a:cs typeface="Verdana"/>
              </a:rPr>
              <a:t>Structure</a:t>
            </a:r>
            <a:r>
              <a:rPr sz="1600" spc="10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73435"/>
                </a:solidFill>
                <a:latin typeface="Verdana"/>
                <a:cs typeface="Verdana"/>
              </a:rPr>
              <a:t>of</a:t>
            </a:r>
            <a:r>
              <a:rPr sz="1600" spc="-20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73435"/>
                </a:solidFill>
                <a:latin typeface="Verdana"/>
                <a:cs typeface="Verdana"/>
              </a:rPr>
              <a:t>an</a:t>
            </a:r>
            <a:r>
              <a:rPr sz="1600" spc="-15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73435"/>
                </a:solidFill>
                <a:latin typeface="Verdana"/>
                <a:cs typeface="Verdana"/>
              </a:rPr>
              <a:t>HTML</a:t>
            </a:r>
            <a:r>
              <a:rPr sz="1600" spc="-15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73435"/>
                </a:solidFill>
                <a:latin typeface="Verdana"/>
                <a:cs typeface="Verdana"/>
              </a:rPr>
              <a:t>table</a:t>
            </a:r>
            <a:endParaRPr sz="1600">
              <a:latin typeface="Verdana"/>
              <a:cs typeface="Verdana"/>
            </a:endParaRPr>
          </a:p>
          <a:p>
            <a:pPr marL="751840" indent="-281940">
              <a:lnSpc>
                <a:spcPts val="1405"/>
              </a:lnSpc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1600" spc="-5" dirty="0">
                <a:solidFill>
                  <a:srgbClr val="373435"/>
                </a:solidFill>
                <a:latin typeface="Verdana"/>
                <a:cs typeface="Verdana"/>
              </a:rPr>
              <a:t>Control</a:t>
            </a:r>
            <a:r>
              <a:rPr sz="1600" spc="10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73435"/>
                </a:solidFill>
                <a:latin typeface="Verdana"/>
                <a:cs typeface="Verdana"/>
              </a:rPr>
              <a:t>table format</a:t>
            </a:r>
            <a:r>
              <a:rPr sz="1600" spc="30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373435"/>
                </a:solidFill>
                <a:latin typeface="Verdana"/>
                <a:cs typeface="Verdana"/>
              </a:rPr>
              <a:t>such</a:t>
            </a:r>
            <a:r>
              <a:rPr sz="1600" spc="30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73435"/>
                </a:solidFill>
                <a:latin typeface="Verdana"/>
                <a:cs typeface="Verdana"/>
              </a:rPr>
              <a:t>as</a:t>
            </a:r>
            <a:r>
              <a:rPr sz="1600" spc="15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373435"/>
                </a:solidFill>
                <a:latin typeface="Verdana"/>
                <a:cs typeface="Verdana"/>
              </a:rPr>
              <a:t>cell</a:t>
            </a:r>
            <a:r>
              <a:rPr sz="1600" spc="10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73435"/>
                </a:solidFill>
                <a:latin typeface="Verdana"/>
                <a:cs typeface="Verdana"/>
              </a:rPr>
              <a:t>spanning</a:t>
            </a:r>
            <a:endParaRPr sz="1600">
              <a:latin typeface="Verdana"/>
              <a:cs typeface="Verdana"/>
            </a:endParaRPr>
          </a:p>
          <a:p>
            <a:pPr marL="751840" indent="-281940">
              <a:lnSpc>
                <a:spcPts val="1660"/>
              </a:lnSpc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1600" spc="-10" dirty="0">
                <a:solidFill>
                  <a:srgbClr val="373435"/>
                </a:solidFill>
                <a:latin typeface="Verdana"/>
                <a:cs typeface="Verdana"/>
              </a:rPr>
              <a:t>Use</a:t>
            </a:r>
            <a:r>
              <a:rPr sz="1600" spc="20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73435"/>
                </a:solidFill>
                <a:latin typeface="Verdana"/>
                <a:cs typeface="Verdana"/>
              </a:rPr>
              <a:t>tables</a:t>
            </a:r>
            <a:r>
              <a:rPr sz="1600" spc="20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373435"/>
                </a:solidFill>
                <a:latin typeface="Verdana"/>
                <a:cs typeface="Verdana"/>
              </a:rPr>
              <a:t>to</a:t>
            </a:r>
            <a:r>
              <a:rPr sz="1600" spc="-10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73435"/>
                </a:solidFill>
                <a:latin typeface="Verdana"/>
                <a:cs typeface="Verdana"/>
              </a:rPr>
              <a:t>format</a:t>
            </a:r>
            <a:r>
              <a:rPr sz="1600" spc="5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73435"/>
                </a:solidFill>
                <a:latin typeface="Verdana"/>
                <a:cs typeface="Verdana"/>
              </a:rPr>
              <a:t>contents</a:t>
            </a:r>
            <a:r>
              <a:rPr sz="1600" spc="5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73435"/>
                </a:solidFill>
                <a:latin typeface="Verdana"/>
                <a:cs typeface="Verdana"/>
              </a:rPr>
              <a:t>of an</a:t>
            </a:r>
            <a:r>
              <a:rPr sz="1600" spc="5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73435"/>
                </a:solidFill>
                <a:latin typeface="Verdana"/>
                <a:cs typeface="Verdana"/>
              </a:rPr>
              <a:t>HTML</a:t>
            </a:r>
            <a:r>
              <a:rPr sz="1600" spc="5" dirty="0">
                <a:solidFill>
                  <a:srgbClr val="373435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373435"/>
                </a:solidFill>
                <a:latin typeface="Verdana"/>
                <a:cs typeface="Verdana"/>
              </a:rPr>
              <a:t>Page.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308863"/>
            <a:ext cx="35490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Lesson</a:t>
            </a:r>
            <a:r>
              <a:rPr spc="-90" dirty="0"/>
              <a:t> </a:t>
            </a:r>
            <a:r>
              <a:rPr dirty="0"/>
              <a:t>Summary</a:t>
            </a:r>
          </a:p>
        </p:txBody>
      </p:sp>
      <p:sp>
        <p:nvSpPr>
          <p:cNvPr id="5" name="object 5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1004" y="1828800"/>
            <a:ext cx="1828800" cy="18196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76226" y="1102233"/>
            <a:ext cx="6345555" cy="343662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60045" marR="635635" indent="-347980">
              <a:lnSpc>
                <a:spcPct val="78300"/>
              </a:lnSpc>
              <a:spcBef>
                <a:spcPts val="565"/>
              </a:spcBef>
              <a:tabLst>
                <a:tab pos="3408045" algn="l"/>
              </a:tabLst>
            </a:pPr>
            <a:r>
              <a:rPr sz="1800" dirty="0">
                <a:latin typeface="Verdana"/>
                <a:cs typeface="Verdana"/>
              </a:rPr>
              <a:t>Question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1: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Cell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spanning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	used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joining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cells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together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 make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larger </a:t>
            </a:r>
            <a:r>
              <a:rPr sz="1800" dirty="0">
                <a:latin typeface="Verdana"/>
                <a:cs typeface="Verdana"/>
              </a:rPr>
              <a:t>cell.</a:t>
            </a:r>
            <a:endParaRPr sz="1800">
              <a:latin typeface="Verdana"/>
              <a:cs typeface="Verdana"/>
            </a:endParaRPr>
          </a:p>
          <a:p>
            <a:pPr marL="751840" indent="-291465">
              <a:lnSpc>
                <a:spcPts val="1905"/>
              </a:lnSpc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1600" spc="-30" dirty="0">
                <a:latin typeface="Verdana"/>
                <a:cs typeface="Verdana"/>
              </a:rPr>
              <a:t>True/False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"/>
            </a:pPr>
            <a:endParaRPr sz="1550">
              <a:latin typeface="Verdana"/>
              <a:cs typeface="Verdana"/>
            </a:endParaRPr>
          </a:p>
          <a:p>
            <a:pPr marL="12700">
              <a:lnSpc>
                <a:spcPts val="1930"/>
              </a:lnSpc>
            </a:pPr>
            <a:r>
              <a:rPr sz="1800" dirty="0">
                <a:latin typeface="Verdana"/>
                <a:cs typeface="Verdana"/>
              </a:rPr>
              <a:t>Question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2: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 &lt;col&gt;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tag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deﬁnes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attribute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values</a:t>
            </a:r>
            <a:endParaRPr sz="1800">
              <a:latin typeface="Verdana"/>
              <a:cs typeface="Verdana"/>
            </a:endParaRPr>
          </a:p>
          <a:p>
            <a:pPr marL="360045">
              <a:lnSpc>
                <a:spcPts val="1925"/>
              </a:lnSpc>
            </a:pPr>
            <a:r>
              <a:rPr sz="1800" dirty="0">
                <a:latin typeface="Verdana"/>
                <a:cs typeface="Verdana"/>
              </a:rPr>
              <a:t>for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-5" dirty="0">
                <a:latin typeface="Verdana"/>
                <a:cs typeface="Verdana"/>
              </a:rPr>
              <a:t> more </a:t>
            </a:r>
            <a:r>
              <a:rPr sz="1800" dirty="0">
                <a:latin typeface="Verdana"/>
                <a:cs typeface="Verdana"/>
              </a:rPr>
              <a:t>columns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5" dirty="0">
                <a:latin typeface="Verdana"/>
                <a:cs typeface="Verdana"/>
              </a:rPr>
              <a:t> table.</a:t>
            </a:r>
            <a:endParaRPr sz="1800">
              <a:latin typeface="Verdana"/>
              <a:cs typeface="Verdana"/>
            </a:endParaRPr>
          </a:p>
          <a:p>
            <a:pPr marL="751840" indent="-291465">
              <a:lnSpc>
                <a:spcPts val="1914"/>
              </a:lnSpc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1600" spc="-35" dirty="0">
                <a:latin typeface="Verdana"/>
                <a:cs typeface="Verdana"/>
              </a:rPr>
              <a:t>True/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False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"/>
            </a:pPr>
            <a:endParaRPr sz="1950">
              <a:latin typeface="Verdana"/>
              <a:cs typeface="Verdana"/>
            </a:endParaRPr>
          </a:p>
          <a:p>
            <a:pPr marL="411480" marR="331470" indent="-341630">
              <a:lnSpc>
                <a:spcPct val="78900"/>
              </a:lnSpc>
            </a:pPr>
            <a:r>
              <a:rPr sz="1800" dirty="0">
                <a:latin typeface="Verdana"/>
                <a:cs typeface="Verdana"/>
              </a:rPr>
              <a:t>Question 3: In which tag usage of </a:t>
            </a:r>
            <a:r>
              <a:rPr sz="1800" spc="-5" dirty="0">
                <a:latin typeface="Verdana"/>
                <a:cs typeface="Verdana"/>
              </a:rPr>
              <a:t>rowspan/colspan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attribute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valid?</a:t>
            </a:r>
            <a:endParaRPr sz="1800">
              <a:latin typeface="Verdana"/>
              <a:cs typeface="Verdana"/>
            </a:endParaRPr>
          </a:p>
          <a:p>
            <a:pPr marL="751840" indent="-291465">
              <a:lnSpc>
                <a:spcPts val="1885"/>
              </a:lnSpc>
              <a:buClr>
                <a:srgbClr val="2B0A3D"/>
              </a:buClr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1600" spc="-10" dirty="0">
                <a:latin typeface="Verdana"/>
                <a:cs typeface="Verdana"/>
              </a:rPr>
              <a:t>&lt;th&gt;</a:t>
            </a:r>
            <a:endParaRPr sz="1600">
              <a:latin typeface="Verdana"/>
              <a:cs typeface="Verdana"/>
            </a:endParaRPr>
          </a:p>
          <a:p>
            <a:pPr marL="810895" indent="-341630">
              <a:lnSpc>
                <a:spcPts val="1905"/>
              </a:lnSpc>
              <a:buClr>
                <a:srgbClr val="2B0A3D"/>
              </a:buClr>
              <a:buFont typeface="Wingdings"/>
              <a:buChar char=""/>
              <a:tabLst>
                <a:tab pos="810895" algn="l"/>
                <a:tab pos="811530" algn="l"/>
              </a:tabLst>
            </a:pPr>
            <a:r>
              <a:rPr sz="1600" spc="-5" dirty="0">
                <a:latin typeface="Verdana"/>
                <a:cs typeface="Verdana"/>
              </a:rPr>
              <a:t>&lt;tr&gt;</a:t>
            </a:r>
            <a:endParaRPr sz="1600">
              <a:latin typeface="Verdana"/>
              <a:cs typeface="Verdana"/>
            </a:endParaRPr>
          </a:p>
          <a:p>
            <a:pPr marL="810895" indent="-341630">
              <a:lnSpc>
                <a:spcPts val="1895"/>
              </a:lnSpc>
              <a:buClr>
                <a:srgbClr val="2B0A3D"/>
              </a:buClr>
              <a:buFont typeface="Wingdings"/>
              <a:buChar char=""/>
              <a:tabLst>
                <a:tab pos="810895" algn="l"/>
                <a:tab pos="811530" algn="l"/>
              </a:tabLst>
            </a:pPr>
            <a:r>
              <a:rPr sz="1600" spc="-5" dirty="0">
                <a:latin typeface="Verdana"/>
                <a:cs typeface="Verdana"/>
              </a:rPr>
              <a:t>&lt;td&gt;</a:t>
            </a:r>
            <a:endParaRPr sz="1600">
              <a:latin typeface="Verdana"/>
              <a:cs typeface="Verdana"/>
            </a:endParaRPr>
          </a:p>
          <a:p>
            <a:pPr marL="810895" indent="-341630">
              <a:lnSpc>
                <a:spcPts val="1910"/>
              </a:lnSpc>
              <a:buClr>
                <a:srgbClr val="2B0A3D"/>
              </a:buClr>
              <a:buFont typeface="Wingdings"/>
              <a:buChar char=""/>
              <a:tabLst>
                <a:tab pos="810895" algn="l"/>
                <a:tab pos="811530" algn="l"/>
              </a:tabLst>
            </a:pPr>
            <a:r>
              <a:rPr sz="1600" spc="-5" dirty="0">
                <a:latin typeface="Verdana"/>
                <a:cs typeface="Verdana"/>
              </a:rPr>
              <a:t>None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of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above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125983"/>
            <a:ext cx="396112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Review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Questions</a:t>
            </a:r>
          </a:p>
        </p:txBody>
      </p:sp>
      <p:sp>
        <p:nvSpPr>
          <p:cNvPr id="5" name="object 5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2" y="245109"/>
            <a:ext cx="57746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HTML5</a:t>
            </a:r>
            <a:r>
              <a:rPr spc="-20" dirty="0"/>
              <a:t> </a:t>
            </a:r>
            <a:r>
              <a:rPr dirty="0"/>
              <a:t>– The</a:t>
            </a:r>
            <a:r>
              <a:rPr spc="-10" dirty="0"/>
              <a:t> </a:t>
            </a:r>
            <a:r>
              <a:rPr dirty="0"/>
              <a:t>Good</a:t>
            </a:r>
            <a:r>
              <a:rPr spc="-5" dirty="0"/>
              <a:t> </a:t>
            </a:r>
            <a:r>
              <a:rPr spc="5" dirty="0"/>
              <a:t>News</a:t>
            </a:r>
            <a:r>
              <a:rPr spc="-10" dirty="0"/>
              <a:t> </a:t>
            </a:r>
            <a:r>
              <a:rPr dirty="0"/>
              <a:t>!!!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700" y="1423542"/>
            <a:ext cx="8477300" cy="19767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98450" marR="1076325" indent="-285750">
              <a:lnSpc>
                <a:spcPct val="101800"/>
              </a:lnSpc>
              <a:spcBef>
                <a:spcPts val="60"/>
              </a:spcBef>
              <a:buFont typeface="Arial" panose="020B0604020202020204" pitchFamily="34" charset="0"/>
              <a:buChar char="•"/>
            </a:pPr>
            <a:r>
              <a:rPr sz="1800" spc="-5" dirty="0">
                <a:latin typeface="Verdana"/>
                <a:cs typeface="Verdana"/>
              </a:rPr>
              <a:t>Good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support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modern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mobile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devices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(iOS,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Android)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Simpler,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more intuitive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syntax</a:t>
            </a:r>
          </a:p>
          <a:p>
            <a:pPr marL="298450" indent="-285750">
              <a:lnSpc>
                <a:spcPct val="10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sz="1800" dirty="0">
                <a:latin typeface="Verdana"/>
                <a:cs typeface="Verdana"/>
              </a:rPr>
              <a:t>Video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 Audio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can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 included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without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requiring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plug-in</a:t>
            </a:r>
          </a:p>
          <a:p>
            <a:pPr marL="298450" marR="989330" indent="-285750">
              <a:lnSpc>
                <a:spcPct val="101699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r>
              <a:rPr sz="1800" spc="-5" dirty="0">
                <a:latin typeface="Verdana"/>
                <a:cs typeface="Verdana"/>
              </a:rPr>
              <a:t>Incremental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improvements</a:t>
            </a:r>
            <a:r>
              <a:rPr sz="1800" dirty="0">
                <a:latin typeface="Verdana"/>
                <a:cs typeface="Verdana"/>
              </a:rPr>
              <a:t> to </a:t>
            </a:r>
            <a:r>
              <a:rPr sz="1800" spc="-5" dirty="0">
                <a:latin typeface="Verdana"/>
                <a:cs typeface="Verdana"/>
              </a:rPr>
              <a:t>previous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HTML challenges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Much</a:t>
            </a:r>
            <a:r>
              <a:rPr sz="1800" spc="-5" dirty="0">
                <a:latin typeface="Verdana"/>
                <a:cs typeface="Verdana"/>
              </a:rPr>
              <a:t> needed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next step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in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HTML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evolution</a:t>
            </a:r>
            <a:endParaRPr sz="1800" dirty="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sz="1800" dirty="0">
                <a:latin typeface="Verdana"/>
                <a:cs typeface="Verdana"/>
              </a:rPr>
              <a:t>Creative </a:t>
            </a:r>
            <a:r>
              <a:rPr sz="1800" spc="-5" dirty="0">
                <a:latin typeface="Verdana"/>
                <a:cs typeface="Verdana"/>
              </a:rPr>
              <a:t>enhancements: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Rounded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corners,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gradients,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text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layout</a:t>
            </a:r>
            <a:endParaRPr sz="1800" dirty="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r>
              <a:rPr sz="1800" dirty="0">
                <a:latin typeface="Verdana"/>
                <a:cs typeface="Verdana"/>
              </a:rPr>
              <a:t>Promising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support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 Mobile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JS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Frameworks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(Sencha,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jQTouch)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46275" y="0"/>
            <a:ext cx="5297805" cy="6858000"/>
          </a:xfrm>
          <a:custGeom>
            <a:avLst/>
            <a:gdLst/>
            <a:ahLst/>
            <a:cxnLst/>
            <a:rect l="l" t="t" r="r" b="b"/>
            <a:pathLst>
              <a:path w="5297805" h="6858000">
                <a:moveTo>
                  <a:pt x="5297724" y="0"/>
                </a:moveTo>
                <a:lnTo>
                  <a:pt x="148966" y="0"/>
                </a:lnTo>
                <a:lnTo>
                  <a:pt x="134045" y="35610"/>
                </a:lnTo>
                <a:lnTo>
                  <a:pt x="115014" y="90349"/>
                </a:lnTo>
                <a:lnTo>
                  <a:pt x="95333" y="152553"/>
                </a:lnTo>
                <a:lnTo>
                  <a:pt x="78463" y="210559"/>
                </a:lnTo>
                <a:lnTo>
                  <a:pt x="67864" y="252704"/>
                </a:lnTo>
                <a:lnTo>
                  <a:pt x="60664" y="286816"/>
                </a:lnTo>
                <a:lnTo>
                  <a:pt x="53038" y="320014"/>
                </a:lnTo>
                <a:lnTo>
                  <a:pt x="39327" y="388772"/>
                </a:lnTo>
                <a:lnTo>
                  <a:pt x="27500" y="459484"/>
                </a:lnTo>
                <a:lnTo>
                  <a:pt x="16797" y="534568"/>
                </a:lnTo>
                <a:lnTo>
                  <a:pt x="11297" y="581769"/>
                </a:lnTo>
                <a:lnTo>
                  <a:pt x="6832" y="630653"/>
                </a:lnTo>
                <a:lnTo>
                  <a:pt x="3437" y="680933"/>
                </a:lnTo>
                <a:lnTo>
                  <a:pt x="1148" y="732323"/>
                </a:lnTo>
                <a:lnTo>
                  <a:pt x="0" y="784535"/>
                </a:lnTo>
                <a:lnTo>
                  <a:pt x="25" y="837283"/>
                </a:lnTo>
                <a:lnTo>
                  <a:pt x="1261" y="890280"/>
                </a:lnTo>
                <a:lnTo>
                  <a:pt x="3741" y="943239"/>
                </a:lnTo>
                <a:lnTo>
                  <a:pt x="7500" y="995874"/>
                </a:lnTo>
                <a:lnTo>
                  <a:pt x="12573" y="1047896"/>
                </a:lnTo>
                <a:lnTo>
                  <a:pt x="18994" y="1099020"/>
                </a:lnTo>
                <a:lnTo>
                  <a:pt x="26798" y="1148959"/>
                </a:lnTo>
                <a:lnTo>
                  <a:pt x="36021" y="1197426"/>
                </a:lnTo>
                <a:lnTo>
                  <a:pt x="46697" y="1244134"/>
                </a:lnTo>
                <a:lnTo>
                  <a:pt x="58860" y="1288796"/>
                </a:lnTo>
                <a:lnTo>
                  <a:pt x="76425" y="1348430"/>
                </a:lnTo>
                <a:lnTo>
                  <a:pt x="90170" y="1392205"/>
                </a:lnTo>
                <a:lnTo>
                  <a:pt x="103842" y="1430849"/>
                </a:lnTo>
                <a:lnTo>
                  <a:pt x="121192" y="1475091"/>
                </a:lnTo>
                <a:lnTo>
                  <a:pt x="145969" y="1535658"/>
                </a:lnTo>
                <a:lnTo>
                  <a:pt x="162371" y="1573065"/>
                </a:lnTo>
                <a:lnTo>
                  <a:pt x="183108" y="1614472"/>
                </a:lnTo>
                <a:lnTo>
                  <a:pt x="207377" y="1658631"/>
                </a:lnTo>
                <a:lnTo>
                  <a:pt x="234377" y="1704295"/>
                </a:lnTo>
                <a:lnTo>
                  <a:pt x="263306" y="1750215"/>
                </a:lnTo>
                <a:lnTo>
                  <a:pt x="293361" y="1795144"/>
                </a:lnTo>
                <a:lnTo>
                  <a:pt x="323741" y="1837833"/>
                </a:lnTo>
                <a:lnTo>
                  <a:pt x="353644" y="1877036"/>
                </a:lnTo>
                <a:lnTo>
                  <a:pt x="382267" y="1911503"/>
                </a:lnTo>
                <a:lnTo>
                  <a:pt x="408808" y="1939988"/>
                </a:lnTo>
                <a:lnTo>
                  <a:pt x="447861" y="1984692"/>
                </a:lnTo>
                <a:lnTo>
                  <a:pt x="469267" y="2006812"/>
                </a:lnTo>
                <a:lnTo>
                  <a:pt x="481658" y="2017232"/>
                </a:lnTo>
                <a:lnTo>
                  <a:pt x="492920" y="2021636"/>
                </a:lnTo>
                <a:lnTo>
                  <a:pt x="514393" y="2049596"/>
                </a:lnTo>
                <a:lnTo>
                  <a:pt x="555837" y="2088099"/>
                </a:lnTo>
                <a:lnTo>
                  <a:pt x="604419" y="2128562"/>
                </a:lnTo>
                <a:lnTo>
                  <a:pt x="647304" y="2162401"/>
                </a:lnTo>
                <a:lnTo>
                  <a:pt x="707551" y="2207110"/>
                </a:lnTo>
                <a:lnTo>
                  <a:pt x="746096" y="2233610"/>
                </a:lnTo>
                <a:lnTo>
                  <a:pt x="786913" y="2260425"/>
                </a:lnTo>
                <a:lnTo>
                  <a:pt x="829623" y="2287444"/>
                </a:lnTo>
                <a:lnTo>
                  <a:pt x="873843" y="2314556"/>
                </a:lnTo>
                <a:lnTo>
                  <a:pt x="919193" y="2341650"/>
                </a:lnTo>
                <a:lnTo>
                  <a:pt x="965292" y="2368618"/>
                </a:lnTo>
                <a:lnTo>
                  <a:pt x="1011759" y="2395347"/>
                </a:lnTo>
                <a:lnTo>
                  <a:pt x="1104273" y="2447649"/>
                </a:lnTo>
                <a:lnTo>
                  <a:pt x="1236280" y="2521553"/>
                </a:lnTo>
                <a:lnTo>
                  <a:pt x="1276955" y="2544533"/>
                </a:lnTo>
                <a:lnTo>
                  <a:pt x="1284461" y="2548420"/>
                </a:lnTo>
                <a:lnTo>
                  <a:pt x="1285959" y="2550363"/>
                </a:lnTo>
                <a:lnTo>
                  <a:pt x="1291966" y="2554249"/>
                </a:lnTo>
                <a:lnTo>
                  <a:pt x="1730548" y="2810852"/>
                </a:lnTo>
                <a:lnTo>
                  <a:pt x="1743596" y="2818169"/>
                </a:lnTo>
                <a:lnTo>
                  <a:pt x="1756081" y="2825669"/>
                </a:lnTo>
                <a:lnTo>
                  <a:pt x="1814970" y="2863380"/>
                </a:lnTo>
                <a:lnTo>
                  <a:pt x="1895949" y="2916300"/>
                </a:lnTo>
                <a:lnTo>
                  <a:pt x="1941320" y="2946486"/>
                </a:lnTo>
                <a:lnTo>
                  <a:pt x="1988444" y="2978291"/>
                </a:lnTo>
                <a:lnTo>
                  <a:pt x="2036194" y="3011068"/>
                </a:lnTo>
                <a:lnTo>
                  <a:pt x="2083444" y="3044169"/>
                </a:lnTo>
                <a:lnTo>
                  <a:pt x="2129067" y="3076946"/>
                </a:lnTo>
                <a:lnTo>
                  <a:pt x="2171937" y="3108750"/>
                </a:lnTo>
                <a:lnTo>
                  <a:pt x="2210927" y="3138935"/>
                </a:lnTo>
                <a:lnTo>
                  <a:pt x="2244911" y="3166852"/>
                </a:lnTo>
                <a:lnTo>
                  <a:pt x="2278602" y="3197894"/>
                </a:lnTo>
                <a:lnTo>
                  <a:pt x="2283460" y="3202297"/>
                </a:lnTo>
                <a:lnTo>
                  <a:pt x="2295292" y="3211283"/>
                </a:lnTo>
                <a:lnTo>
                  <a:pt x="2466513" y="3378454"/>
                </a:lnTo>
                <a:lnTo>
                  <a:pt x="2471907" y="3384837"/>
                </a:lnTo>
                <a:lnTo>
                  <a:pt x="2475895" y="3390123"/>
                </a:lnTo>
                <a:lnTo>
                  <a:pt x="2480451" y="3395407"/>
                </a:lnTo>
                <a:lnTo>
                  <a:pt x="2515419" y="3435952"/>
                </a:lnTo>
                <a:lnTo>
                  <a:pt x="2630229" y="3598113"/>
                </a:lnTo>
                <a:lnTo>
                  <a:pt x="2660644" y="3652788"/>
                </a:lnTo>
                <a:lnTo>
                  <a:pt x="2688801" y="3708920"/>
                </a:lnTo>
                <a:lnTo>
                  <a:pt x="2707959" y="3752849"/>
                </a:lnTo>
                <a:lnTo>
                  <a:pt x="2725763" y="3801950"/>
                </a:lnTo>
                <a:lnTo>
                  <a:pt x="2741842" y="3854651"/>
                </a:lnTo>
                <a:lnTo>
                  <a:pt x="2755827" y="3909380"/>
                </a:lnTo>
                <a:lnTo>
                  <a:pt x="2767348" y="3964565"/>
                </a:lnTo>
                <a:lnTo>
                  <a:pt x="2776035" y="4018634"/>
                </a:lnTo>
                <a:lnTo>
                  <a:pt x="2781519" y="4070015"/>
                </a:lnTo>
                <a:lnTo>
                  <a:pt x="2783429" y="4117136"/>
                </a:lnTo>
                <a:lnTo>
                  <a:pt x="2782656" y="4172376"/>
                </a:lnTo>
                <a:lnTo>
                  <a:pt x="2780996" y="4223904"/>
                </a:lnTo>
                <a:lnTo>
                  <a:pt x="2778314" y="4272463"/>
                </a:lnTo>
                <a:lnTo>
                  <a:pt x="2774473" y="4318794"/>
                </a:lnTo>
                <a:lnTo>
                  <a:pt x="2769339" y="4363640"/>
                </a:lnTo>
                <a:lnTo>
                  <a:pt x="2762775" y="4407744"/>
                </a:lnTo>
                <a:lnTo>
                  <a:pt x="2754647" y="4451848"/>
                </a:lnTo>
                <a:lnTo>
                  <a:pt x="2744819" y="4496694"/>
                </a:lnTo>
                <a:lnTo>
                  <a:pt x="2733155" y="4543025"/>
                </a:lnTo>
                <a:lnTo>
                  <a:pt x="2719519" y="4591584"/>
                </a:lnTo>
                <a:lnTo>
                  <a:pt x="2703776" y="4643112"/>
                </a:lnTo>
                <a:lnTo>
                  <a:pt x="2685791" y="4698352"/>
                </a:lnTo>
                <a:lnTo>
                  <a:pt x="2664584" y="4761285"/>
                </a:lnTo>
                <a:lnTo>
                  <a:pt x="2642243" y="4822761"/>
                </a:lnTo>
                <a:lnTo>
                  <a:pt x="2631379" y="4848179"/>
                </a:lnTo>
                <a:lnTo>
                  <a:pt x="2615021" y="4887633"/>
                </a:lnTo>
                <a:lnTo>
                  <a:pt x="2600634" y="4925267"/>
                </a:lnTo>
                <a:lnTo>
                  <a:pt x="2595685" y="4945227"/>
                </a:lnTo>
                <a:lnTo>
                  <a:pt x="2601692" y="4954943"/>
                </a:lnTo>
                <a:lnTo>
                  <a:pt x="2603190" y="4954943"/>
                </a:lnTo>
                <a:lnTo>
                  <a:pt x="2610696" y="4962715"/>
                </a:lnTo>
                <a:lnTo>
                  <a:pt x="2694808" y="5061851"/>
                </a:lnTo>
                <a:lnTo>
                  <a:pt x="2700138" y="5066807"/>
                </a:lnTo>
                <a:lnTo>
                  <a:pt x="2703636" y="5070849"/>
                </a:lnTo>
                <a:lnTo>
                  <a:pt x="2711331" y="5081295"/>
                </a:lnTo>
                <a:lnTo>
                  <a:pt x="2829987" y="5215420"/>
                </a:lnTo>
                <a:lnTo>
                  <a:pt x="2837493" y="5221249"/>
                </a:lnTo>
                <a:lnTo>
                  <a:pt x="2842001" y="5225135"/>
                </a:lnTo>
                <a:lnTo>
                  <a:pt x="2856270" y="5243364"/>
                </a:lnTo>
                <a:lnTo>
                  <a:pt x="2864531" y="5252351"/>
                </a:lnTo>
                <a:lnTo>
                  <a:pt x="3585472" y="5977421"/>
                </a:lnTo>
                <a:lnTo>
                  <a:pt x="3605678" y="5994917"/>
                </a:lnTo>
                <a:lnTo>
                  <a:pt x="3642715" y="6029907"/>
                </a:lnTo>
                <a:lnTo>
                  <a:pt x="3858839" y="6210687"/>
                </a:lnTo>
                <a:lnTo>
                  <a:pt x="3900831" y="6244214"/>
                </a:lnTo>
                <a:lnTo>
                  <a:pt x="3942343" y="6276689"/>
                </a:lnTo>
                <a:lnTo>
                  <a:pt x="3983536" y="6308236"/>
                </a:lnTo>
                <a:lnTo>
                  <a:pt x="4024568" y="6338975"/>
                </a:lnTo>
                <a:lnTo>
                  <a:pt x="4065601" y="6369030"/>
                </a:lnTo>
                <a:lnTo>
                  <a:pt x="4106794" y="6398522"/>
                </a:lnTo>
                <a:lnTo>
                  <a:pt x="4148307" y="6427573"/>
                </a:lnTo>
                <a:lnTo>
                  <a:pt x="4190300" y="6456305"/>
                </a:lnTo>
                <a:lnTo>
                  <a:pt x="4232933" y="6484841"/>
                </a:lnTo>
                <a:lnTo>
                  <a:pt x="4276366" y="6513303"/>
                </a:lnTo>
                <a:lnTo>
                  <a:pt x="4320760" y="6541812"/>
                </a:lnTo>
                <a:lnTo>
                  <a:pt x="4366274" y="6570491"/>
                </a:lnTo>
                <a:lnTo>
                  <a:pt x="4413067" y="6599462"/>
                </a:lnTo>
                <a:lnTo>
                  <a:pt x="4698436" y="6743311"/>
                </a:lnTo>
                <a:lnTo>
                  <a:pt x="4744223" y="6761716"/>
                </a:lnTo>
                <a:lnTo>
                  <a:pt x="4804512" y="6784131"/>
                </a:lnTo>
                <a:lnTo>
                  <a:pt x="4865084" y="6805088"/>
                </a:lnTo>
                <a:lnTo>
                  <a:pt x="4911720" y="6819120"/>
                </a:lnTo>
                <a:lnTo>
                  <a:pt x="4955136" y="6829842"/>
                </a:lnTo>
                <a:lnTo>
                  <a:pt x="5006718" y="6840747"/>
                </a:lnTo>
                <a:lnTo>
                  <a:pt x="5063370" y="6850558"/>
                </a:lnTo>
                <a:lnTo>
                  <a:pt x="5121994" y="6858000"/>
                </a:lnTo>
                <a:lnTo>
                  <a:pt x="5249667" y="6858000"/>
                </a:lnTo>
                <a:lnTo>
                  <a:pt x="5297724" y="6844391"/>
                </a:lnTo>
                <a:lnTo>
                  <a:pt x="5297724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937" y="356361"/>
            <a:ext cx="2568260" cy="9811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94431" y="791730"/>
            <a:ext cx="62230" cy="91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" b="1" spc="20" dirty="0">
                <a:latin typeface="Cambria"/>
                <a:cs typeface="Cambria"/>
              </a:rPr>
              <a:t>R</a:t>
            </a:r>
            <a:endParaRPr sz="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4674" y="3315086"/>
            <a:ext cx="3851275" cy="81597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365"/>
              </a:spcBef>
            </a:pPr>
            <a:r>
              <a:rPr sz="2800" spc="-50" dirty="0">
                <a:solidFill>
                  <a:srgbClr val="0070AD"/>
                </a:solidFill>
                <a:latin typeface="Verdana"/>
                <a:cs typeface="Verdana"/>
              </a:rPr>
              <a:t>Web</a:t>
            </a:r>
            <a:r>
              <a:rPr sz="2800" spc="-10" dirty="0">
                <a:solidFill>
                  <a:srgbClr val="0070AD"/>
                </a:solidFill>
                <a:latin typeface="Verdana"/>
                <a:cs typeface="Verdana"/>
              </a:rPr>
              <a:t> Basics</a:t>
            </a:r>
            <a:r>
              <a:rPr sz="2800" spc="45" dirty="0">
                <a:solidFill>
                  <a:srgbClr val="0070AD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0070AD"/>
                </a:solidFill>
                <a:latin typeface="Verdana"/>
                <a:cs typeface="Verdana"/>
              </a:rPr>
              <a:t>–</a:t>
            </a:r>
            <a:r>
              <a:rPr sz="2800" spc="-15" dirty="0">
                <a:solidFill>
                  <a:srgbClr val="0070AD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0070AD"/>
                </a:solidFill>
                <a:latin typeface="Verdana"/>
                <a:cs typeface="Verdana"/>
              </a:rPr>
              <a:t>HTML</a:t>
            </a:r>
            <a:r>
              <a:rPr sz="2800" spc="-10" dirty="0">
                <a:solidFill>
                  <a:srgbClr val="0070AD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0070AD"/>
                </a:solidFill>
                <a:latin typeface="Verdana"/>
                <a:cs typeface="Verdana"/>
              </a:rPr>
              <a:t>5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dirty="0">
                <a:solidFill>
                  <a:srgbClr val="0070AD"/>
                </a:solidFill>
                <a:latin typeface="Verdana"/>
                <a:cs typeface="Verdana"/>
              </a:rPr>
              <a:t>List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863" y="239979"/>
            <a:ext cx="30054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Numbered</a:t>
            </a:r>
            <a:r>
              <a:rPr spc="-45" dirty="0"/>
              <a:t> </a:t>
            </a:r>
            <a:r>
              <a:rPr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700" y="1291844"/>
            <a:ext cx="8057515" cy="347599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>
              <a:lnSpc>
                <a:spcPct val="78300"/>
              </a:lnSpc>
              <a:spcBef>
                <a:spcPts val="565"/>
              </a:spcBef>
            </a:pPr>
            <a:r>
              <a:rPr sz="1800" dirty="0">
                <a:latin typeface="Verdana"/>
                <a:cs typeface="Verdana"/>
              </a:rPr>
              <a:t>List of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items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can be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numbered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ordered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is </a:t>
            </a:r>
            <a:r>
              <a:rPr sz="1800" dirty="0">
                <a:latin typeface="Verdana"/>
                <a:cs typeface="Verdana"/>
              </a:rPr>
              <a:t>called </a:t>
            </a:r>
            <a:r>
              <a:rPr sz="1800" spc="-5" dirty="0">
                <a:latin typeface="Verdana"/>
                <a:cs typeface="Verdana"/>
              </a:rPr>
              <a:t>numbered/ordered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List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145"/>
              </a:lnSpc>
              <a:spcBef>
                <a:spcPts val="50"/>
              </a:spcBef>
            </a:pPr>
            <a:r>
              <a:rPr sz="1800" spc="-60" dirty="0">
                <a:latin typeface="Verdana"/>
                <a:cs typeface="Verdana"/>
              </a:rPr>
              <a:t>Tags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can </a:t>
            </a:r>
            <a:r>
              <a:rPr sz="1800" spc="-10" dirty="0">
                <a:latin typeface="Verdana"/>
                <a:cs typeface="Verdana"/>
              </a:rPr>
              <a:t>be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used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for </a:t>
            </a:r>
            <a:r>
              <a:rPr sz="1800" spc="-5" dirty="0">
                <a:latin typeface="Verdana"/>
                <a:cs typeface="Verdana"/>
              </a:rPr>
              <a:t>creating ordered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list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are: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&lt;ol&gt;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14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&lt;li&gt;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145"/>
              </a:lnSpc>
              <a:spcBef>
                <a:spcPts val="40"/>
              </a:spcBef>
            </a:pPr>
            <a:r>
              <a:rPr sz="1800" spc="5" dirty="0">
                <a:latin typeface="Verdana"/>
                <a:cs typeface="Verdana"/>
              </a:rPr>
              <a:t>&lt;li&gt;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tag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10" dirty="0">
                <a:latin typeface="Verdana"/>
                <a:cs typeface="Verdana"/>
              </a:rPr>
              <a:t>Deﬁnes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list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item.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14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  <a:tab pos="3609975" algn="l"/>
              </a:tabLst>
            </a:pPr>
            <a:r>
              <a:rPr sz="1600" spc="-5" dirty="0">
                <a:latin typeface="Verdana"/>
                <a:cs typeface="Verdana"/>
              </a:rPr>
              <a:t>Should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used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child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tag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of	either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&lt;OL&gt;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&lt;UL&gt;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tag.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145"/>
              </a:lnSpc>
              <a:spcBef>
                <a:spcPts val="40"/>
              </a:spcBef>
            </a:pPr>
            <a:r>
              <a:rPr sz="1800" dirty="0">
                <a:latin typeface="Verdana"/>
                <a:cs typeface="Verdana"/>
              </a:rPr>
              <a:t>&lt;ol&gt;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tag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&lt;ol&gt;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deﬁnes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ordered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list.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05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An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ordered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list</a:t>
            </a:r>
            <a:r>
              <a:rPr sz="1600" spc="-5" dirty="0">
                <a:latin typeface="Verdana"/>
                <a:cs typeface="Verdana"/>
              </a:rPr>
              <a:t> can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be numerical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or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alphabetical.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1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10" dirty="0">
                <a:latin typeface="Verdana"/>
                <a:cs typeface="Verdana"/>
              </a:rPr>
              <a:t>Attributes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&lt;ol&gt;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tag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are</a:t>
            </a:r>
            <a:endParaRPr sz="1600">
              <a:latin typeface="Verdana"/>
              <a:cs typeface="Verdana"/>
            </a:endParaRPr>
          </a:p>
          <a:p>
            <a:pPr marL="355600" lvl="1" indent="-171450">
              <a:lnSpc>
                <a:spcPct val="100000"/>
              </a:lnSpc>
              <a:spcBef>
                <a:spcPts val="20"/>
              </a:spcBef>
              <a:buClr>
                <a:srgbClr val="0070AD"/>
              </a:buClr>
              <a:buFont typeface="Arial"/>
              <a:buChar char="•"/>
              <a:tabLst>
                <a:tab pos="356235" algn="l"/>
              </a:tabLst>
            </a:pPr>
            <a:r>
              <a:rPr sz="1400" dirty="0"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  <a:p>
            <a:pPr marL="355600" lvl="1" indent="-171450">
              <a:lnSpc>
                <a:spcPct val="100000"/>
              </a:lnSpc>
              <a:spcBef>
                <a:spcPts val="25"/>
              </a:spcBef>
              <a:buClr>
                <a:srgbClr val="0070AD"/>
              </a:buClr>
              <a:buFont typeface="Arial"/>
              <a:buChar char="•"/>
              <a:tabLst>
                <a:tab pos="356235" algn="l"/>
              </a:tabLst>
            </a:pPr>
            <a:r>
              <a:rPr sz="1400" spc="-5" dirty="0">
                <a:latin typeface="Verdana"/>
                <a:cs typeface="Verdana"/>
              </a:rPr>
              <a:t>type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2615" y="1822703"/>
            <a:ext cx="5622925" cy="4250690"/>
            <a:chOff x="412615" y="1822703"/>
            <a:chExt cx="5622925" cy="4250690"/>
          </a:xfrm>
        </p:grpSpPr>
        <p:sp>
          <p:nvSpPr>
            <p:cNvPr id="3" name="object 3"/>
            <p:cNvSpPr/>
            <p:nvPr/>
          </p:nvSpPr>
          <p:spPr>
            <a:xfrm>
              <a:off x="418712" y="1828799"/>
              <a:ext cx="5610860" cy="4238625"/>
            </a:xfrm>
            <a:custGeom>
              <a:avLst/>
              <a:gdLst/>
              <a:ahLst/>
              <a:cxnLst/>
              <a:rect l="l" t="t" r="r" b="b"/>
              <a:pathLst>
                <a:path w="5610860" h="4238625">
                  <a:moveTo>
                    <a:pt x="4741424" y="0"/>
                  </a:moveTo>
                  <a:lnTo>
                    <a:pt x="868813" y="0"/>
                  </a:lnTo>
                  <a:lnTo>
                    <a:pt x="815887" y="1289"/>
                  </a:lnTo>
                  <a:lnTo>
                    <a:pt x="763799" y="5106"/>
                  </a:lnTo>
                  <a:lnTo>
                    <a:pt x="712641" y="11379"/>
                  </a:lnTo>
                  <a:lnTo>
                    <a:pt x="662504" y="20033"/>
                  </a:lnTo>
                  <a:lnTo>
                    <a:pt x="613477" y="30995"/>
                  </a:lnTo>
                  <a:lnTo>
                    <a:pt x="565654" y="44189"/>
                  </a:lnTo>
                  <a:lnTo>
                    <a:pt x="519123" y="59543"/>
                  </a:lnTo>
                  <a:lnTo>
                    <a:pt x="473976" y="76983"/>
                  </a:lnTo>
                  <a:lnTo>
                    <a:pt x="430304" y="96435"/>
                  </a:lnTo>
                  <a:lnTo>
                    <a:pt x="388197" y="117824"/>
                  </a:lnTo>
                  <a:lnTo>
                    <a:pt x="347748" y="141078"/>
                  </a:lnTo>
                  <a:lnTo>
                    <a:pt x="309045" y="166122"/>
                  </a:lnTo>
                  <a:lnTo>
                    <a:pt x="272181" y="192882"/>
                  </a:lnTo>
                  <a:lnTo>
                    <a:pt x="237246" y="221284"/>
                  </a:lnTo>
                  <a:lnTo>
                    <a:pt x="204332" y="251256"/>
                  </a:lnTo>
                  <a:lnTo>
                    <a:pt x="173528" y="282722"/>
                  </a:lnTo>
                  <a:lnTo>
                    <a:pt x="144926" y="315608"/>
                  </a:lnTo>
                  <a:lnTo>
                    <a:pt x="118617" y="349842"/>
                  </a:lnTo>
                  <a:lnTo>
                    <a:pt x="94691" y="385349"/>
                  </a:lnTo>
                  <a:lnTo>
                    <a:pt x="73240" y="422055"/>
                  </a:lnTo>
                  <a:lnTo>
                    <a:pt x="54354" y="459887"/>
                  </a:lnTo>
                  <a:lnTo>
                    <a:pt x="38124" y="498770"/>
                  </a:lnTo>
                  <a:lnTo>
                    <a:pt x="24642" y="538631"/>
                  </a:lnTo>
                  <a:lnTo>
                    <a:pt x="13997" y="579395"/>
                  </a:lnTo>
                  <a:lnTo>
                    <a:pt x="6281" y="620990"/>
                  </a:lnTo>
                  <a:lnTo>
                    <a:pt x="1585" y="663341"/>
                  </a:lnTo>
                  <a:lnTo>
                    <a:pt x="0" y="706374"/>
                  </a:lnTo>
                  <a:lnTo>
                    <a:pt x="0" y="3531870"/>
                  </a:lnTo>
                  <a:lnTo>
                    <a:pt x="1585" y="3574900"/>
                  </a:lnTo>
                  <a:lnTo>
                    <a:pt x="6281" y="3617248"/>
                  </a:lnTo>
                  <a:lnTo>
                    <a:pt x="13997" y="3658841"/>
                  </a:lnTo>
                  <a:lnTo>
                    <a:pt x="24642" y="3699604"/>
                  </a:lnTo>
                  <a:lnTo>
                    <a:pt x="38124" y="3739463"/>
                  </a:lnTo>
                  <a:lnTo>
                    <a:pt x="54354" y="3778345"/>
                  </a:lnTo>
                  <a:lnTo>
                    <a:pt x="73240" y="3816176"/>
                  </a:lnTo>
                  <a:lnTo>
                    <a:pt x="94691" y="3852882"/>
                  </a:lnTo>
                  <a:lnTo>
                    <a:pt x="118617" y="3888389"/>
                  </a:lnTo>
                  <a:lnTo>
                    <a:pt x="144926" y="3922623"/>
                  </a:lnTo>
                  <a:lnTo>
                    <a:pt x="173528" y="3955510"/>
                  </a:lnTo>
                  <a:lnTo>
                    <a:pt x="204332" y="3986976"/>
                  </a:lnTo>
                  <a:lnTo>
                    <a:pt x="237246" y="4016948"/>
                  </a:lnTo>
                  <a:lnTo>
                    <a:pt x="272181" y="4045351"/>
                  </a:lnTo>
                  <a:lnTo>
                    <a:pt x="309045" y="4072112"/>
                  </a:lnTo>
                  <a:lnTo>
                    <a:pt x="347748" y="4097157"/>
                  </a:lnTo>
                  <a:lnTo>
                    <a:pt x="388197" y="4120412"/>
                  </a:lnTo>
                  <a:lnTo>
                    <a:pt x="430304" y="4141802"/>
                  </a:lnTo>
                  <a:lnTo>
                    <a:pt x="473976" y="4161255"/>
                  </a:lnTo>
                  <a:lnTo>
                    <a:pt x="519123" y="4178696"/>
                  </a:lnTo>
                  <a:lnTo>
                    <a:pt x="565654" y="4194051"/>
                  </a:lnTo>
                  <a:lnTo>
                    <a:pt x="613477" y="4207246"/>
                  </a:lnTo>
                  <a:lnTo>
                    <a:pt x="662504" y="4218208"/>
                  </a:lnTo>
                  <a:lnTo>
                    <a:pt x="712641" y="4226863"/>
                  </a:lnTo>
                  <a:lnTo>
                    <a:pt x="763799" y="4233136"/>
                  </a:lnTo>
                  <a:lnTo>
                    <a:pt x="815887" y="4236954"/>
                  </a:lnTo>
                  <a:lnTo>
                    <a:pt x="868813" y="4238244"/>
                  </a:lnTo>
                  <a:lnTo>
                    <a:pt x="4741424" y="4238244"/>
                  </a:lnTo>
                  <a:lnTo>
                    <a:pt x="4794352" y="4236954"/>
                  </a:lnTo>
                  <a:lnTo>
                    <a:pt x="4846441" y="4233136"/>
                  </a:lnTo>
                  <a:lnTo>
                    <a:pt x="4897600" y="4226863"/>
                  </a:lnTo>
                  <a:lnTo>
                    <a:pt x="4947739" y="4218208"/>
                  </a:lnTo>
                  <a:lnTo>
                    <a:pt x="4996766" y="4207246"/>
                  </a:lnTo>
                  <a:lnTo>
                    <a:pt x="5044590" y="4194051"/>
                  </a:lnTo>
                  <a:lnTo>
                    <a:pt x="5091121" y="4178696"/>
                  </a:lnTo>
                  <a:lnTo>
                    <a:pt x="5136268" y="4161255"/>
                  </a:lnTo>
                  <a:lnTo>
                    <a:pt x="5179940" y="4141802"/>
                  </a:lnTo>
                  <a:lnTo>
                    <a:pt x="5222046" y="4120412"/>
                  </a:lnTo>
                  <a:lnTo>
                    <a:pt x="5262495" y="4097157"/>
                  </a:lnTo>
                  <a:lnTo>
                    <a:pt x="5301197" y="4072112"/>
                  </a:lnTo>
                  <a:lnTo>
                    <a:pt x="5338060" y="4045351"/>
                  </a:lnTo>
                  <a:lnTo>
                    <a:pt x="5372994" y="4016948"/>
                  </a:lnTo>
                  <a:lnTo>
                    <a:pt x="5405908" y="3986976"/>
                  </a:lnTo>
                  <a:lnTo>
                    <a:pt x="5436710" y="3955510"/>
                  </a:lnTo>
                  <a:lnTo>
                    <a:pt x="5465311" y="3922623"/>
                  </a:lnTo>
                  <a:lnTo>
                    <a:pt x="5491619" y="3888389"/>
                  </a:lnTo>
                  <a:lnTo>
                    <a:pt x="5515544" y="3852882"/>
                  </a:lnTo>
                  <a:lnTo>
                    <a:pt x="5536994" y="3816176"/>
                  </a:lnTo>
                  <a:lnTo>
                    <a:pt x="5555879" y="3778345"/>
                  </a:lnTo>
                  <a:lnTo>
                    <a:pt x="5572108" y="3739463"/>
                  </a:lnTo>
                  <a:lnTo>
                    <a:pt x="5585590" y="3699604"/>
                  </a:lnTo>
                  <a:lnTo>
                    <a:pt x="5596234" y="3658841"/>
                  </a:lnTo>
                  <a:lnTo>
                    <a:pt x="5603950" y="3617248"/>
                  </a:lnTo>
                  <a:lnTo>
                    <a:pt x="5608645" y="3574900"/>
                  </a:lnTo>
                  <a:lnTo>
                    <a:pt x="5610231" y="3531870"/>
                  </a:lnTo>
                  <a:lnTo>
                    <a:pt x="5610231" y="706374"/>
                  </a:lnTo>
                  <a:lnTo>
                    <a:pt x="5608645" y="663341"/>
                  </a:lnTo>
                  <a:lnTo>
                    <a:pt x="5603950" y="620990"/>
                  </a:lnTo>
                  <a:lnTo>
                    <a:pt x="5596234" y="579395"/>
                  </a:lnTo>
                  <a:lnTo>
                    <a:pt x="5585590" y="538631"/>
                  </a:lnTo>
                  <a:lnTo>
                    <a:pt x="5572108" y="498770"/>
                  </a:lnTo>
                  <a:lnTo>
                    <a:pt x="5555879" y="459887"/>
                  </a:lnTo>
                  <a:lnTo>
                    <a:pt x="5536994" y="422055"/>
                  </a:lnTo>
                  <a:lnTo>
                    <a:pt x="5515544" y="385349"/>
                  </a:lnTo>
                  <a:lnTo>
                    <a:pt x="5491619" y="349842"/>
                  </a:lnTo>
                  <a:lnTo>
                    <a:pt x="5465311" y="315608"/>
                  </a:lnTo>
                  <a:lnTo>
                    <a:pt x="5436710" y="282722"/>
                  </a:lnTo>
                  <a:lnTo>
                    <a:pt x="5405908" y="251256"/>
                  </a:lnTo>
                  <a:lnTo>
                    <a:pt x="5372994" y="221284"/>
                  </a:lnTo>
                  <a:lnTo>
                    <a:pt x="5338060" y="192882"/>
                  </a:lnTo>
                  <a:lnTo>
                    <a:pt x="5301197" y="166122"/>
                  </a:lnTo>
                  <a:lnTo>
                    <a:pt x="5262495" y="141078"/>
                  </a:lnTo>
                  <a:lnTo>
                    <a:pt x="5222046" y="117824"/>
                  </a:lnTo>
                  <a:lnTo>
                    <a:pt x="5179940" y="96435"/>
                  </a:lnTo>
                  <a:lnTo>
                    <a:pt x="5136268" y="76983"/>
                  </a:lnTo>
                  <a:lnTo>
                    <a:pt x="5091121" y="59543"/>
                  </a:lnTo>
                  <a:lnTo>
                    <a:pt x="5044590" y="44189"/>
                  </a:lnTo>
                  <a:lnTo>
                    <a:pt x="4996766" y="30995"/>
                  </a:lnTo>
                  <a:lnTo>
                    <a:pt x="4947739" y="20033"/>
                  </a:lnTo>
                  <a:lnTo>
                    <a:pt x="4897600" y="11379"/>
                  </a:lnTo>
                  <a:lnTo>
                    <a:pt x="4846441" y="5106"/>
                  </a:lnTo>
                  <a:lnTo>
                    <a:pt x="4794352" y="1289"/>
                  </a:lnTo>
                  <a:lnTo>
                    <a:pt x="4741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8712" y="1828799"/>
              <a:ext cx="5610860" cy="4238625"/>
            </a:xfrm>
            <a:custGeom>
              <a:avLst/>
              <a:gdLst/>
              <a:ahLst/>
              <a:cxnLst/>
              <a:rect l="l" t="t" r="r" b="b"/>
              <a:pathLst>
                <a:path w="5610860" h="4238625">
                  <a:moveTo>
                    <a:pt x="0" y="706374"/>
                  </a:moveTo>
                  <a:lnTo>
                    <a:pt x="1585" y="663341"/>
                  </a:lnTo>
                  <a:lnTo>
                    <a:pt x="6281" y="620990"/>
                  </a:lnTo>
                  <a:lnTo>
                    <a:pt x="13997" y="579395"/>
                  </a:lnTo>
                  <a:lnTo>
                    <a:pt x="24642" y="538631"/>
                  </a:lnTo>
                  <a:lnTo>
                    <a:pt x="38124" y="498770"/>
                  </a:lnTo>
                  <a:lnTo>
                    <a:pt x="54354" y="459887"/>
                  </a:lnTo>
                  <a:lnTo>
                    <a:pt x="73240" y="422055"/>
                  </a:lnTo>
                  <a:lnTo>
                    <a:pt x="94691" y="385349"/>
                  </a:lnTo>
                  <a:lnTo>
                    <a:pt x="118617" y="349842"/>
                  </a:lnTo>
                  <a:lnTo>
                    <a:pt x="144926" y="315608"/>
                  </a:lnTo>
                  <a:lnTo>
                    <a:pt x="173528" y="282722"/>
                  </a:lnTo>
                  <a:lnTo>
                    <a:pt x="204332" y="251256"/>
                  </a:lnTo>
                  <a:lnTo>
                    <a:pt x="237246" y="221284"/>
                  </a:lnTo>
                  <a:lnTo>
                    <a:pt x="272181" y="192882"/>
                  </a:lnTo>
                  <a:lnTo>
                    <a:pt x="309045" y="166122"/>
                  </a:lnTo>
                  <a:lnTo>
                    <a:pt x="347748" y="141078"/>
                  </a:lnTo>
                  <a:lnTo>
                    <a:pt x="388197" y="117824"/>
                  </a:lnTo>
                  <a:lnTo>
                    <a:pt x="430304" y="96435"/>
                  </a:lnTo>
                  <a:lnTo>
                    <a:pt x="473976" y="76983"/>
                  </a:lnTo>
                  <a:lnTo>
                    <a:pt x="519123" y="59543"/>
                  </a:lnTo>
                  <a:lnTo>
                    <a:pt x="565654" y="44189"/>
                  </a:lnTo>
                  <a:lnTo>
                    <a:pt x="613477" y="30995"/>
                  </a:lnTo>
                  <a:lnTo>
                    <a:pt x="662504" y="20033"/>
                  </a:lnTo>
                  <a:lnTo>
                    <a:pt x="712641" y="11379"/>
                  </a:lnTo>
                  <a:lnTo>
                    <a:pt x="763799" y="5106"/>
                  </a:lnTo>
                  <a:lnTo>
                    <a:pt x="815887" y="1289"/>
                  </a:lnTo>
                  <a:lnTo>
                    <a:pt x="868813" y="0"/>
                  </a:lnTo>
                  <a:lnTo>
                    <a:pt x="4741424" y="0"/>
                  </a:lnTo>
                  <a:lnTo>
                    <a:pt x="4794352" y="1289"/>
                  </a:lnTo>
                  <a:lnTo>
                    <a:pt x="4846441" y="5106"/>
                  </a:lnTo>
                  <a:lnTo>
                    <a:pt x="4897600" y="11379"/>
                  </a:lnTo>
                  <a:lnTo>
                    <a:pt x="4947739" y="20033"/>
                  </a:lnTo>
                  <a:lnTo>
                    <a:pt x="4996766" y="30995"/>
                  </a:lnTo>
                  <a:lnTo>
                    <a:pt x="5044590" y="44189"/>
                  </a:lnTo>
                  <a:lnTo>
                    <a:pt x="5091121" y="59543"/>
                  </a:lnTo>
                  <a:lnTo>
                    <a:pt x="5136268" y="76983"/>
                  </a:lnTo>
                  <a:lnTo>
                    <a:pt x="5179940" y="96435"/>
                  </a:lnTo>
                  <a:lnTo>
                    <a:pt x="5222046" y="117824"/>
                  </a:lnTo>
                  <a:lnTo>
                    <a:pt x="5262495" y="141078"/>
                  </a:lnTo>
                  <a:lnTo>
                    <a:pt x="5301197" y="166122"/>
                  </a:lnTo>
                  <a:lnTo>
                    <a:pt x="5338060" y="192882"/>
                  </a:lnTo>
                  <a:lnTo>
                    <a:pt x="5372994" y="221284"/>
                  </a:lnTo>
                  <a:lnTo>
                    <a:pt x="5405908" y="251256"/>
                  </a:lnTo>
                  <a:lnTo>
                    <a:pt x="5436710" y="282722"/>
                  </a:lnTo>
                  <a:lnTo>
                    <a:pt x="5465311" y="315608"/>
                  </a:lnTo>
                  <a:lnTo>
                    <a:pt x="5491619" y="349842"/>
                  </a:lnTo>
                  <a:lnTo>
                    <a:pt x="5515544" y="385349"/>
                  </a:lnTo>
                  <a:lnTo>
                    <a:pt x="5536994" y="422055"/>
                  </a:lnTo>
                  <a:lnTo>
                    <a:pt x="5555879" y="459887"/>
                  </a:lnTo>
                  <a:lnTo>
                    <a:pt x="5572108" y="498770"/>
                  </a:lnTo>
                  <a:lnTo>
                    <a:pt x="5585590" y="538631"/>
                  </a:lnTo>
                  <a:lnTo>
                    <a:pt x="5596234" y="579395"/>
                  </a:lnTo>
                  <a:lnTo>
                    <a:pt x="5603950" y="620990"/>
                  </a:lnTo>
                  <a:lnTo>
                    <a:pt x="5608645" y="663341"/>
                  </a:lnTo>
                  <a:lnTo>
                    <a:pt x="5610231" y="706374"/>
                  </a:lnTo>
                  <a:lnTo>
                    <a:pt x="5610231" y="3531870"/>
                  </a:lnTo>
                  <a:lnTo>
                    <a:pt x="5608645" y="3574900"/>
                  </a:lnTo>
                  <a:lnTo>
                    <a:pt x="5603950" y="3617248"/>
                  </a:lnTo>
                  <a:lnTo>
                    <a:pt x="5596234" y="3658841"/>
                  </a:lnTo>
                  <a:lnTo>
                    <a:pt x="5585590" y="3699604"/>
                  </a:lnTo>
                  <a:lnTo>
                    <a:pt x="5572108" y="3739463"/>
                  </a:lnTo>
                  <a:lnTo>
                    <a:pt x="5555879" y="3778345"/>
                  </a:lnTo>
                  <a:lnTo>
                    <a:pt x="5536994" y="3816176"/>
                  </a:lnTo>
                  <a:lnTo>
                    <a:pt x="5515544" y="3852882"/>
                  </a:lnTo>
                  <a:lnTo>
                    <a:pt x="5491619" y="3888389"/>
                  </a:lnTo>
                  <a:lnTo>
                    <a:pt x="5465311" y="3922623"/>
                  </a:lnTo>
                  <a:lnTo>
                    <a:pt x="5436710" y="3955510"/>
                  </a:lnTo>
                  <a:lnTo>
                    <a:pt x="5405908" y="3986976"/>
                  </a:lnTo>
                  <a:lnTo>
                    <a:pt x="5372994" y="4016948"/>
                  </a:lnTo>
                  <a:lnTo>
                    <a:pt x="5338060" y="4045351"/>
                  </a:lnTo>
                  <a:lnTo>
                    <a:pt x="5301197" y="4072112"/>
                  </a:lnTo>
                  <a:lnTo>
                    <a:pt x="5262495" y="4097157"/>
                  </a:lnTo>
                  <a:lnTo>
                    <a:pt x="5222046" y="4120412"/>
                  </a:lnTo>
                  <a:lnTo>
                    <a:pt x="5179940" y="4141802"/>
                  </a:lnTo>
                  <a:lnTo>
                    <a:pt x="5136268" y="4161255"/>
                  </a:lnTo>
                  <a:lnTo>
                    <a:pt x="5091121" y="4178696"/>
                  </a:lnTo>
                  <a:lnTo>
                    <a:pt x="5044590" y="4194051"/>
                  </a:lnTo>
                  <a:lnTo>
                    <a:pt x="4996766" y="4207246"/>
                  </a:lnTo>
                  <a:lnTo>
                    <a:pt x="4947739" y="4218208"/>
                  </a:lnTo>
                  <a:lnTo>
                    <a:pt x="4897600" y="4226863"/>
                  </a:lnTo>
                  <a:lnTo>
                    <a:pt x="4846441" y="4233136"/>
                  </a:lnTo>
                  <a:lnTo>
                    <a:pt x="4794352" y="4236954"/>
                  </a:lnTo>
                  <a:lnTo>
                    <a:pt x="4741424" y="4238244"/>
                  </a:lnTo>
                  <a:lnTo>
                    <a:pt x="868813" y="4238244"/>
                  </a:lnTo>
                  <a:lnTo>
                    <a:pt x="815887" y="4236954"/>
                  </a:lnTo>
                  <a:lnTo>
                    <a:pt x="763799" y="4233136"/>
                  </a:lnTo>
                  <a:lnTo>
                    <a:pt x="712641" y="4226863"/>
                  </a:lnTo>
                  <a:lnTo>
                    <a:pt x="662504" y="4218208"/>
                  </a:lnTo>
                  <a:lnTo>
                    <a:pt x="613477" y="4207246"/>
                  </a:lnTo>
                  <a:lnTo>
                    <a:pt x="565654" y="4194051"/>
                  </a:lnTo>
                  <a:lnTo>
                    <a:pt x="519123" y="4178696"/>
                  </a:lnTo>
                  <a:lnTo>
                    <a:pt x="473976" y="4161255"/>
                  </a:lnTo>
                  <a:lnTo>
                    <a:pt x="430304" y="4141802"/>
                  </a:lnTo>
                  <a:lnTo>
                    <a:pt x="388197" y="4120412"/>
                  </a:lnTo>
                  <a:lnTo>
                    <a:pt x="347748" y="4097157"/>
                  </a:lnTo>
                  <a:lnTo>
                    <a:pt x="309045" y="4072112"/>
                  </a:lnTo>
                  <a:lnTo>
                    <a:pt x="272181" y="4045351"/>
                  </a:lnTo>
                  <a:lnTo>
                    <a:pt x="237246" y="4016948"/>
                  </a:lnTo>
                  <a:lnTo>
                    <a:pt x="204332" y="3986976"/>
                  </a:lnTo>
                  <a:lnTo>
                    <a:pt x="173528" y="3955510"/>
                  </a:lnTo>
                  <a:lnTo>
                    <a:pt x="144926" y="3922623"/>
                  </a:lnTo>
                  <a:lnTo>
                    <a:pt x="118617" y="3888389"/>
                  </a:lnTo>
                  <a:lnTo>
                    <a:pt x="94691" y="3852882"/>
                  </a:lnTo>
                  <a:lnTo>
                    <a:pt x="73240" y="3816176"/>
                  </a:lnTo>
                  <a:lnTo>
                    <a:pt x="54354" y="3778345"/>
                  </a:lnTo>
                  <a:lnTo>
                    <a:pt x="38124" y="3739463"/>
                  </a:lnTo>
                  <a:lnTo>
                    <a:pt x="24642" y="3699604"/>
                  </a:lnTo>
                  <a:lnTo>
                    <a:pt x="13997" y="3658841"/>
                  </a:lnTo>
                  <a:lnTo>
                    <a:pt x="6281" y="3617248"/>
                  </a:lnTo>
                  <a:lnTo>
                    <a:pt x="1585" y="3574900"/>
                  </a:lnTo>
                  <a:lnTo>
                    <a:pt x="0" y="3531870"/>
                  </a:lnTo>
                  <a:lnTo>
                    <a:pt x="0" y="706374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3863" y="258267"/>
            <a:ext cx="17735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208775" y="2618231"/>
            <a:ext cx="2795270" cy="1262380"/>
            <a:chOff x="6208775" y="2618231"/>
            <a:chExt cx="2795270" cy="12623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34683" y="2644138"/>
              <a:ext cx="2743200" cy="121005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221729" y="2631185"/>
              <a:ext cx="2769235" cy="1236345"/>
            </a:xfrm>
            <a:custGeom>
              <a:avLst/>
              <a:gdLst/>
              <a:ahLst/>
              <a:cxnLst/>
              <a:rect l="l" t="t" r="r" b="b"/>
              <a:pathLst>
                <a:path w="2769234" h="1236345">
                  <a:moveTo>
                    <a:pt x="0" y="1235964"/>
                  </a:moveTo>
                  <a:lnTo>
                    <a:pt x="2769108" y="1235964"/>
                  </a:lnTo>
                  <a:lnTo>
                    <a:pt x="2769108" y="0"/>
                  </a:lnTo>
                  <a:lnTo>
                    <a:pt x="0" y="0"/>
                  </a:lnTo>
                  <a:lnTo>
                    <a:pt x="0" y="1235964"/>
                  </a:lnTo>
                  <a:close/>
                </a:path>
              </a:pathLst>
            </a:custGeom>
            <a:ln w="259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25144" y="1246123"/>
            <a:ext cx="2366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B0F0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Verdana"/>
                <a:cs typeface="Verdana"/>
              </a:rPr>
              <a:t>Example</a:t>
            </a:r>
            <a:r>
              <a:rPr sz="1800" b="1" spc="-6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(Code)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46852" y="1268348"/>
            <a:ext cx="1200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B0F0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dirty="0">
                <a:latin typeface="Verdana"/>
                <a:cs typeface="Verdana"/>
              </a:rPr>
              <a:t>Output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8600" y="2443708"/>
            <a:ext cx="5277485" cy="294767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1800" spc="-5" dirty="0">
                <a:latin typeface="Verdana"/>
                <a:cs typeface="Verdana"/>
              </a:rPr>
              <a:t>&lt;!DOCTYPE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html&gt;</a:t>
            </a:r>
            <a:endParaRPr sz="1800">
              <a:latin typeface="Verdana"/>
              <a:cs typeface="Verdana"/>
            </a:endParaRPr>
          </a:p>
          <a:p>
            <a:pPr marL="287020">
              <a:lnSpc>
                <a:spcPct val="100000"/>
              </a:lnSpc>
              <a:spcBef>
                <a:spcPts val="140"/>
              </a:spcBef>
            </a:pPr>
            <a:r>
              <a:rPr sz="1800" dirty="0">
                <a:latin typeface="Verdana"/>
                <a:cs typeface="Verdana"/>
              </a:rPr>
              <a:t>&lt;html&gt;</a:t>
            </a:r>
            <a:endParaRPr sz="1800">
              <a:latin typeface="Verdana"/>
              <a:cs typeface="Verdana"/>
            </a:endParaRPr>
          </a:p>
          <a:p>
            <a:pPr marL="902969">
              <a:lnSpc>
                <a:spcPct val="100000"/>
              </a:lnSpc>
              <a:spcBef>
                <a:spcPts val="135"/>
              </a:spcBef>
            </a:pPr>
            <a:r>
              <a:rPr sz="1800" spc="-5" dirty="0">
                <a:latin typeface="Verdana"/>
                <a:cs typeface="Verdana"/>
              </a:rPr>
              <a:t>&lt;body&gt;</a:t>
            </a:r>
            <a:endParaRPr sz="1800">
              <a:latin typeface="Verdana"/>
              <a:cs typeface="Verdana"/>
            </a:endParaRPr>
          </a:p>
          <a:p>
            <a:pPr marL="925830">
              <a:lnSpc>
                <a:spcPct val="100000"/>
              </a:lnSpc>
              <a:spcBef>
                <a:spcPts val="145"/>
              </a:spcBef>
            </a:pPr>
            <a:r>
              <a:rPr sz="1800" dirty="0">
                <a:latin typeface="Verdana"/>
                <a:cs typeface="Verdana"/>
              </a:rPr>
              <a:t>&lt;h2&gt;My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favorite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cricket teams&lt;/h2&gt;</a:t>
            </a:r>
            <a:endParaRPr sz="1800">
              <a:latin typeface="Verdana"/>
              <a:cs typeface="Verdana"/>
            </a:endParaRPr>
          </a:p>
          <a:p>
            <a:pPr marL="925830">
              <a:lnSpc>
                <a:spcPct val="100000"/>
              </a:lnSpc>
              <a:spcBef>
                <a:spcPts val="140"/>
              </a:spcBef>
            </a:pPr>
            <a:r>
              <a:rPr sz="1800" dirty="0">
                <a:latin typeface="Verdana"/>
                <a:cs typeface="Verdana"/>
              </a:rPr>
              <a:t>&lt;ol&gt;</a:t>
            </a:r>
            <a:endParaRPr sz="1800">
              <a:latin typeface="Verdana"/>
              <a:cs typeface="Verdana"/>
            </a:endParaRPr>
          </a:p>
          <a:p>
            <a:pPr marL="1573530">
              <a:lnSpc>
                <a:spcPct val="100000"/>
              </a:lnSpc>
              <a:spcBef>
                <a:spcPts val="135"/>
              </a:spcBef>
            </a:pPr>
            <a:r>
              <a:rPr sz="1800" dirty="0">
                <a:latin typeface="Verdana"/>
                <a:cs typeface="Verdana"/>
              </a:rPr>
              <a:t>&lt;li&gt;INDIA&lt;/li&gt;</a:t>
            </a:r>
            <a:endParaRPr sz="1800">
              <a:latin typeface="Verdana"/>
              <a:cs typeface="Verdana"/>
            </a:endParaRPr>
          </a:p>
          <a:p>
            <a:pPr marL="1573530">
              <a:lnSpc>
                <a:spcPct val="100000"/>
              </a:lnSpc>
              <a:spcBef>
                <a:spcPts val="145"/>
              </a:spcBef>
            </a:pPr>
            <a:r>
              <a:rPr sz="1800" dirty="0">
                <a:latin typeface="Verdana"/>
                <a:cs typeface="Verdana"/>
              </a:rPr>
              <a:t>&lt;li&gt;SRILANKA&lt;/li&gt;</a:t>
            </a:r>
            <a:endParaRPr sz="1800">
              <a:latin typeface="Verdana"/>
              <a:cs typeface="Verdana"/>
            </a:endParaRPr>
          </a:p>
          <a:p>
            <a:pPr marL="925830">
              <a:lnSpc>
                <a:spcPct val="100000"/>
              </a:lnSpc>
              <a:spcBef>
                <a:spcPts val="145"/>
              </a:spcBef>
            </a:pPr>
            <a:r>
              <a:rPr sz="1800" dirty="0">
                <a:latin typeface="Verdana"/>
                <a:cs typeface="Verdana"/>
              </a:rPr>
              <a:t>&lt;/ol&gt;</a:t>
            </a:r>
            <a:endParaRPr sz="1800">
              <a:latin typeface="Verdana"/>
              <a:cs typeface="Verdana"/>
            </a:endParaRPr>
          </a:p>
          <a:p>
            <a:pPr marL="772795">
              <a:lnSpc>
                <a:spcPct val="100000"/>
              </a:lnSpc>
              <a:spcBef>
                <a:spcPts val="130"/>
              </a:spcBef>
            </a:pPr>
            <a:r>
              <a:rPr sz="1800" spc="-5" dirty="0">
                <a:latin typeface="Verdana"/>
                <a:cs typeface="Verdana"/>
              </a:rPr>
              <a:t>&lt;/body&gt;</a:t>
            </a:r>
            <a:endParaRPr sz="1800">
              <a:latin typeface="Verdana"/>
              <a:cs typeface="Verdana"/>
            </a:endParaRPr>
          </a:p>
          <a:p>
            <a:pPr marL="287020">
              <a:lnSpc>
                <a:spcPct val="100000"/>
              </a:lnSpc>
              <a:spcBef>
                <a:spcPts val="145"/>
              </a:spcBef>
            </a:pPr>
            <a:r>
              <a:rPr sz="1800" dirty="0">
                <a:latin typeface="Verdana"/>
                <a:cs typeface="Verdana"/>
              </a:rPr>
              <a:t>&lt;/html&gt;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863" y="239979"/>
            <a:ext cx="47002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Attributes</a:t>
            </a:r>
            <a:r>
              <a:rPr spc="-20" dirty="0"/>
              <a:t> </a:t>
            </a:r>
            <a:r>
              <a:rPr dirty="0"/>
              <a:t>in</a:t>
            </a:r>
            <a:r>
              <a:rPr spc="-60" dirty="0"/>
              <a:t> </a:t>
            </a:r>
            <a:r>
              <a:rPr dirty="0"/>
              <a:t>&lt;OL&gt;</a:t>
            </a:r>
            <a:r>
              <a:rPr spc="-20" dirty="0"/>
              <a:t> </a:t>
            </a:r>
            <a:r>
              <a:rPr dirty="0"/>
              <a:t>tag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700" y="1255004"/>
            <a:ext cx="4843145" cy="259842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800" spc="-50" dirty="0">
                <a:latin typeface="Verdana"/>
                <a:cs typeface="Verdana"/>
              </a:rPr>
              <a:t>Type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Attribute: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250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Speciﬁes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kind of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marked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 use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 the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list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270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20" dirty="0">
                <a:latin typeface="Verdana"/>
                <a:cs typeface="Verdana"/>
              </a:rPr>
              <a:t>Valid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values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for the </a:t>
            </a:r>
            <a:r>
              <a:rPr sz="1600" spc="-45" dirty="0">
                <a:latin typeface="Verdana"/>
                <a:cs typeface="Verdana"/>
              </a:rPr>
              <a:t>Type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Attribute</a:t>
            </a:r>
            <a:endParaRPr sz="1600">
              <a:latin typeface="Verdana"/>
              <a:cs typeface="Verdana"/>
            </a:endParaRPr>
          </a:p>
          <a:p>
            <a:pPr marL="355600" lvl="1" indent="-171450">
              <a:lnSpc>
                <a:spcPct val="100000"/>
              </a:lnSpc>
              <a:spcBef>
                <a:spcPts val="300"/>
              </a:spcBef>
              <a:buClr>
                <a:srgbClr val="0070AD"/>
              </a:buClr>
              <a:buFont typeface="Arial"/>
              <a:buChar char="•"/>
              <a:tabLst>
                <a:tab pos="356235" algn="l"/>
              </a:tabLst>
            </a:pPr>
            <a:r>
              <a:rPr sz="1400" spc="-5" dirty="0">
                <a:latin typeface="Verdana"/>
                <a:cs typeface="Verdana"/>
              </a:rPr>
              <a:t>A-Uppercase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letters</a:t>
            </a:r>
            <a:endParaRPr sz="1400">
              <a:latin typeface="Verdana"/>
              <a:cs typeface="Verdana"/>
            </a:endParaRPr>
          </a:p>
          <a:p>
            <a:pPr marL="355600" lvl="1" indent="-171450">
              <a:lnSpc>
                <a:spcPct val="100000"/>
              </a:lnSpc>
              <a:spcBef>
                <a:spcPts val="15"/>
              </a:spcBef>
              <a:buClr>
                <a:srgbClr val="0070AD"/>
              </a:buClr>
              <a:buFont typeface="Arial"/>
              <a:buChar char="•"/>
              <a:tabLst>
                <a:tab pos="356235" algn="l"/>
              </a:tabLst>
            </a:pPr>
            <a:r>
              <a:rPr sz="1400" spc="-5" dirty="0">
                <a:latin typeface="Verdana"/>
                <a:cs typeface="Verdana"/>
              </a:rPr>
              <a:t>a-</a:t>
            </a:r>
            <a:r>
              <a:rPr sz="1400" dirty="0">
                <a:latin typeface="Verdana"/>
                <a:cs typeface="Verdana"/>
              </a:rPr>
              <a:t>Lowercase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l</a:t>
            </a:r>
            <a:r>
              <a:rPr sz="1400" dirty="0">
                <a:latin typeface="Verdana"/>
                <a:cs typeface="Verdana"/>
              </a:rPr>
              <a:t>ette</a:t>
            </a:r>
            <a:r>
              <a:rPr sz="1400" spc="10" dirty="0">
                <a:latin typeface="Verdana"/>
                <a:cs typeface="Verdana"/>
              </a:rPr>
              <a:t>r</a:t>
            </a:r>
            <a:r>
              <a:rPr sz="1400" dirty="0">
                <a:latin typeface="Verdana"/>
                <a:cs typeface="Verdana"/>
              </a:rPr>
              <a:t>s</a:t>
            </a:r>
            <a:endParaRPr sz="1400">
              <a:latin typeface="Verdana"/>
              <a:cs typeface="Verdana"/>
            </a:endParaRPr>
          </a:p>
          <a:p>
            <a:pPr marL="355600" lvl="1" indent="-171450">
              <a:lnSpc>
                <a:spcPct val="100000"/>
              </a:lnSpc>
              <a:spcBef>
                <a:spcPts val="25"/>
              </a:spcBef>
              <a:buClr>
                <a:srgbClr val="0070AD"/>
              </a:buClr>
              <a:buFont typeface="Arial"/>
              <a:buChar char="•"/>
              <a:tabLst>
                <a:tab pos="356235" algn="l"/>
              </a:tabLst>
            </a:pPr>
            <a:r>
              <a:rPr sz="1400" dirty="0">
                <a:latin typeface="Verdana"/>
                <a:cs typeface="Verdana"/>
              </a:rPr>
              <a:t>I-Uppercase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Roman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letters</a:t>
            </a:r>
            <a:endParaRPr sz="1400">
              <a:latin typeface="Verdana"/>
              <a:cs typeface="Verdana"/>
            </a:endParaRPr>
          </a:p>
          <a:p>
            <a:pPr marL="355600" lvl="1" indent="-171450">
              <a:lnSpc>
                <a:spcPct val="100000"/>
              </a:lnSpc>
              <a:spcBef>
                <a:spcPts val="25"/>
              </a:spcBef>
              <a:buClr>
                <a:srgbClr val="0070AD"/>
              </a:buClr>
              <a:buFont typeface="Arial"/>
              <a:buChar char="•"/>
              <a:tabLst>
                <a:tab pos="356235" algn="l"/>
              </a:tabLst>
            </a:pPr>
            <a:r>
              <a:rPr sz="1400" dirty="0">
                <a:latin typeface="Verdana"/>
                <a:cs typeface="Verdana"/>
              </a:rPr>
              <a:t>i-Lowercase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Roman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letters</a:t>
            </a:r>
            <a:endParaRPr sz="1400">
              <a:latin typeface="Verdana"/>
              <a:cs typeface="Verdana"/>
            </a:endParaRPr>
          </a:p>
          <a:p>
            <a:pPr marL="355600" lvl="1" indent="-171450">
              <a:lnSpc>
                <a:spcPct val="100000"/>
              </a:lnSpc>
              <a:spcBef>
                <a:spcPts val="10"/>
              </a:spcBef>
              <a:buClr>
                <a:srgbClr val="0070AD"/>
              </a:buClr>
              <a:buFont typeface="Arial"/>
              <a:buChar char="•"/>
              <a:tabLst>
                <a:tab pos="356235" algn="l"/>
              </a:tabLst>
            </a:pPr>
            <a:r>
              <a:rPr sz="1400" dirty="0">
                <a:latin typeface="Verdana"/>
                <a:cs typeface="Verdana"/>
              </a:rPr>
              <a:t>1-Standard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numbers,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default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Verdana"/>
                <a:cs typeface="Verdana"/>
              </a:rPr>
              <a:t>Start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Attribute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265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Speciﬁes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spc="-10" dirty="0">
                <a:latin typeface="Verdana"/>
                <a:cs typeface="Verdana"/>
              </a:rPr>
              <a:t>start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value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of an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ordered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list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2286" y="1386839"/>
            <a:ext cx="5375275" cy="4654550"/>
            <a:chOff x="582286" y="1386839"/>
            <a:chExt cx="5375275" cy="4654550"/>
          </a:xfrm>
        </p:grpSpPr>
        <p:sp>
          <p:nvSpPr>
            <p:cNvPr id="3" name="object 3"/>
            <p:cNvSpPr/>
            <p:nvPr/>
          </p:nvSpPr>
          <p:spPr>
            <a:xfrm>
              <a:off x="588383" y="1392936"/>
              <a:ext cx="5363210" cy="4642485"/>
            </a:xfrm>
            <a:custGeom>
              <a:avLst/>
              <a:gdLst/>
              <a:ahLst/>
              <a:cxnLst/>
              <a:rect l="l" t="t" r="r" b="b"/>
              <a:pathLst>
                <a:path w="5363210" h="4642485">
                  <a:moveTo>
                    <a:pt x="4548677" y="0"/>
                  </a:moveTo>
                  <a:lnTo>
                    <a:pt x="814153" y="0"/>
                  </a:lnTo>
                  <a:lnTo>
                    <a:pt x="764558" y="1412"/>
                  </a:lnTo>
                  <a:lnTo>
                    <a:pt x="715748" y="5594"/>
                  </a:lnTo>
                  <a:lnTo>
                    <a:pt x="667809" y="12467"/>
                  </a:lnTo>
                  <a:lnTo>
                    <a:pt x="620826" y="21948"/>
                  </a:lnTo>
                  <a:lnTo>
                    <a:pt x="574885" y="33956"/>
                  </a:lnTo>
                  <a:lnTo>
                    <a:pt x="530070" y="48411"/>
                  </a:lnTo>
                  <a:lnTo>
                    <a:pt x="486466" y="65231"/>
                  </a:lnTo>
                  <a:lnTo>
                    <a:pt x="444160" y="84336"/>
                  </a:lnTo>
                  <a:lnTo>
                    <a:pt x="403235" y="105645"/>
                  </a:lnTo>
                  <a:lnTo>
                    <a:pt x="363778" y="129076"/>
                  </a:lnTo>
                  <a:lnTo>
                    <a:pt x="325873" y="154549"/>
                  </a:lnTo>
                  <a:lnTo>
                    <a:pt x="289605" y="181982"/>
                  </a:lnTo>
                  <a:lnTo>
                    <a:pt x="255060" y="211295"/>
                  </a:lnTo>
                  <a:lnTo>
                    <a:pt x="222323" y="242407"/>
                  </a:lnTo>
                  <a:lnTo>
                    <a:pt x="191479" y="275236"/>
                  </a:lnTo>
                  <a:lnTo>
                    <a:pt x="162613" y="309702"/>
                  </a:lnTo>
                  <a:lnTo>
                    <a:pt x="135810" y="345723"/>
                  </a:lnTo>
                  <a:lnTo>
                    <a:pt x="111156" y="383220"/>
                  </a:lnTo>
                  <a:lnTo>
                    <a:pt x="88735" y="422110"/>
                  </a:lnTo>
                  <a:lnTo>
                    <a:pt x="68633" y="462312"/>
                  </a:lnTo>
                  <a:lnTo>
                    <a:pt x="50935" y="503747"/>
                  </a:lnTo>
                  <a:lnTo>
                    <a:pt x="35726" y="546332"/>
                  </a:lnTo>
                  <a:lnTo>
                    <a:pt x="23092" y="589987"/>
                  </a:lnTo>
                  <a:lnTo>
                    <a:pt x="13117" y="634630"/>
                  </a:lnTo>
                  <a:lnTo>
                    <a:pt x="5886" y="680182"/>
                  </a:lnTo>
                  <a:lnTo>
                    <a:pt x="1485" y="726560"/>
                  </a:lnTo>
                  <a:lnTo>
                    <a:pt x="0" y="773684"/>
                  </a:lnTo>
                  <a:lnTo>
                    <a:pt x="0" y="3868420"/>
                  </a:lnTo>
                  <a:lnTo>
                    <a:pt x="1485" y="3915550"/>
                  </a:lnTo>
                  <a:lnTo>
                    <a:pt x="5886" y="3961934"/>
                  </a:lnTo>
                  <a:lnTo>
                    <a:pt x="13117" y="4007490"/>
                  </a:lnTo>
                  <a:lnTo>
                    <a:pt x="23092" y="4052137"/>
                  </a:lnTo>
                  <a:lnTo>
                    <a:pt x="35726" y="4095795"/>
                  </a:lnTo>
                  <a:lnTo>
                    <a:pt x="50935" y="4138382"/>
                  </a:lnTo>
                  <a:lnTo>
                    <a:pt x="68633" y="4179818"/>
                  </a:lnTo>
                  <a:lnTo>
                    <a:pt x="88735" y="4220021"/>
                  </a:lnTo>
                  <a:lnTo>
                    <a:pt x="111156" y="4258912"/>
                  </a:lnTo>
                  <a:lnTo>
                    <a:pt x="135810" y="4296408"/>
                  </a:lnTo>
                  <a:lnTo>
                    <a:pt x="162613" y="4332428"/>
                  </a:lnTo>
                  <a:lnTo>
                    <a:pt x="191479" y="4366893"/>
                  </a:lnTo>
                  <a:lnTo>
                    <a:pt x="222323" y="4399721"/>
                  </a:lnTo>
                  <a:lnTo>
                    <a:pt x="255060" y="4430831"/>
                  </a:lnTo>
                  <a:lnTo>
                    <a:pt x="289605" y="4460142"/>
                  </a:lnTo>
                  <a:lnTo>
                    <a:pt x="325873" y="4487573"/>
                  </a:lnTo>
                  <a:lnTo>
                    <a:pt x="363778" y="4513044"/>
                  </a:lnTo>
                  <a:lnTo>
                    <a:pt x="403235" y="4536472"/>
                  </a:lnTo>
                  <a:lnTo>
                    <a:pt x="444160" y="4557779"/>
                  </a:lnTo>
                  <a:lnTo>
                    <a:pt x="486466" y="4576881"/>
                  </a:lnTo>
                  <a:lnTo>
                    <a:pt x="530070" y="4593700"/>
                  </a:lnTo>
                  <a:lnTo>
                    <a:pt x="574885" y="4608152"/>
                  </a:lnTo>
                  <a:lnTo>
                    <a:pt x="620826" y="4620159"/>
                  </a:lnTo>
                  <a:lnTo>
                    <a:pt x="667809" y="4629638"/>
                  </a:lnTo>
                  <a:lnTo>
                    <a:pt x="715748" y="4636509"/>
                  </a:lnTo>
                  <a:lnTo>
                    <a:pt x="764558" y="4640692"/>
                  </a:lnTo>
                  <a:lnTo>
                    <a:pt x="814153" y="4642104"/>
                  </a:lnTo>
                  <a:lnTo>
                    <a:pt x="4548677" y="4642104"/>
                  </a:lnTo>
                  <a:lnTo>
                    <a:pt x="4598267" y="4640692"/>
                  </a:lnTo>
                  <a:lnTo>
                    <a:pt x="4647071" y="4636509"/>
                  </a:lnTo>
                  <a:lnTo>
                    <a:pt x="4695006" y="4629638"/>
                  </a:lnTo>
                  <a:lnTo>
                    <a:pt x="4741985" y="4620159"/>
                  </a:lnTo>
                  <a:lnTo>
                    <a:pt x="4787923" y="4608152"/>
                  </a:lnTo>
                  <a:lnTo>
                    <a:pt x="4832736" y="4593700"/>
                  </a:lnTo>
                  <a:lnTo>
                    <a:pt x="4876338" y="4576881"/>
                  </a:lnTo>
                  <a:lnTo>
                    <a:pt x="4918644" y="4557779"/>
                  </a:lnTo>
                  <a:lnTo>
                    <a:pt x="4959569" y="4536472"/>
                  </a:lnTo>
                  <a:lnTo>
                    <a:pt x="4999027" y="4513044"/>
                  </a:lnTo>
                  <a:lnTo>
                    <a:pt x="5036933" y="4487573"/>
                  </a:lnTo>
                  <a:lnTo>
                    <a:pt x="5073202" y="4460142"/>
                  </a:lnTo>
                  <a:lnTo>
                    <a:pt x="5107748" y="4430831"/>
                  </a:lnTo>
                  <a:lnTo>
                    <a:pt x="5140487" y="4399721"/>
                  </a:lnTo>
                  <a:lnTo>
                    <a:pt x="5171334" y="4366893"/>
                  </a:lnTo>
                  <a:lnTo>
                    <a:pt x="5200202" y="4332428"/>
                  </a:lnTo>
                  <a:lnTo>
                    <a:pt x="5227008" y="4296408"/>
                  </a:lnTo>
                  <a:lnTo>
                    <a:pt x="5251665" y="4258912"/>
                  </a:lnTo>
                  <a:lnTo>
                    <a:pt x="5274088" y="4220021"/>
                  </a:lnTo>
                  <a:lnTo>
                    <a:pt x="5294192" y="4179818"/>
                  </a:lnTo>
                  <a:lnTo>
                    <a:pt x="5311893" y="4138382"/>
                  </a:lnTo>
                  <a:lnTo>
                    <a:pt x="5327104" y="4095795"/>
                  </a:lnTo>
                  <a:lnTo>
                    <a:pt x="5339740" y="4052137"/>
                  </a:lnTo>
                  <a:lnTo>
                    <a:pt x="5349717" y="4007490"/>
                  </a:lnTo>
                  <a:lnTo>
                    <a:pt x="5356948" y="3961934"/>
                  </a:lnTo>
                  <a:lnTo>
                    <a:pt x="5361350" y="3915550"/>
                  </a:lnTo>
                  <a:lnTo>
                    <a:pt x="5362836" y="3868420"/>
                  </a:lnTo>
                  <a:lnTo>
                    <a:pt x="5362836" y="773684"/>
                  </a:lnTo>
                  <a:lnTo>
                    <a:pt x="5361350" y="726560"/>
                  </a:lnTo>
                  <a:lnTo>
                    <a:pt x="5356948" y="680182"/>
                  </a:lnTo>
                  <a:lnTo>
                    <a:pt x="5349717" y="634630"/>
                  </a:lnTo>
                  <a:lnTo>
                    <a:pt x="5339740" y="589987"/>
                  </a:lnTo>
                  <a:lnTo>
                    <a:pt x="5327104" y="546332"/>
                  </a:lnTo>
                  <a:lnTo>
                    <a:pt x="5311893" y="503747"/>
                  </a:lnTo>
                  <a:lnTo>
                    <a:pt x="5294192" y="462312"/>
                  </a:lnTo>
                  <a:lnTo>
                    <a:pt x="5274088" y="422110"/>
                  </a:lnTo>
                  <a:lnTo>
                    <a:pt x="5251665" y="383220"/>
                  </a:lnTo>
                  <a:lnTo>
                    <a:pt x="5227008" y="345723"/>
                  </a:lnTo>
                  <a:lnTo>
                    <a:pt x="5200202" y="309702"/>
                  </a:lnTo>
                  <a:lnTo>
                    <a:pt x="5171334" y="275236"/>
                  </a:lnTo>
                  <a:lnTo>
                    <a:pt x="5140487" y="242407"/>
                  </a:lnTo>
                  <a:lnTo>
                    <a:pt x="5107748" y="211295"/>
                  </a:lnTo>
                  <a:lnTo>
                    <a:pt x="5073202" y="181982"/>
                  </a:lnTo>
                  <a:lnTo>
                    <a:pt x="5036933" y="154549"/>
                  </a:lnTo>
                  <a:lnTo>
                    <a:pt x="4999027" y="129076"/>
                  </a:lnTo>
                  <a:lnTo>
                    <a:pt x="4959569" y="105645"/>
                  </a:lnTo>
                  <a:lnTo>
                    <a:pt x="4918644" y="84336"/>
                  </a:lnTo>
                  <a:lnTo>
                    <a:pt x="4876338" y="65231"/>
                  </a:lnTo>
                  <a:lnTo>
                    <a:pt x="4832736" y="48411"/>
                  </a:lnTo>
                  <a:lnTo>
                    <a:pt x="4787923" y="33956"/>
                  </a:lnTo>
                  <a:lnTo>
                    <a:pt x="4741985" y="21948"/>
                  </a:lnTo>
                  <a:lnTo>
                    <a:pt x="4695006" y="12467"/>
                  </a:lnTo>
                  <a:lnTo>
                    <a:pt x="4647071" y="5594"/>
                  </a:lnTo>
                  <a:lnTo>
                    <a:pt x="4598267" y="1412"/>
                  </a:lnTo>
                  <a:lnTo>
                    <a:pt x="45486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8383" y="1392936"/>
              <a:ext cx="5363210" cy="4642485"/>
            </a:xfrm>
            <a:custGeom>
              <a:avLst/>
              <a:gdLst/>
              <a:ahLst/>
              <a:cxnLst/>
              <a:rect l="l" t="t" r="r" b="b"/>
              <a:pathLst>
                <a:path w="5363210" h="4642485">
                  <a:moveTo>
                    <a:pt x="0" y="773684"/>
                  </a:moveTo>
                  <a:lnTo>
                    <a:pt x="1485" y="726560"/>
                  </a:lnTo>
                  <a:lnTo>
                    <a:pt x="5886" y="680182"/>
                  </a:lnTo>
                  <a:lnTo>
                    <a:pt x="13117" y="634630"/>
                  </a:lnTo>
                  <a:lnTo>
                    <a:pt x="23092" y="589987"/>
                  </a:lnTo>
                  <a:lnTo>
                    <a:pt x="35726" y="546332"/>
                  </a:lnTo>
                  <a:lnTo>
                    <a:pt x="50935" y="503747"/>
                  </a:lnTo>
                  <a:lnTo>
                    <a:pt x="68633" y="462312"/>
                  </a:lnTo>
                  <a:lnTo>
                    <a:pt x="88735" y="422110"/>
                  </a:lnTo>
                  <a:lnTo>
                    <a:pt x="111156" y="383220"/>
                  </a:lnTo>
                  <a:lnTo>
                    <a:pt x="135810" y="345723"/>
                  </a:lnTo>
                  <a:lnTo>
                    <a:pt x="162613" y="309702"/>
                  </a:lnTo>
                  <a:lnTo>
                    <a:pt x="191479" y="275236"/>
                  </a:lnTo>
                  <a:lnTo>
                    <a:pt x="222323" y="242407"/>
                  </a:lnTo>
                  <a:lnTo>
                    <a:pt x="255060" y="211295"/>
                  </a:lnTo>
                  <a:lnTo>
                    <a:pt x="289605" y="181982"/>
                  </a:lnTo>
                  <a:lnTo>
                    <a:pt x="325873" y="154549"/>
                  </a:lnTo>
                  <a:lnTo>
                    <a:pt x="363778" y="129076"/>
                  </a:lnTo>
                  <a:lnTo>
                    <a:pt x="403235" y="105645"/>
                  </a:lnTo>
                  <a:lnTo>
                    <a:pt x="444160" y="84336"/>
                  </a:lnTo>
                  <a:lnTo>
                    <a:pt x="486466" y="65231"/>
                  </a:lnTo>
                  <a:lnTo>
                    <a:pt x="530070" y="48411"/>
                  </a:lnTo>
                  <a:lnTo>
                    <a:pt x="574885" y="33956"/>
                  </a:lnTo>
                  <a:lnTo>
                    <a:pt x="620826" y="21948"/>
                  </a:lnTo>
                  <a:lnTo>
                    <a:pt x="667809" y="12467"/>
                  </a:lnTo>
                  <a:lnTo>
                    <a:pt x="715748" y="5594"/>
                  </a:lnTo>
                  <a:lnTo>
                    <a:pt x="764558" y="1412"/>
                  </a:lnTo>
                  <a:lnTo>
                    <a:pt x="814153" y="0"/>
                  </a:lnTo>
                  <a:lnTo>
                    <a:pt x="4548677" y="0"/>
                  </a:lnTo>
                  <a:lnTo>
                    <a:pt x="4598267" y="1412"/>
                  </a:lnTo>
                  <a:lnTo>
                    <a:pt x="4647071" y="5594"/>
                  </a:lnTo>
                  <a:lnTo>
                    <a:pt x="4695006" y="12467"/>
                  </a:lnTo>
                  <a:lnTo>
                    <a:pt x="4741985" y="21948"/>
                  </a:lnTo>
                  <a:lnTo>
                    <a:pt x="4787923" y="33956"/>
                  </a:lnTo>
                  <a:lnTo>
                    <a:pt x="4832736" y="48411"/>
                  </a:lnTo>
                  <a:lnTo>
                    <a:pt x="4876338" y="65231"/>
                  </a:lnTo>
                  <a:lnTo>
                    <a:pt x="4918644" y="84336"/>
                  </a:lnTo>
                  <a:lnTo>
                    <a:pt x="4959569" y="105645"/>
                  </a:lnTo>
                  <a:lnTo>
                    <a:pt x="4999027" y="129076"/>
                  </a:lnTo>
                  <a:lnTo>
                    <a:pt x="5036933" y="154549"/>
                  </a:lnTo>
                  <a:lnTo>
                    <a:pt x="5073202" y="181982"/>
                  </a:lnTo>
                  <a:lnTo>
                    <a:pt x="5107748" y="211295"/>
                  </a:lnTo>
                  <a:lnTo>
                    <a:pt x="5140487" y="242407"/>
                  </a:lnTo>
                  <a:lnTo>
                    <a:pt x="5171334" y="275236"/>
                  </a:lnTo>
                  <a:lnTo>
                    <a:pt x="5200202" y="309702"/>
                  </a:lnTo>
                  <a:lnTo>
                    <a:pt x="5227008" y="345723"/>
                  </a:lnTo>
                  <a:lnTo>
                    <a:pt x="5251665" y="383220"/>
                  </a:lnTo>
                  <a:lnTo>
                    <a:pt x="5274088" y="422110"/>
                  </a:lnTo>
                  <a:lnTo>
                    <a:pt x="5294192" y="462312"/>
                  </a:lnTo>
                  <a:lnTo>
                    <a:pt x="5311893" y="503747"/>
                  </a:lnTo>
                  <a:lnTo>
                    <a:pt x="5327104" y="546332"/>
                  </a:lnTo>
                  <a:lnTo>
                    <a:pt x="5339740" y="589987"/>
                  </a:lnTo>
                  <a:lnTo>
                    <a:pt x="5349717" y="634630"/>
                  </a:lnTo>
                  <a:lnTo>
                    <a:pt x="5356948" y="680182"/>
                  </a:lnTo>
                  <a:lnTo>
                    <a:pt x="5361350" y="726560"/>
                  </a:lnTo>
                  <a:lnTo>
                    <a:pt x="5362836" y="773684"/>
                  </a:lnTo>
                  <a:lnTo>
                    <a:pt x="5362836" y="3868420"/>
                  </a:lnTo>
                  <a:lnTo>
                    <a:pt x="5361350" y="3915550"/>
                  </a:lnTo>
                  <a:lnTo>
                    <a:pt x="5356948" y="3961934"/>
                  </a:lnTo>
                  <a:lnTo>
                    <a:pt x="5349717" y="4007490"/>
                  </a:lnTo>
                  <a:lnTo>
                    <a:pt x="5339740" y="4052137"/>
                  </a:lnTo>
                  <a:lnTo>
                    <a:pt x="5327104" y="4095795"/>
                  </a:lnTo>
                  <a:lnTo>
                    <a:pt x="5311893" y="4138382"/>
                  </a:lnTo>
                  <a:lnTo>
                    <a:pt x="5294192" y="4179818"/>
                  </a:lnTo>
                  <a:lnTo>
                    <a:pt x="5274088" y="4220021"/>
                  </a:lnTo>
                  <a:lnTo>
                    <a:pt x="5251665" y="4258912"/>
                  </a:lnTo>
                  <a:lnTo>
                    <a:pt x="5227008" y="4296408"/>
                  </a:lnTo>
                  <a:lnTo>
                    <a:pt x="5200202" y="4332428"/>
                  </a:lnTo>
                  <a:lnTo>
                    <a:pt x="5171334" y="4366893"/>
                  </a:lnTo>
                  <a:lnTo>
                    <a:pt x="5140487" y="4399721"/>
                  </a:lnTo>
                  <a:lnTo>
                    <a:pt x="5107748" y="4430831"/>
                  </a:lnTo>
                  <a:lnTo>
                    <a:pt x="5073202" y="4460142"/>
                  </a:lnTo>
                  <a:lnTo>
                    <a:pt x="5036933" y="4487573"/>
                  </a:lnTo>
                  <a:lnTo>
                    <a:pt x="4999027" y="4513044"/>
                  </a:lnTo>
                  <a:lnTo>
                    <a:pt x="4959569" y="4536472"/>
                  </a:lnTo>
                  <a:lnTo>
                    <a:pt x="4918644" y="4557779"/>
                  </a:lnTo>
                  <a:lnTo>
                    <a:pt x="4876338" y="4576881"/>
                  </a:lnTo>
                  <a:lnTo>
                    <a:pt x="4832736" y="4593700"/>
                  </a:lnTo>
                  <a:lnTo>
                    <a:pt x="4787923" y="4608152"/>
                  </a:lnTo>
                  <a:lnTo>
                    <a:pt x="4741985" y="4620159"/>
                  </a:lnTo>
                  <a:lnTo>
                    <a:pt x="4695006" y="4629638"/>
                  </a:lnTo>
                  <a:lnTo>
                    <a:pt x="4647071" y="4636509"/>
                  </a:lnTo>
                  <a:lnTo>
                    <a:pt x="4598267" y="4640692"/>
                  </a:lnTo>
                  <a:lnTo>
                    <a:pt x="4548677" y="4642104"/>
                  </a:lnTo>
                  <a:lnTo>
                    <a:pt x="814153" y="4642104"/>
                  </a:lnTo>
                  <a:lnTo>
                    <a:pt x="764558" y="4640692"/>
                  </a:lnTo>
                  <a:lnTo>
                    <a:pt x="715748" y="4636509"/>
                  </a:lnTo>
                  <a:lnTo>
                    <a:pt x="667809" y="4629638"/>
                  </a:lnTo>
                  <a:lnTo>
                    <a:pt x="620826" y="4620159"/>
                  </a:lnTo>
                  <a:lnTo>
                    <a:pt x="574885" y="4608152"/>
                  </a:lnTo>
                  <a:lnTo>
                    <a:pt x="530070" y="4593700"/>
                  </a:lnTo>
                  <a:lnTo>
                    <a:pt x="486466" y="4576881"/>
                  </a:lnTo>
                  <a:lnTo>
                    <a:pt x="444160" y="4557779"/>
                  </a:lnTo>
                  <a:lnTo>
                    <a:pt x="403235" y="4536472"/>
                  </a:lnTo>
                  <a:lnTo>
                    <a:pt x="363778" y="4513044"/>
                  </a:lnTo>
                  <a:lnTo>
                    <a:pt x="325873" y="4487573"/>
                  </a:lnTo>
                  <a:lnTo>
                    <a:pt x="289605" y="4460142"/>
                  </a:lnTo>
                  <a:lnTo>
                    <a:pt x="255060" y="4430831"/>
                  </a:lnTo>
                  <a:lnTo>
                    <a:pt x="222323" y="4399721"/>
                  </a:lnTo>
                  <a:lnTo>
                    <a:pt x="191479" y="4366893"/>
                  </a:lnTo>
                  <a:lnTo>
                    <a:pt x="162613" y="4332428"/>
                  </a:lnTo>
                  <a:lnTo>
                    <a:pt x="135810" y="4296408"/>
                  </a:lnTo>
                  <a:lnTo>
                    <a:pt x="111156" y="4258912"/>
                  </a:lnTo>
                  <a:lnTo>
                    <a:pt x="88735" y="4220021"/>
                  </a:lnTo>
                  <a:lnTo>
                    <a:pt x="68633" y="4179818"/>
                  </a:lnTo>
                  <a:lnTo>
                    <a:pt x="50935" y="4138382"/>
                  </a:lnTo>
                  <a:lnTo>
                    <a:pt x="35726" y="4095795"/>
                  </a:lnTo>
                  <a:lnTo>
                    <a:pt x="23092" y="4052137"/>
                  </a:lnTo>
                  <a:lnTo>
                    <a:pt x="13117" y="4007490"/>
                  </a:lnTo>
                  <a:lnTo>
                    <a:pt x="5886" y="3961934"/>
                  </a:lnTo>
                  <a:lnTo>
                    <a:pt x="1485" y="3915550"/>
                  </a:lnTo>
                  <a:lnTo>
                    <a:pt x="0" y="3868420"/>
                  </a:lnTo>
                  <a:lnTo>
                    <a:pt x="0" y="773684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76226" y="864489"/>
            <a:ext cx="1217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475" indent="-105410">
              <a:lnSpc>
                <a:spcPct val="100000"/>
              </a:lnSpc>
              <a:spcBef>
                <a:spcPts val="100"/>
              </a:spcBef>
              <a:buClr>
                <a:srgbClr val="95E616"/>
              </a:buClr>
              <a:buSzPct val="94444"/>
              <a:buFont typeface="Wingdings"/>
              <a:buChar char=""/>
              <a:tabLst>
                <a:tab pos="118110" algn="l"/>
              </a:tabLst>
            </a:pPr>
            <a:r>
              <a:rPr sz="1800" dirty="0">
                <a:latin typeface="Verdana"/>
                <a:cs typeface="Verdana"/>
              </a:rPr>
              <a:t>Examp</a:t>
            </a:r>
            <a:r>
              <a:rPr sz="1800" spc="15" dirty="0">
                <a:latin typeface="Verdana"/>
                <a:cs typeface="Verdana"/>
              </a:rPr>
              <a:t>l</a:t>
            </a:r>
            <a:r>
              <a:rPr sz="1800" dirty="0">
                <a:latin typeface="Verdana"/>
                <a:cs typeface="Verdana"/>
              </a:rPr>
              <a:t>e: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85153" y="1241552"/>
            <a:ext cx="13957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00B0F0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200" b="1" spc="-5" dirty="0">
                <a:latin typeface="Verdana"/>
                <a:cs typeface="Verdana"/>
              </a:rPr>
              <a:t>Output</a:t>
            </a:r>
            <a:endParaRPr sz="2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294119" y="1830323"/>
            <a:ext cx="2699385" cy="1643380"/>
            <a:chOff x="6294119" y="1830323"/>
            <a:chExt cx="2699385" cy="164338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20027" y="1856231"/>
              <a:ext cx="2647187" cy="159105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307073" y="1843277"/>
              <a:ext cx="2673350" cy="1617345"/>
            </a:xfrm>
            <a:custGeom>
              <a:avLst/>
              <a:gdLst/>
              <a:ahLst/>
              <a:cxnLst/>
              <a:rect l="l" t="t" r="r" b="b"/>
              <a:pathLst>
                <a:path w="2673350" h="1617345">
                  <a:moveTo>
                    <a:pt x="0" y="1616964"/>
                  </a:moveTo>
                  <a:lnTo>
                    <a:pt x="2673096" y="1616964"/>
                  </a:lnTo>
                  <a:lnTo>
                    <a:pt x="2673096" y="0"/>
                  </a:lnTo>
                  <a:lnTo>
                    <a:pt x="0" y="0"/>
                  </a:lnTo>
                  <a:lnTo>
                    <a:pt x="0" y="1616964"/>
                  </a:lnTo>
                  <a:close/>
                </a:path>
              </a:pathLst>
            </a:custGeom>
            <a:ln w="259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43863" y="239979"/>
            <a:ext cx="17735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</a:p>
        </p:txBody>
      </p:sp>
      <p:sp>
        <p:nvSpPr>
          <p:cNvPr id="11" name="object 11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48726" y="1370203"/>
            <a:ext cx="4309110" cy="458343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800" dirty="0">
                <a:latin typeface="Candara"/>
                <a:cs typeface="Candara"/>
              </a:rPr>
              <a:t>&lt;!DOCTYPE</a:t>
            </a:r>
            <a:r>
              <a:rPr sz="1800" spc="-20" dirty="0">
                <a:latin typeface="Candara"/>
                <a:cs typeface="Candara"/>
              </a:rPr>
              <a:t> </a:t>
            </a:r>
            <a:r>
              <a:rPr sz="1800" dirty="0">
                <a:latin typeface="Candara"/>
                <a:cs typeface="Candara"/>
              </a:rPr>
              <a:t>html&gt;</a:t>
            </a:r>
            <a:endParaRPr sz="18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Candara"/>
                <a:cs typeface="Candara"/>
              </a:rPr>
              <a:t>&lt;html&gt;</a:t>
            </a:r>
            <a:endParaRPr sz="1800">
              <a:latin typeface="Candara"/>
              <a:cs typeface="Candara"/>
            </a:endParaRPr>
          </a:p>
          <a:p>
            <a:pPr marL="45593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latin typeface="Candara"/>
                <a:cs typeface="Candara"/>
              </a:rPr>
              <a:t>&lt;body&gt;</a:t>
            </a:r>
            <a:endParaRPr sz="1800">
              <a:latin typeface="Candara"/>
              <a:cs typeface="Candara"/>
            </a:endParaRPr>
          </a:p>
          <a:p>
            <a:pPr marL="92583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Candara"/>
                <a:cs typeface="Candara"/>
              </a:rPr>
              <a:t>&lt;h2&gt;My</a:t>
            </a:r>
            <a:r>
              <a:rPr sz="1800" spc="-15" dirty="0">
                <a:latin typeface="Candara"/>
                <a:cs typeface="Candara"/>
              </a:rPr>
              <a:t> </a:t>
            </a:r>
            <a:r>
              <a:rPr sz="1800" dirty="0">
                <a:latin typeface="Candara"/>
                <a:cs typeface="Candara"/>
              </a:rPr>
              <a:t>favorite</a:t>
            </a:r>
            <a:r>
              <a:rPr sz="1800" spc="-10" dirty="0">
                <a:latin typeface="Candara"/>
                <a:cs typeface="Candara"/>
              </a:rPr>
              <a:t> </a:t>
            </a:r>
            <a:r>
              <a:rPr sz="1800" dirty="0">
                <a:latin typeface="Candara"/>
                <a:cs typeface="Candara"/>
              </a:rPr>
              <a:t>cricket</a:t>
            </a:r>
            <a:r>
              <a:rPr sz="1800" spc="-35" dirty="0">
                <a:latin typeface="Candara"/>
                <a:cs typeface="Candara"/>
              </a:rPr>
              <a:t> </a:t>
            </a:r>
            <a:r>
              <a:rPr sz="1800" spc="-5" dirty="0">
                <a:latin typeface="Candara"/>
                <a:cs typeface="Candara"/>
              </a:rPr>
              <a:t>teams&lt;h2&gt;</a:t>
            </a:r>
            <a:endParaRPr sz="1800">
              <a:latin typeface="Candara"/>
              <a:cs typeface="Candara"/>
            </a:endParaRPr>
          </a:p>
          <a:p>
            <a:pPr marL="129286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Candara"/>
                <a:cs typeface="Candara"/>
              </a:rPr>
              <a:t>&lt;ol</a:t>
            </a:r>
            <a:r>
              <a:rPr sz="1800" spc="-30" dirty="0">
                <a:latin typeface="Candara"/>
                <a:cs typeface="Candara"/>
              </a:rPr>
              <a:t> </a:t>
            </a:r>
            <a:r>
              <a:rPr sz="1800" dirty="0">
                <a:latin typeface="Candara"/>
                <a:cs typeface="Candara"/>
              </a:rPr>
              <a:t>start="2"</a:t>
            </a:r>
            <a:r>
              <a:rPr sz="1800" spc="-40" dirty="0">
                <a:latin typeface="Candara"/>
                <a:cs typeface="Candara"/>
              </a:rPr>
              <a:t> </a:t>
            </a:r>
            <a:r>
              <a:rPr sz="1800" dirty="0">
                <a:latin typeface="Candara"/>
                <a:cs typeface="Candara"/>
              </a:rPr>
              <a:t>type="a"&gt;</a:t>
            </a:r>
            <a:endParaRPr sz="1800">
              <a:latin typeface="Candara"/>
              <a:cs typeface="Candara"/>
            </a:endParaRPr>
          </a:p>
          <a:p>
            <a:pPr marL="184023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latin typeface="Candara"/>
                <a:cs typeface="Candara"/>
              </a:rPr>
              <a:t>&lt;li&gt;INDIA</a:t>
            </a:r>
            <a:endParaRPr sz="1800">
              <a:latin typeface="Candara"/>
              <a:cs typeface="Candara"/>
            </a:endParaRPr>
          </a:p>
          <a:p>
            <a:pPr marL="184023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latin typeface="Candara"/>
                <a:cs typeface="Candara"/>
              </a:rPr>
              <a:t>&lt;li&gt;SRILANKA</a:t>
            </a:r>
            <a:endParaRPr sz="1800">
              <a:latin typeface="Candara"/>
              <a:cs typeface="Candara"/>
            </a:endParaRPr>
          </a:p>
          <a:p>
            <a:pPr marL="1840230">
              <a:lnSpc>
                <a:spcPct val="100000"/>
              </a:lnSpc>
              <a:spcBef>
                <a:spcPts val="605"/>
              </a:spcBef>
            </a:pPr>
            <a:r>
              <a:rPr sz="1800" spc="-10" dirty="0">
                <a:latin typeface="Candara"/>
                <a:cs typeface="Candara"/>
              </a:rPr>
              <a:t>&lt;li&gt;PAKISTAN</a:t>
            </a:r>
            <a:endParaRPr sz="1800">
              <a:latin typeface="Candara"/>
              <a:cs typeface="Candara"/>
            </a:endParaRPr>
          </a:p>
          <a:p>
            <a:pPr marL="1888489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latin typeface="Candara"/>
                <a:cs typeface="Candara"/>
              </a:rPr>
              <a:t>&lt;li&gt;AUSTRALIA</a:t>
            </a:r>
            <a:endParaRPr sz="1800">
              <a:latin typeface="Candara"/>
              <a:cs typeface="Candara"/>
            </a:endParaRPr>
          </a:p>
          <a:p>
            <a:pPr marL="184023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latin typeface="Candara"/>
                <a:cs typeface="Candara"/>
              </a:rPr>
              <a:t>&lt;li&gt;SOUTH</a:t>
            </a:r>
            <a:r>
              <a:rPr sz="1800" spc="-20" dirty="0">
                <a:latin typeface="Candara"/>
                <a:cs typeface="Candara"/>
              </a:rPr>
              <a:t> </a:t>
            </a:r>
            <a:r>
              <a:rPr sz="1800" spc="-5" dirty="0">
                <a:latin typeface="Candara"/>
                <a:cs typeface="Candara"/>
              </a:rPr>
              <a:t>AFRICA</a:t>
            </a:r>
            <a:endParaRPr sz="1800">
              <a:latin typeface="Candara"/>
              <a:cs typeface="Candara"/>
            </a:endParaRPr>
          </a:p>
          <a:p>
            <a:pPr marL="132016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latin typeface="Candara"/>
                <a:cs typeface="Candara"/>
              </a:rPr>
              <a:t>&lt;ol&gt;</a:t>
            </a:r>
            <a:endParaRPr sz="1800">
              <a:latin typeface="Candara"/>
              <a:cs typeface="Candara"/>
            </a:endParaRPr>
          </a:p>
          <a:p>
            <a:pPr marL="45593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latin typeface="Candara"/>
                <a:cs typeface="Candara"/>
              </a:rPr>
              <a:t>&lt;/body&gt;</a:t>
            </a:r>
            <a:endParaRPr sz="18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Candara"/>
                <a:cs typeface="Candara"/>
              </a:rPr>
              <a:t>&lt;/html&gt;</a:t>
            </a:r>
            <a:endParaRPr sz="18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863" y="239979"/>
            <a:ext cx="25412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Bulleted</a:t>
            </a:r>
            <a:r>
              <a:rPr spc="-50" dirty="0"/>
              <a:t> </a:t>
            </a:r>
            <a:r>
              <a:rPr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700" y="1423542"/>
            <a:ext cx="7750809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List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items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preﬁxed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with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bullets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called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Bulleted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/Unordered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List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150"/>
              </a:lnSpc>
              <a:spcBef>
                <a:spcPts val="35"/>
              </a:spcBef>
            </a:pPr>
            <a:r>
              <a:rPr sz="1800" dirty="0">
                <a:latin typeface="Verdana"/>
                <a:cs typeface="Verdana"/>
              </a:rPr>
              <a:t>&lt;ul&gt;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tag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&lt;ul&gt;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deﬁnes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unordered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list.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1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An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unordered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list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items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will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marked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with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bullets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(small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black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circles).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56705" y="3189808"/>
            <a:ext cx="101409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B0F0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dirty="0">
                <a:latin typeface="Candara"/>
                <a:cs typeface="Candara"/>
              </a:rPr>
              <a:t>Output</a:t>
            </a:r>
            <a:endParaRPr sz="1800">
              <a:latin typeface="Candara"/>
              <a:cs typeface="Candar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83920" y="3457955"/>
            <a:ext cx="4229100" cy="2882265"/>
            <a:chOff x="883920" y="3457955"/>
            <a:chExt cx="4229100" cy="2882265"/>
          </a:xfrm>
        </p:grpSpPr>
        <p:sp>
          <p:nvSpPr>
            <p:cNvPr id="6" name="object 6"/>
            <p:cNvSpPr/>
            <p:nvPr/>
          </p:nvSpPr>
          <p:spPr>
            <a:xfrm>
              <a:off x="890017" y="3464051"/>
              <a:ext cx="4217035" cy="2870200"/>
            </a:xfrm>
            <a:custGeom>
              <a:avLst/>
              <a:gdLst/>
              <a:ahLst/>
              <a:cxnLst/>
              <a:rect l="l" t="t" r="r" b="b"/>
              <a:pathLst>
                <a:path w="4217035" h="2870200">
                  <a:moveTo>
                    <a:pt x="3738624" y="0"/>
                  </a:moveTo>
                  <a:lnTo>
                    <a:pt x="478280" y="0"/>
                  </a:lnTo>
                  <a:lnTo>
                    <a:pt x="429379" y="2469"/>
                  </a:lnTo>
                  <a:lnTo>
                    <a:pt x="381890" y="9716"/>
                  </a:lnTo>
                  <a:lnTo>
                    <a:pt x="336055" y="21501"/>
                  </a:lnTo>
                  <a:lnTo>
                    <a:pt x="292112" y="37584"/>
                  </a:lnTo>
                  <a:lnTo>
                    <a:pt x="250304" y="57723"/>
                  </a:lnTo>
                  <a:lnTo>
                    <a:pt x="210869" y="81679"/>
                  </a:lnTo>
                  <a:lnTo>
                    <a:pt x="174050" y="109212"/>
                  </a:lnTo>
                  <a:lnTo>
                    <a:pt x="140085" y="140081"/>
                  </a:lnTo>
                  <a:lnTo>
                    <a:pt x="109216" y="174045"/>
                  </a:lnTo>
                  <a:lnTo>
                    <a:pt x="81683" y="210864"/>
                  </a:lnTo>
                  <a:lnTo>
                    <a:pt x="57726" y="250299"/>
                  </a:lnTo>
                  <a:lnTo>
                    <a:pt x="37585" y="292107"/>
                  </a:lnTo>
                  <a:lnTo>
                    <a:pt x="21502" y="336051"/>
                  </a:lnTo>
                  <a:lnTo>
                    <a:pt x="9717" y="381888"/>
                  </a:lnTo>
                  <a:lnTo>
                    <a:pt x="2469" y="429378"/>
                  </a:lnTo>
                  <a:lnTo>
                    <a:pt x="0" y="478281"/>
                  </a:lnTo>
                  <a:lnTo>
                    <a:pt x="0" y="2391398"/>
                  </a:lnTo>
                  <a:lnTo>
                    <a:pt x="2469" y="2440301"/>
                  </a:lnTo>
                  <a:lnTo>
                    <a:pt x="9717" y="2487792"/>
                  </a:lnTo>
                  <a:lnTo>
                    <a:pt x="21502" y="2533629"/>
                  </a:lnTo>
                  <a:lnTo>
                    <a:pt x="37585" y="2577573"/>
                  </a:lnTo>
                  <a:lnTo>
                    <a:pt x="57726" y="2619382"/>
                  </a:lnTo>
                  <a:lnTo>
                    <a:pt x="81683" y="2658818"/>
                  </a:lnTo>
                  <a:lnTo>
                    <a:pt x="109216" y="2695638"/>
                  </a:lnTo>
                  <a:lnTo>
                    <a:pt x="140085" y="2729603"/>
                  </a:lnTo>
                  <a:lnTo>
                    <a:pt x="174050" y="2760473"/>
                  </a:lnTo>
                  <a:lnTo>
                    <a:pt x="210869" y="2788006"/>
                  </a:lnTo>
                  <a:lnTo>
                    <a:pt x="250304" y="2811964"/>
                  </a:lnTo>
                  <a:lnTo>
                    <a:pt x="292112" y="2832104"/>
                  </a:lnTo>
                  <a:lnTo>
                    <a:pt x="336055" y="2848188"/>
                  </a:lnTo>
                  <a:lnTo>
                    <a:pt x="381890" y="2859973"/>
                  </a:lnTo>
                  <a:lnTo>
                    <a:pt x="429379" y="2867221"/>
                  </a:lnTo>
                  <a:lnTo>
                    <a:pt x="478280" y="2869690"/>
                  </a:lnTo>
                  <a:lnTo>
                    <a:pt x="3738624" y="2869690"/>
                  </a:lnTo>
                  <a:lnTo>
                    <a:pt x="3787528" y="2867221"/>
                  </a:lnTo>
                  <a:lnTo>
                    <a:pt x="3835018" y="2859973"/>
                  </a:lnTo>
                  <a:lnTo>
                    <a:pt x="3880855" y="2848188"/>
                  </a:lnTo>
                  <a:lnTo>
                    <a:pt x="3924798" y="2832104"/>
                  </a:lnTo>
                  <a:lnTo>
                    <a:pt x="3966607" y="2811964"/>
                  </a:lnTo>
                  <a:lnTo>
                    <a:pt x="4006042" y="2788006"/>
                  </a:lnTo>
                  <a:lnTo>
                    <a:pt x="4042861" y="2760473"/>
                  </a:lnTo>
                  <a:lnTo>
                    <a:pt x="4076825" y="2729603"/>
                  </a:lnTo>
                  <a:lnTo>
                    <a:pt x="4107694" y="2695638"/>
                  </a:lnTo>
                  <a:lnTo>
                    <a:pt x="4135226" y="2658818"/>
                  </a:lnTo>
                  <a:lnTo>
                    <a:pt x="4159183" y="2619382"/>
                  </a:lnTo>
                  <a:lnTo>
                    <a:pt x="4179322" y="2577573"/>
                  </a:lnTo>
                  <a:lnTo>
                    <a:pt x="4195405" y="2533629"/>
                  </a:lnTo>
                  <a:lnTo>
                    <a:pt x="4207190" y="2487792"/>
                  </a:lnTo>
                  <a:lnTo>
                    <a:pt x="4214437" y="2440301"/>
                  </a:lnTo>
                  <a:lnTo>
                    <a:pt x="4216906" y="2391398"/>
                  </a:lnTo>
                  <a:lnTo>
                    <a:pt x="4216906" y="478281"/>
                  </a:lnTo>
                  <a:lnTo>
                    <a:pt x="4214437" y="429378"/>
                  </a:lnTo>
                  <a:lnTo>
                    <a:pt x="4207190" y="381888"/>
                  </a:lnTo>
                  <a:lnTo>
                    <a:pt x="4195405" y="336051"/>
                  </a:lnTo>
                  <a:lnTo>
                    <a:pt x="4179322" y="292107"/>
                  </a:lnTo>
                  <a:lnTo>
                    <a:pt x="4159183" y="250299"/>
                  </a:lnTo>
                  <a:lnTo>
                    <a:pt x="4135226" y="210864"/>
                  </a:lnTo>
                  <a:lnTo>
                    <a:pt x="4107694" y="174045"/>
                  </a:lnTo>
                  <a:lnTo>
                    <a:pt x="4076825" y="140080"/>
                  </a:lnTo>
                  <a:lnTo>
                    <a:pt x="4042861" y="109212"/>
                  </a:lnTo>
                  <a:lnTo>
                    <a:pt x="4006042" y="81679"/>
                  </a:lnTo>
                  <a:lnTo>
                    <a:pt x="3966607" y="57723"/>
                  </a:lnTo>
                  <a:lnTo>
                    <a:pt x="3924798" y="37584"/>
                  </a:lnTo>
                  <a:lnTo>
                    <a:pt x="3880855" y="21501"/>
                  </a:lnTo>
                  <a:lnTo>
                    <a:pt x="3835018" y="9716"/>
                  </a:lnTo>
                  <a:lnTo>
                    <a:pt x="3787528" y="2469"/>
                  </a:lnTo>
                  <a:lnTo>
                    <a:pt x="37386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0017" y="3464051"/>
              <a:ext cx="4217035" cy="2870200"/>
            </a:xfrm>
            <a:custGeom>
              <a:avLst/>
              <a:gdLst/>
              <a:ahLst/>
              <a:cxnLst/>
              <a:rect l="l" t="t" r="r" b="b"/>
              <a:pathLst>
                <a:path w="4217035" h="2870200">
                  <a:moveTo>
                    <a:pt x="0" y="478281"/>
                  </a:moveTo>
                  <a:lnTo>
                    <a:pt x="2469" y="429378"/>
                  </a:lnTo>
                  <a:lnTo>
                    <a:pt x="9717" y="381888"/>
                  </a:lnTo>
                  <a:lnTo>
                    <a:pt x="21502" y="336051"/>
                  </a:lnTo>
                  <a:lnTo>
                    <a:pt x="37585" y="292107"/>
                  </a:lnTo>
                  <a:lnTo>
                    <a:pt x="57726" y="250299"/>
                  </a:lnTo>
                  <a:lnTo>
                    <a:pt x="81683" y="210864"/>
                  </a:lnTo>
                  <a:lnTo>
                    <a:pt x="109216" y="174045"/>
                  </a:lnTo>
                  <a:lnTo>
                    <a:pt x="140085" y="140081"/>
                  </a:lnTo>
                  <a:lnTo>
                    <a:pt x="174050" y="109212"/>
                  </a:lnTo>
                  <a:lnTo>
                    <a:pt x="210869" y="81679"/>
                  </a:lnTo>
                  <a:lnTo>
                    <a:pt x="250304" y="57723"/>
                  </a:lnTo>
                  <a:lnTo>
                    <a:pt x="292112" y="37584"/>
                  </a:lnTo>
                  <a:lnTo>
                    <a:pt x="336055" y="21501"/>
                  </a:lnTo>
                  <a:lnTo>
                    <a:pt x="381890" y="9716"/>
                  </a:lnTo>
                  <a:lnTo>
                    <a:pt x="429379" y="2469"/>
                  </a:lnTo>
                  <a:lnTo>
                    <a:pt x="478280" y="0"/>
                  </a:lnTo>
                  <a:lnTo>
                    <a:pt x="3738624" y="0"/>
                  </a:lnTo>
                  <a:lnTo>
                    <a:pt x="3787528" y="2469"/>
                  </a:lnTo>
                  <a:lnTo>
                    <a:pt x="3835018" y="9716"/>
                  </a:lnTo>
                  <a:lnTo>
                    <a:pt x="3880855" y="21501"/>
                  </a:lnTo>
                  <a:lnTo>
                    <a:pt x="3924798" y="37584"/>
                  </a:lnTo>
                  <a:lnTo>
                    <a:pt x="3966607" y="57723"/>
                  </a:lnTo>
                  <a:lnTo>
                    <a:pt x="4006042" y="81679"/>
                  </a:lnTo>
                  <a:lnTo>
                    <a:pt x="4042861" y="109212"/>
                  </a:lnTo>
                  <a:lnTo>
                    <a:pt x="4076825" y="140080"/>
                  </a:lnTo>
                  <a:lnTo>
                    <a:pt x="4107694" y="174045"/>
                  </a:lnTo>
                  <a:lnTo>
                    <a:pt x="4135226" y="210864"/>
                  </a:lnTo>
                  <a:lnTo>
                    <a:pt x="4159183" y="250299"/>
                  </a:lnTo>
                  <a:lnTo>
                    <a:pt x="4179322" y="292107"/>
                  </a:lnTo>
                  <a:lnTo>
                    <a:pt x="4195405" y="336051"/>
                  </a:lnTo>
                  <a:lnTo>
                    <a:pt x="4207190" y="381888"/>
                  </a:lnTo>
                  <a:lnTo>
                    <a:pt x="4214437" y="429378"/>
                  </a:lnTo>
                  <a:lnTo>
                    <a:pt x="4216906" y="478281"/>
                  </a:lnTo>
                  <a:lnTo>
                    <a:pt x="4216906" y="2391398"/>
                  </a:lnTo>
                  <a:lnTo>
                    <a:pt x="4214437" y="2440301"/>
                  </a:lnTo>
                  <a:lnTo>
                    <a:pt x="4207190" y="2487792"/>
                  </a:lnTo>
                  <a:lnTo>
                    <a:pt x="4195405" y="2533629"/>
                  </a:lnTo>
                  <a:lnTo>
                    <a:pt x="4179322" y="2577573"/>
                  </a:lnTo>
                  <a:lnTo>
                    <a:pt x="4159183" y="2619382"/>
                  </a:lnTo>
                  <a:lnTo>
                    <a:pt x="4135226" y="2658818"/>
                  </a:lnTo>
                  <a:lnTo>
                    <a:pt x="4107694" y="2695638"/>
                  </a:lnTo>
                  <a:lnTo>
                    <a:pt x="4076825" y="2729603"/>
                  </a:lnTo>
                  <a:lnTo>
                    <a:pt x="4042861" y="2760473"/>
                  </a:lnTo>
                  <a:lnTo>
                    <a:pt x="4006042" y="2788006"/>
                  </a:lnTo>
                  <a:lnTo>
                    <a:pt x="3966607" y="2811964"/>
                  </a:lnTo>
                  <a:lnTo>
                    <a:pt x="3924798" y="2832104"/>
                  </a:lnTo>
                  <a:lnTo>
                    <a:pt x="3880855" y="2848188"/>
                  </a:lnTo>
                  <a:lnTo>
                    <a:pt x="3835018" y="2859973"/>
                  </a:lnTo>
                  <a:lnTo>
                    <a:pt x="3787528" y="2867221"/>
                  </a:lnTo>
                  <a:lnTo>
                    <a:pt x="3738624" y="2869690"/>
                  </a:lnTo>
                  <a:lnTo>
                    <a:pt x="478280" y="2869690"/>
                  </a:lnTo>
                  <a:lnTo>
                    <a:pt x="429379" y="2867221"/>
                  </a:lnTo>
                  <a:lnTo>
                    <a:pt x="381890" y="2859973"/>
                  </a:lnTo>
                  <a:lnTo>
                    <a:pt x="336055" y="2848188"/>
                  </a:lnTo>
                  <a:lnTo>
                    <a:pt x="292112" y="2832104"/>
                  </a:lnTo>
                  <a:lnTo>
                    <a:pt x="250304" y="2811964"/>
                  </a:lnTo>
                  <a:lnTo>
                    <a:pt x="210869" y="2788006"/>
                  </a:lnTo>
                  <a:lnTo>
                    <a:pt x="174050" y="2760473"/>
                  </a:lnTo>
                  <a:lnTo>
                    <a:pt x="140085" y="2729603"/>
                  </a:lnTo>
                  <a:lnTo>
                    <a:pt x="109216" y="2695638"/>
                  </a:lnTo>
                  <a:lnTo>
                    <a:pt x="81683" y="2658818"/>
                  </a:lnTo>
                  <a:lnTo>
                    <a:pt x="57726" y="2619382"/>
                  </a:lnTo>
                  <a:lnTo>
                    <a:pt x="37585" y="2577573"/>
                  </a:lnTo>
                  <a:lnTo>
                    <a:pt x="21502" y="2533629"/>
                  </a:lnTo>
                  <a:lnTo>
                    <a:pt x="9717" y="2487792"/>
                  </a:lnTo>
                  <a:lnTo>
                    <a:pt x="2469" y="2440301"/>
                  </a:lnTo>
                  <a:lnTo>
                    <a:pt x="0" y="2391398"/>
                  </a:lnTo>
                  <a:lnTo>
                    <a:pt x="0" y="478281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12419" y="3075508"/>
            <a:ext cx="4324350" cy="3141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B0F0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dirty="0">
                <a:latin typeface="Candara"/>
                <a:cs typeface="Candara"/>
              </a:rPr>
              <a:t>Example</a:t>
            </a:r>
            <a:endParaRPr sz="1800">
              <a:latin typeface="Candara"/>
              <a:cs typeface="Candara"/>
            </a:endParaRPr>
          </a:p>
          <a:p>
            <a:pPr marL="579755">
              <a:lnSpc>
                <a:spcPct val="100000"/>
              </a:lnSpc>
              <a:spcBef>
                <a:spcPts val="1680"/>
              </a:spcBef>
            </a:pPr>
            <a:r>
              <a:rPr sz="1400" spc="-5" dirty="0">
                <a:solidFill>
                  <a:srgbClr val="5D5D5E"/>
                </a:solidFill>
                <a:latin typeface="Arial"/>
                <a:cs typeface="Arial"/>
              </a:rPr>
              <a:t>&lt;!DOCTYPE</a:t>
            </a:r>
            <a:r>
              <a:rPr sz="1400" spc="-20" dirty="0">
                <a:solidFill>
                  <a:srgbClr val="5D5D5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D5D5E"/>
                </a:solidFill>
                <a:latin typeface="Arial"/>
                <a:cs typeface="Arial"/>
              </a:rPr>
              <a:t>html&gt;</a:t>
            </a:r>
            <a:endParaRPr sz="1400">
              <a:latin typeface="Arial"/>
              <a:cs typeface="Arial"/>
            </a:endParaRPr>
          </a:p>
          <a:p>
            <a:pPr marL="579755">
              <a:lnSpc>
                <a:spcPct val="100000"/>
              </a:lnSpc>
              <a:spcBef>
                <a:spcPts val="430"/>
              </a:spcBef>
            </a:pPr>
            <a:r>
              <a:rPr sz="1400" dirty="0">
                <a:solidFill>
                  <a:srgbClr val="5D5D5E"/>
                </a:solidFill>
                <a:latin typeface="Arial"/>
                <a:cs typeface="Arial"/>
              </a:rPr>
              <a:t>&lt;html&gt;</a:t>
            </a:r>
            <a:endParaRPr sz="1400">
              <a:latin typeface="Arial"/>
              <a:cs typeface="Arial"/>
            </a:endParaRPr>
          </a:p>
          <a:p>
            <a:pPr marL="777875">
              <a:lnSpc>
                <a:spcPct val="100000"/>
              </a:lnSpc>
              <a:spcBef>
                <a:spcPts val="430"/>
              </a:spcBef>
            </a:pPr>
            <a:r>
              <a:rPr sz="1400" spc="-5" dirty="0">
                <a:solidFill>
                  <a:srgbClr val="5D5D5E"/>
                </a:solidFill>
                <a:latin typeface="Arial"/>
                <a:cs typeface="Arial"/>
              </a:rPr>
              <a:t>&lt;body&gt;</a:t>
            </a:r>
            <a:endParaRPr sz="1400">
              <a:latin typeface="Arial"/>
              <a:cs typeface="Arial"/>
            </a:endParaRPr>
          </a:p>
          <a:p>
            <a:pPr marL="1490980">
              <a:lnSpc>
                <a:spcPct val="100000"/>
              </a:lnSpc>
              <a:spcBef>
                <a:spcPts val="434"/>
              </a:spcBef>
            </a:pPr>
            <a:r>
              <a:rPr sz="1400" spc="-5" dirty="0">
                <a:solidFill>
                  <a:srgbClr val="5D5D5E"/>
                </a:solidFill>
                <a:latin typeface="Arial"/>
                <a:cs typeface="Arial"/>
              </a:rPr>
              <a:t>&lt;h2&gt;My</a:t>
            </a:r>
            <a:r>
              <a:rPr sz="1400" spc="-45" dirty="0">
                <a:solidFill>
                  <a:srgbClr val="5D5D5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D5D5E"/>
                </a:solidFill>
                <a:latin typeface="Arial"/>
                <a:cs typeface="Arial"/>
              </a:rPr>
              <a:t>favorite</a:t>
            </a:r>
            <a:r>
              <a:rPr sz="1400" spc="-40" dirty="0">
                <a:solidFill>
                  <a:srgbClr val="5D5D5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D5D5E"/>
                </a:solidFill>
                <a:latin typeface="Arial"/>
                <a:cs typeface="Arial"/>
              </a:rPr>
              <a:t>cricket</a:t>
            </a:r>
            <a:r>
              <a:rPr sz="1400" spc="-60" dirty="0">
                <a:solidFill>
                  <a:srgbClr val="5D5D5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D5D5E"/>
                </a:solidFill>
                <a:latin typeface="Arial"/>
                <a:cs typeface="Arial"/>
              </a:rPr>
              <a:t>teams&lt;/h2&gt;</a:t>
            </a:r>
            <a:endParaRPr sz="1400">
              <a:latin typeface="Arial"/>
              <a:cs typeface="Arial"/>
            </a:endParaRPr>
          </a:p>
          <a:p>
            <a:pPr marL="1490980">
              <a:lnSpc>
                <a:spcPct val="100000"/>
              </a:lnSpc>
              <a:spcBef>
                <a:spcPts val="430"/>
              </a:spcBef>
            </a:pPr>
            <a:r>
              <a:rPr sz="1400" dirty="0">
                <a:solidFill>
                  <a:srgbClr val="5D5D5E"/>
                </a:solidFill>
                <a:latin typeface="Arial"/>
                <a:cs typeface="Arial"/>
              </a:rPr>
              <a:t>&lt;ul&gt;</a:t>
            </a:r>
            <a:endParaRPr sz="1400">
              <a:latin typeface="Arial"/>
              <a:cs typeface="Arial"/>
            </a:endParaRPr>
          </a:p>
          <a:p>
            <a:pPr marL="2405380">
              <a:lnSpc>
                <a:spcPct val="100000"/>
              </a:lnSpc>
              <a:spcBef>
                <a:spcPts val="434"/>
              </a:spcBef>
            </a:pPr>
            <a:r>
              <a:rPr sz="1400" dirty="0">
                <a:solidFill>
                  <a:srgbClr val="5D5D5E"/>
                </a:solidFill>
                <a:latin typeface="Arial"/>
                <a:cs typeface="Arial"/>
              </a:rPr>
              <a:t>&lt;li&gt;INDIA&lt;/li&gt;</a:t>
            </a:r>
            <a:endParaRPr sz="1400">
              <a:latin typeface="Arial"/>
              <a:cs typeface="Arial"/>
            </a:endParaRPr>
          </a:p>
          <a:p>
            <a:pPr marL="2405380">
              <a:lnSpc>
                <a:spcPct val="100000"/>
              </a:lnSpc>
              <a:spcBef>
                <a:spcPts val="430"/>
              </a:spcBef>
            </a:pPr>
            <a:r>
              <a:rPr sz="1400" dirty="0">
                <a:solidFill>
                  <a:srgbClr val="5D5D5E"/>
                </a:solidFill>
                <a:latin typeface="Arial"/>
                <a:cs typeface="Arial"/>
              </a:rPr>
              <a:t>&lt;li&gt;SRILANKA&lt;/li&gt;</a:t>
            </a:r>
            <a:endParaRPr sz="1400">
              <a:latin typeface="Arial"/>
              <a:cs typeface="Arial"/>
            </a:endParaRPr>
          </a:p>
          <a:p>
            <a:pPr marR="937260" algn="ctr">
              <a:lnSpc>
                <a:spcPct val="100000"/>
              </a:lnSpc>
              <a:spcBef>
                <a:spcPts val="434"/>
              </a:spcBef>
            </a:pPr>
            <a:r>
              <a:rPr sz="1400" dirty="0">
                <a:solidFill>
                  <a:srgbClr val="5D5D5E"/>
                </a:solidFill>
                <a:latin typeface="Arial"/>
                <a:cs typeface="Arial"/>
              </a:rPr>
              <a:t>&lt;/ul&gt;</a:t>
            </a:r>
            <a:endParaRPr sz="1400">
              <a:latin typeface="Arial"/>
              <a:cs typeface="Arial"/>
            </a:endParaRPr>
          </a:p>
          <a:p>
            <a:pPr marR="1922145" algn="ctr">
              <a:lnSpc>
                <a:spcPct val="100000"/>
              </a:lnSpc>
              <a:spcBef>
                <a:spcPts val="430"/>
              </a:spcBef>
            </a:pPr>
            <a:r>
              <a:rPr sz="1400" spc="-5" dirty="0">
                <a:solidFill>
                  <a:srgbClr val="5D5D5E"/>
                </a:solidFill>
                <a:latin typeface="Arial"/>
                <a:cs typeface="Arial"/>
              </a:rPr>
              <a:t>&lt;/body&gt;</a:t>
            </a:r>
            <a:endParaRPr sz="1400">
              <a:latin typeface="Arial"/>
              <a:cs typeface="Arial"/>
            </a:endParaRPr>
          </a:p>
          <a:p>
            <a:pPr marR="2561590" algn="ctr">
              <a:lnSpc>
                <a:spcPct val="100000"/>
              </a:lnSpc>
              <a:spcBef>
                <a:spcPts val="434"/>
              </a:spcBef>
            </a:pPr>
            <a:r>
              <a:rPr sz="1400" dirty="0">
                <a:solidFill>
                  <a:srgbClr val="5D5D5E"/>
                </a:solidFill>
                <a:latin typeface="Arial"/>
                <a:cs typeface="Arial"/>
              </a:rPr>
              <a:t>&lt;/html&gt;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5728" y="3617976"/>
            <a:ext cx="2634996" cy="139446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700" y="1090627"/>
            <a:ext cx="4726940" cy="58674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400" spc="-5" dirty="0">
                <a:latin typeface="Verdana"/>
                <a:cs typeface="Verdana"/>
              </a:rPr>
              <a:t>Style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Attribute:</a:t>
            </a:r>
            <a:endParaRPr sz="14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595"/>
              </a:spcBef>
              <a:buFont typeface="Wingdings"/>
              <a:buChar char=""/>
              <a:tabLst>
                <a:tab pos="187960" algn="l"/>
              </a:tabLst>
            </a:pPr>
            <a:r>
              <a:rPr sz="1200" dirty="0">
                <a:latin typeface="Verdana"/>
                <a:cs typeface="Verdana"/>
              </a:rPr>
              <a:t>Can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be used in</a:t>
            </a:r>
            <a:r>
              <a:rPr sz="1200" spc="-5" dirty="0">
                <a:latin typeface="Verdana"/>
                <a:cs typeface="Verdana"/>
              </a:rPr>
              <a:t> &lt;UL&gt;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tag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to deﬁne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the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style </a:t>
            </a:r>
            <a:r>
              <a:rPr sz="1200" dirty="0">
                <a:latin typeface="Verdana"/>
                <a:cs typeface="Verdana"/>
              </a:rPr>
              <a:t>of </a:t>
            </a:r>
            <a:r>
              <a:rPr sz="1200" spc="-10" dirty="0">
                <a:latin typeface="Verdana"/>
                <a:cs typeface="Verdana"/>
              </a:rPr>
              <a:t>the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marker.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700" y="5143801"/>
            <a:ext cx="7301230" cy="58674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400" dirty="0">
                <a:latin typeface="Verdana"/>
                <a:cs typeface="Verdana"/>
              </a:rPr>
              <a:t>Example</a:t>
            </a:r>
            <a:endParaRPr sz="14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595"/>
              </a:spcBef>
              <a:buFont typeface="Wingdings"/>
              <a:buChar char=""/>
              <a:tabLst>
                <a:tab pos="187960" algn="l"/>
              </a:tabLst>
            </a:pPr>
            <a:r>
              <a:rPr sz="1200" dirty="0">
                <a:latin typeface="Verdana"/>
                <a:cs typeface="Verdana"/>
              </a:rPr>
              <a:t>&lt;UL </a:t>
            </a:r>
            <a:r>
              <a:rPr sz="1200" spc="-5" dirty="0">
                <a:latin typeface="Verdana"/>
                <a:cs typeface="Verdana"/>
              </a:rPr>
              <a:t>style=“list-style-type:circle”&gt;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will be used to preﬁx unordered </a:t>
            </a:r>
            <a:r>
              <a:rPr sz="1200" spc="-5" dirty="0">
                <a:latin typeface="Verdana"/>
                <a:cs typeface="Verdana"/>
              </a:rPr>
              <a:t>list</a:t>
            </a:r>
            <a:r>
              <a:rPr sz="1200" dirty="0">
                <a:latin typeface="Verdana"/>
                <a:cs typeface="Verdana"/>
              </a:rPr>
              <a:t> of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items</a:t>
            </a:r>
            <a:r>
              <a:rPr sz="1200" dirty="0">
                <a:latin typeface="Verdana"/>
                <a:cs typeface="Verdana"/>
              </a:rPr>
              <a:t> with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square.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3863" y="239979"/>
            <a:ext cx="46780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Attributes</a:t>
            </a:r>
            <a:r>
              <a:rPr spc="-20" dirty="0"/>
              <a:t> </a:t>
            </a:r>
            <a:r>
              <a:rPr dirty="0"/>
              <a:t>in</a:t>
            </a:r>
            <a:r>
              <a:rPr spc="-60" dirty="0"/>
              <a:t> </a:t>
            </a:r>
            <a:r>
              <a:rPr dirty="0"/>
              <a:t>&lt;UL&gt;</a:t>
            </a:r>
            <a:r>
              <a:rPr spc="-20" dirty="0"/>
              <a:t> </a:t>
            </a:r>
            <a:r>
              <a:rPr dirty="0"/>
              <a:t>tag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22288" y="1793874"/>
          <a:ext cx="7923530" cy="3353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Style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Attribute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Value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A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Description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list-style-type:disc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816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0708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list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items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will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be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marked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with </a:t>
                      </a:r>
                      <a:r>
                        <a:rPr sz="1800" spc="-6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bullets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(default)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list-style-type:circle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816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070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list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items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will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be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marked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with </a:t>
                      </a:r>
                      <a:r>
                        <a:rPr sz="1800" spc="-6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circles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list-style-type:square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822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list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 items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will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be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marked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with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squares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list-style-type:none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62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list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items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will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not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be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marked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62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marR="114236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1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800" spc="-4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yle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sz="1800" spc="1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ma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e:  url(‘logo.gif');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445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list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items will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be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marked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with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an </a:t>
                      </a:r>
                      <a:r>
                        <a:rPr sz="1800" spc="-6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image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863" y="230835"/>
            <a:ext cx="30727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Arial"/>
                <a:cs typeface="Arial"/>
              </a:rPr>
              <a:t>Example</a:t>
            </a:r>
            <a:r>
              <a:rPr spc="-5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(Code):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6136" y="1847087"/>
            <a:ext cx="5674360" cy="4410710"/>
            <a:chOff x="326136" y="1847087"/>
            <a:chExt cx="5674360" cy="4410710"/>
          </a:xfrm>
        </p:grpSpPr>
        <p:sp>
          <p:nvSpPr>
            <p:cNvPr id="4" name="object 4"/>
            <p:cNvSpPr/>
            <p:nvPr/>
          </p:nvSpPr>
          <p:spPr>
            <a:xfrm>
              <a:off x="332233" y="1853184"/>
              <a:ext cx="5661660" cy="4398645"/>
            </a:xfrm>
            <a:custGeom>
              <a:avLst/>
              <a:gdLst/>
              <a:ahLst/>
              <a:cxnLst/>
              <a:rect l="l" t="t" r="r" b="b"/>
              <a:pathLst>
                <a:path w="5661660" h="4398645">
                  <a:moveTo>
                    <a:pt x="4928614" y="0"/>
                  </a:moveTo>
                  <a:lnTo>
                    <a:pt x="733056" y="0"/>
                  </a:lnTo>
                  <a:lnTo>
                    <a:pt x="684858" y="1559"/>
                  </a:lnTo>
                  <a:lnTo>
                    <a:pt x="637492" y="6172"/>
                  </a:lnTo>
                  <a:lnTo>
                    <a:pt x="591055" y="13742"/>
                  </a:lnTo>
                  <a:lnTo>
                    <a:pt x="545644" y="24173"/>
                  </a:lnTo>
                  <a:lnTo>
                    <a:pt x="501355" y="37368"/>
                  </a:lnTo>
                  <a:lnTo>
                    <a:pt x="458285" y="53231"/>
                  </a:lnTo>
                  <a:lnTo>
                    <a:pt x="416530" y="71665"/>
                  </a:lnTo>
                  <a:lnTo>
                    <a:pt x="376187" y="92573"/>
                  </a:lnTo>
                  <a:lnTo>
                    <a:pt x="337353" y="115859"/>
                  </a:lnTo>
                  <a:lnTo>
                    <a:pt x="300124" y="141427"/>
                  </a:lnTo>
                  <a:lnTo>
                    <a:pt x="264597" y="169179"/>
                  </a:lnTo>
                  <a:lnTo>
                    <a:pt x="230868" y="199020"/>
                  </a:lnTo>
                  <a:lnTo>
                    <a:pt x="199034" y="230852"/>
                  </a:lnTo>
                  <a:lnTo>
                    <a:pt x="169192" y="264580"/>
                  </a:lnTo>
                  <a:lnTo>
                    <a:pt x="141438" y="300106"/>
                  </a:lnTo>
                  <a:lnTo>
                    <a:pt x="115869" y="337334"/>
                  </a:lnTo>
                  <a:lnTo>
                    <a:pt x="92581" y="376167"/>
                  </a:lnTo>
                  <a:lnTo>
                    <a:pt x="71671" y="416509"/>
                  </a:lnTo>
                  <a:lnTo>
                    <a:pt x="53236" y="458264"/>
                  </a:lnTo>
                  <a:lnTo>
                    <a:pt x="37372" y="501335"/>
                  </a:lnTo>
                  <a:lnTo>
                    <a:pt x="24175" y="545624"/>
                  </a:lnTo>
                  <a:lnTo>
                    <a:pt x="13743" y="591036"/>
                  </a:lnTo>
                  <a:lnTo>
                    <a:pt x="6172" y="637475"/>
                  </a:lnTo>
                  <a:lnTo>
                    <a:pt x="1559" y="684843"/>
                  </a:lnTo>
                  <a:lnTo>
                    <a:pt x="0" y="733043"/>
                  </a:lnTo>
                  <a:lnTo>
                    <a:pt x="0" y="3665219"/>
                  </a:lnTo>
                  <a:lnTo>
                    <a:pt x="1559" y="3713416"/>
                  </a:lnTo>
                  <a:lnTo>
                    <a:pt x="6172" y="3760780"/>
                  </a:lnTo>
                  <a:lnTo>
                    <a:pt x="13743" y="3807216"/>
                  </a:lnTo>
                  <a:lnTo>
                    <a:pt x="24175" y="3852626"/>
                  </a:lnTo>
                  <a:lnTo>
                    <a:pt x="37372" y="3896914"/>
                  </a:lnTo>
                  <a:lnTo>
                    <a:pt x="53236" y="3939983"/>
                  </a:lnTo>
                  <a:lnTo>
                    <a:pt x="71671" y="3981737"/>
                  </a:lnTo>
                  <a:lnTo>
                    <a:pt x="92581" y="4022079"/>
                  </a:lnTo>
                  <a:lnTo>
                    <a:pt x="115869" y="4060912"/>
                  </a:lnTo>
                  <a:lnTo>
                    <a:pt x="141438" y="4098141"/>
                  </a:lnTo>
                  <a:lnTo>
                    <a:pt x="169192" y="4133667"/>
                  </a:lnTo>
                  <a:lnTo>
                    <a:pt x="199034" y="4167395"/>
                  </a:lnTo>
                  <a:lnTo>
                    <a:pt x="230868" y="4199229"/>
                  </a:lnTo>
                  <a:lnTo>
                    <a:pt x="264597" y="4229071"/>
                  </a:lnTo>
                  <a:lnTo>
                    <a:pt x="300124" y="4256825"/>
                  </a:lnTo>
                  <a:lnTo>
                    <a:pt x="337353" y="4282394"/>
                  </a:lnTo>
                  <a:lnTo>
                    <a:pt x="376187" y="4305681"/>
                  </a:lnTo>
                  <a:lnTo>
                    <a:pt x="416530" y="4326591"/>
                  </a:lnTo>
                  <a:lnTo>
                    <a:pt x="458285" y="4345026"/>
                  </a:lnTo>
                  <a:lnTo>
                    <a:pt x="501355" y="4360890"/>
                  </a:lnTo>
                  <a:lnTo>
                    <a:pt x="545644" y="4374087"/>
                  </a:lnTo>
                  <a:lnTo>
                    <a:pt x="591055" y="4384518"/>
                  </a:lnTo>
                  <a:lnTo>
                    <a:pt x="637492" y="4392090"/>
                  </a:lnTo>
                  <a:lnTo>
                    <a:pt x="684858" y="4396703"/>
                  </a:lnTo>
                  <a:lnTo>
                    <a:pt x="733056" y="4398262"/>
                  </a:lnTo>
                  <a:lnTo>
                    <a:pt x="4928614" y="4398262"/>
                  </a:lnTo>
                  <a:lnTo>
                    <a:pt x="4976815" y="4396703"/>
                  </a:lnTo>
                  <a:lnTo>
                    <a:pt x="5024183" y="4392090"/>
                  </a:lnTo>
                  <a:lnTo>
                    <a:pt x="5070621" y="4384518"/>
                  </a:lnTo>
                  <a:lnTo>
                    <a:pt x="5116034" y="4374087"/>
                  </a:lnTo>
                  <a:lnTo>
                    <a:pt x="5160323" y="4360890"/>
                  </a:lnTo>
                  <a:lnTo>
                    <a:pt x="5203394" y="4345026"/>
                  </a:lnTo>
                  <a:lnTo>
                    <a:pt x="5245148" y="4326591"/>
                  </a:lnTo>
                  <a:lnTo>
                    <a:pt x="5285491" y="4305681"/>
                  </a:lnTo>
                  <a:lnTo>
                    <a:pt x="5324324" y="4282394"/>
                  </a:lnTo>
                  <a:lnTo>
                    <a:pt x="5361552" y="4256825"/>
                  </a:lnTo>
                  <a:lnTo>
                    <a:pt x="5397078" y="4229071"/>
                  </a:lnTo>
                  <a:lnTo>
                    <a:pt x="5430806" y="4199229"/>
                  </a:lnTo>
                  <a:lnTo>
                    <a:pt x="5462638" y="4167395"/>
                  </a:lnTo>
                  <a:lnTo>
                    <a:pt x="5492479" y="4133667"/>
                  </a:lnTo>
                  <a:lnTo>
                    <a:pt x="5520231" y="4098141"/>
                  </a:lnTo>
                  <a:lnTo>
                    <a:pt x="5545799" y="4060912"/>
                  </a:lnTo>
                  <a:lnTo>
                    <a:pt x="5569085" y="4022079"/>
                  </a:lnTo>
                  <a:lnTo>
                    <a:pt x="5589993" y="3981737"/>
                  </a:lnTo>
                  <a:lnTo>
                    <a:pt x="5608427" y="3939983"/>
                  </a:lnTo>
                  <a:lnTo>
                    <a:pt x="5624290" y="3896914"/>
                  </a:lnTo>
                  <a:lnTo>
                    <a:pt x="5637485" y="3852626"/>
                  </a:lnTo>
                  <a:lnTo>
                    <a:pt x="5647916" y="3807216"/>
                  </a:lnTo>
                  <a:lnTo>
                    <a:pt x="5655486" y="3760780"/>
                  </a:lnTo>
                  <a:lnTo>
                    <a:pt x="5660099" y="3713416"/>
                  </a:lnTo>
                  <a:lnTo>
                    <a:pt x="5661658" y="3665219"/>
                  </a:lnTo>
                  <a:lnTo>
                    <a:pt x="5661658" y="733043"/>
                  </a:lnTo>
                  <a:lnTo>
                    <a:pt x="5660099" y="684843"/>
                  </a:lnTo>
                  <a:lnTo>
                    <a:pt x="5655486" y="637475"/>
                  </a:lnTo>
                  <a:lnTo>
                    <a:pt x="5647916" y="591036"/>
                  </a:lnTo>
                  <a:lnTo>
                    <a:pt x="5637485" y="545624"/>
                  </a:lnTo>
                  <a:lnTo>
                    <a:pt x="5624290" y="501335"/>
                  </a:lnTo>
                  <a:lnTo>
                    <a:pt x="5608427" y="458264"/>
                  </a:lnTo>
                  <a:lnTo>
                    <a:pt x="5589993" y="416509"/>
                  </a:lnTo>
                  <a:lnTo>
                    <a:pt x="5569085" y="376167"/>
                  </a:lnTo>
                  <a:lnTo>
                    <a:pt x="5545799" y="337334"/>
                  </a:lnTo>
                  <a:lnTo>
                    <a:pt x="5520231" y="300106"/>
                  </a:lnTo>
                  <a:lnTo>
                    <a:pt x="5492479" y="264580"/>
                  </a:lnTo>
                  <a:lnTo>
                    <a:pt x="5462638" y="230852"/>
                  </a:lnTo>
                  <a:lnTo>
                    <a:pt x="5430806" y="199020"/>
                  </a:lnTo>
                  <a:lnTo>
                    <a:pt x="5397078" y="169179"/>
                  </a:lnTo>
                  <a:lnTo>
                    <a:pt x="5361552" y="141427"/>
                  </a:lnTo>
                  <a:lnTo>
                    <a:pt x="5324324" y="115859"/>
                  </a:lnTo>
                  <a:lnTo>
                    <a:pt x="5285491" y="92573"/>
                  </a:lnTo>
                  <a:lnTo>
                    <a:pt x="5245148" y="71665"/>
                  </a:lnTo>
                  <a:lnTo>
                    <a:pt x="5203394" y="53231"/>
                  </a:lnTo>
                  <a:lnTo>
                    <a:pt x="5160323" y="37368"/>
                  </a:lnTo>
                  <a:lnTo>
                    <a:pt x="5116034" y="24173"/>
                  </a:lnTo>
                  <a:lnTo>
                    <a:pt x="5070621" y="13742"/>
                  </a:lnTo>
                  <a:lnTo>
                    <a:pt x="5024183" y="6172"/>
                  </a:lnTo>
                  <a:lnTo>
                    <a:pt x="4976815" y="1559"/>
                  </a:lnTo>
                  <a:lnTo>
                    <a:pt x="49286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2233" y="1853184"/>
              <a:ext cx="5661660" cy="4398645"/>
            </a:xfrm>
            <a:custGeom>
              <a:avLst/>
              <a:gdLst/>
              <a:ahLst/>
              <a:cxnLst/>
              <a:rect l="l" t="t" r="r" b="b"/>
              <a:pathLst>
                <a:path w="5661660" h="4398645">
                  <a:moveTo>
                    <a:pt x="0" y="733043"/>
                  </a:moveTo>
                  <a:lnTo>
                    <a:pt x="1559" y="684843"/>
                  </a:lnTo>
                  <a:lnTo>
                    <a:pt x="6172" y="637475"/>
                  </a:lnTo>
                  <a:lnTo>
                    <a:pt x="13743" y="591036"/>
                  </a:lnTo>
                  <a:lnTo>
                    <a:pt x="24175" y="545624"/>
                  </a:lnTo>
                  <a:lnTo>
                    <a:pt x="37372" y="501335"/>
                  </a:lnTo>
                  <a:lnTo>
                    <a:pt x="53236" y="458264"/>
                  </a:lnTo>
                  <a:lnTo>
                    <a:pt x="71671" y="416509"/>
                  </a:lnTo>
                  <a:lnTo>
                    <a:pt x="92581" y="376167"/>
                  </a:lnTo>
                  <a:lnTo>
                    <a:pt x="115869" y="337334"/>
                  </a:lnTo>
                  <a:lnTo>
                    <a:pt x="141438" y="300106"/>
                  </a:lnTo>
                  <a:lnTo>
                    <a:pt x="169192" y="264580"/>
                  </a:lnTo>
                  <a:lnTo>
                    <a:pt x="199034" y="230852"/>
                  </a:lnTo>
                  <a:lnTo>
                    <a:pt x="230868" y="199020"/>
                  </a:lnTo>
                  <a:lnTo>
                    <a:pt x="264597" y="169179"/>
                  </a:lnTo>
                  <a:lnTo>
                    <a:pt x="300124" y="141427"/>
                  </a:lnTo>
                  <a:lnTo>
                    <a:pt x="337353" y="115859"/>
                  </a:lnTo>
                  <a:lnTo>
                    <a:pt x="376187" y="92573"/>
                  </a:lnTo>
                  <a:lnTo>
                    <a:pt x="416530" y="71665"/>
                  </a:lnTo>
                  <a:lnTo>
                    <a:pt x="458285" y="53231"/>
                  </a:lnTo>
                  <a:lnTo>
                    <a:pt x="501355" y="37368"/>
                  </a:lnTo>
                  <a:lnTo>
                    <a:pt x="545644" y="24173"/>
                  </a:lnTo>
                  <a:lnTo>
                    <a:pt x="591055" y="13742"/>
                  </a:lnTo>
                  <a:lnTo>
                    <a:pt x="637492" y="6172"/>
                  </a:lnTo>
                  <a:lnTo>
                    <a:pt x="684858" y="1559"/>
                  </a:lnTo>
                  <a:lnTo>
                    <a:pt x="733056" y="0"/>
                  </a:lnTo>
                  <a:lnTo>
                    <a:pt x="4928614" y="0"/>
                  </a:lnTo>
                  <a:lnTo>
                    <a:pt x="4976815" y="1559"/>
                  </a:lnTo>
                  <a:lnTo>
                    <a:pt x="5024183" y="6172"/>
                  </a:lnTo>
                  <a:lnTo>
                    <a:pt x="5070621" y="13742"/>
                  </a:lnTo>
                  <a:lnTo>
                    <a:pt x="5116034" y="24173"/>
                  </a:lnTo>
                  <a:lnTo>
                    <a:pt x="5160323" y="37368"/>
                  </a:lnTo>
                  <a:lnTo>
                    <a:pt x="5203394" y="53231"/>
                  </a:lnTo>
                  <a:lnTo>
                    <a:pt x="5245148" y="71665"/>
                  </a:lnTo>
                  <a:lnTo>
                    <a:pt x="5285491" y="92573"/>
                  </a:lnTo>
                  <a:lnTo>
                    <a:pt x="5324324" y="115859"/>
                  </a:lnTo>
                  <a:lnTo>
                    <a:pt x="5361552" y="141427"/>
                  </a:lnTo>
                  <a:lnTo>
                    <a:pt x="5397078" y="169179"/>
                  </a:lnTo>
                  <a:lnTo>
                    <a:pt x="5430806" y="199020"/>
                  </a:lnTo>
                  <a:lnTo>
                    <a:pt x="5462638" y="230852"/>
                  </a:lnTo>
                  <a:lnTo>
                    <a:pt x="5492479" y="264580"/>
                  </a:lnTo>
                  <a:lnTo>
                    <a:pt x="5520231" y="300106"/>
                  </a:lnTo>
                  <a:lnTo>
                    <a:pt x="5545799" y="337334"/>
                  </a:lnTo>
                  <a:lnTo>
                    <a:pt x="5569085" y="376167"/>
                  </a:lnTo>
                  <a:lnTo>
                    <a:pt x="5589993" y="416509"/>
                  </a:lnTo>
                  <a:lnTo>
                    <a:pt x="5608427" y="458264"/>
                  </a:lnTo>
                  <a:lnTo>
                    <a:pt x="5624290" y="501335"/>
                  </a:lnTo>
                  <a:lnTo>
                    <a:pt x="5637485" y="545624"/>
                  </a:lnTo>
                  <a:lnTo>
                    <a:pt x="5647916" y="591036"/>
                  </a:lnTo>
                  <a:lnTo>
                    <a:pt x="5655486" y="637475"/>
                  </a:lnTo>
                  <a:lnTo>
                    <a:pt x="5660099" y="684843"/>
                  </a:lnTo>
                  <a:lnTo>
                    <a:pt x="5661658" y="733043"/>
                  </a:lnTo>
                  <a:lnTo>
                    <a:pt x="5661658" y="3665219"/>
                  </a:lnTo>
                  <a:lnTo>
                    <a:pt x="5660099" y="3713416"/>
                  </a:lnTo>
                  <a:lnTo>
                    <a:pt x="5655486" y="3760780"/>
                  </a:lnTo>
                  <a:lnTo>
                    <a:pt x="5647916" y="3807216"/>
                  </a:lnTo>
                  <a:lnTo>
                    <a:pt x="5637485" y="3852626"/>
                  </a:lnTo>
                  <a:lnTo>
                    <a:pt x="5624290" y="3896914"/>
                  </a:lnTo>
                  <a:lnTo>
                    <a:pt x="5608427" y="3939983"/>
                  </a:lnTo>
                  <a:lnTo>
                    <a:pt x="5589993" y="3981737"/>
                  </a:lnTo>
                  <a:lnTo>
                    <a:pt x="5569085" y="4022079"/>
                  </a:lnTo>
                  <a:lnTo>
                    <a:pt x="5545799" y="4060912"/>
                  </a:lnTo>
                  <a:lnTo>
                    <a:pt x="5520231" y="4098141"/>
                  </a:lnTo>
                  <a:lnTo>
                    <a:pt x="5492479" y="4133667"/>
                  </a:lnTo>
                  <a:lnTo>
                    <a:pt x="5462638" y="4167395"/>
                  </a:lnTo>
                  <a:lnTo>
                    <a:pt x="5430806" y="4199229"/>
                  </a:lnTo>
                  <a:lnTo>
                    <a:pt x="5397078" y="4229071"/>
                  </a:lnTo>
                  <a:lnTo>
                    <a:pt x="5361552" y="4256825"/>
                  </a:lnTo>
                  <a:lnTo>
                    <a:pt x="5324324" y="4282394"/>
                  </a:lnTo>
                  <a:lnTo>
                    <a:pt x="5285491" y="4305681"/>
                  </a:lnTo>
                  <a:lnTo>
                    <a:pt x="5245148" y="4326591"/>
                  </a:lnTo>
                  <a:lnTo>
                    <a:pt x="5203394" y="4345026"/>
                  </a:lnTo>
                  <a:lnTo>
                    <a:pt x="5160323" y="4360890"/>
                  </a:lnTo>
                  <a:lnTo>
                    <a:pt x="5116034" y="4374087"/>
                  </a:lnTo>
                  <a:lnTo>
                    <a:pt x="5070621" y="4384518"/>
                  </a:lnTo>
                  <a:lnTo>
                    <a:pt x="5024183" y="4392090"/>
                  </a:lnTo>
                  <a:lnTo>
                    <a:pt x="4976815" y="4396703"/>
                  </a:lnTo>
                  <a:lnTo>
                    <a:pt x="4928614" y="4398262"/>
                  </a:lnTo>
                  <a:lnTo>
                    <a:pt x="733056" y="4398262"/>
                  </a:lnTo>
                  <a:lnTo>
                    <a:pt x="684858" y="4396703"/>
                  </a:lnTo>
                  <a:lnTo>
                    <a:pt x="637492" y="4392090"/>
                  </a:lnTo>
                  <a:lnTo>
                    <a:pt x="591055" y="4384518"/>
                  </a:lnTo>
                  <a:lnTo>
                    <a:pt x="545644" y="4374087"/>
                  </a:lnTo>
                  <a:lnTo>
                    <a:pt x="501355" y="4360890"/>
                  </a:lnTo>
                  <a:lnTo>
                    <a:pt x="458285" y="4345026"/>
                  </a:lnTo>
                  <a:lnTo>
                    <a:pt x="416530" y="4326591"/>
                  </a:lnTo>
                  <a:lnTo>
                    <a:pt x="376187" y="4305681"/>
                  </a:lnTo>
                  <a:lnTo>
                    <a:pt x="337353" y="4282394"/>
                  </a:lnTo>
                  <a:lnTo>
                    <a:pt x="300124" y="4256825"/>
                  </a:lnTo>
                  <a:lnTo>
                    <a:pt x="264597" y="4229071"/>
                  </a:lnTo>
                  <a:lnTo>
                    <a:pt x="230868" y="4199229"/>
                  </a:lnTo>
                  <a:lnTo>
                    <a:pt x="199034" y="4167395"/>
                  </a:lnTo>
                  <a:lnTo>
                    <a:pt x="169192" y="4133667"/>
                  </a:lnTo>
                  <a:lnTo>
                    <a:pt x="141438" y="4098141"/>
                  </a:lnTo>
                  <a:lnTo>
                    <a:pt x="115869" y="4060912"/>
                  </a:lnTo>
                  <a:lnTo>
                    <a:pt x="92581" y="4022079"/>
                  </a:lnTo>
                  <a:lnTo>
                    <a:pt x="71671" y="3981737"/>
                  </a:lnTo>
                  <a:lnTo>
                    <a:pt x="53236" y="3939983"/>
                  </a:lnTo>
                  <a:lnTo>
                    <a:pt x="37372" y="3896914"/>
                  </a:lnTo>
                  <a:lnTo>
                    <a:pt x="24175" y="3852626"/>
                  </a:lnTo>
                  <a:lnTo>
                    <a:pt x="13743" y="3807216"/>
                  </a:lnTo>
                  <a:lnTo>
                    <a:pt x="6172" y="3760780"/>
                  </a:lnTo>
                  <a:lnTo>
                    <a:pt x="1559" y="3713416"/>
                  </a:lnTo>
                  <a:lnTo>
                    <a:pt x="0" y="3665219"/>
                  </a:lnTo>
                  <a:lnTo>
                    <a:pt x="0" y="733043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2200" y="2217420"/>
            <a:ext cx="2790444" cy="113385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185153" y="1335150"/>
            <a:ext cx="13957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00B0F0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200" b="1" spc="-5" dirty="0">
                <a:latin typeface="Verdana"/>
                <a:cs typeface="Verdana"/>
              </a:rPr>
              <a:t>Output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7569" y="1274825"/>
            <a:ext cx="5078095" cy="4966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00B0F0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200" b="1" spc="-5" dirty="0">
                <a:latin typeface="Verdana"/>
                <a:cs typeface="Verdana"/>
              </a:rPr>
              <a:t>Example</a:t>
            </a:r>
            <a:endParaRPr sz="2200">
              <a:latin typeface="Verdana"/>
              <a:cs typeface="Verdana"/>
            </a:endParaRPr>
          </a:p>
          <a:p>
            <a:pPr marL="487680">
              <a:lnSpc>
                <a:spcPct val="100000"/>
              </a:lnSpc>
              <a:spcBef>
                <a:spcPts val="2025"/>
              </a:spcBef>
            </a:pPr>
            <a:r>
              <a:rPr sz="1800" spc="-5" dirty="0">
                <a:latin typeface="Verdana"/>
                <a:cs typeface="Verdana"/>
              </a:rPr>
              <a:t>&lt;!DOCTYPE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html&gt;</a:t>
            </a:r>
            <a:endParaRPr sz="1800">
              <a:latin typeface="Verdana"/>
              <a:cs typeface="Verdana"/>
            </a:endParaRPr>
          </a:p>
          <a:p>
            <a:pPr marL="487680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Verdana"/>
                <a:cs typeface="Verdana"/>
              </a:rPr>
              <a:t>&lt;html&gt;</a:t>
            </a:r>
            <a:endParaRPr sz="1800">
              <a:latin typeface="Verdana"/>
              <a:cs typeface="Verdana"/>
            </a:endParaRPr>
          </a:p>
          <a:p>
            <a:pPr marL="810895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Verdana"/>
                <a:cs typeface="Verdana"/>
              </a:rPr>
              <a:t>&lt;body&gt;</a:t>
            </a:r>
            <a:endParaRPr sz="1800">
              <a:latin typeface="Verdana"/>
              <a:cs typeface="Verdana"/>
            </a:endParaRPr>
          </a:p>
          <a:p>
            <a:pPr marL="487680" marR="422909" indent="1371600">
              <a:lnSpc>
                <a:spcPts val="2920"/>
              </a:lnSpc>
              <a:spcBef>
                <a:spcPts val="220"/>
              </a:spcBef>
            </a:pPr>
            <a:r>
              <a:rPr sz="1800" dirty="0">
                <a:latin typeface="Verdana"/>
                <a:cs typeface="Verdana"/>
              </a:rPr>
              <a:t>&lt;h2&gt;My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favorite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cricket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teams&lt;/h2&gt;</a:t>
            </a:r>
            <a:endParaRPr sz="1800">
              <a:latin typeface="Verdana"/>
              <a:cs typeface="Verdana"/>
            </a:endParaRPr>
          </a:p>
          <a:p>
            <a:pPr marL="1859280">
              <a:lnSpc>
                <a:spcPct val="100000"/>
              </a:lnSpc>
              <a:spcBef>
                <a:spcPts val="530"/>
              </a:spcBef>
            </a:pPr>
            <a:r>
              <a:rPr sz="1800" dirty="0">
                <a:latin typeface="Verdana"/>
                <a:cs typeface="Verdana"/>
              </a:rPr>
              <a:t>&lt;ul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style="list-style-</a:t>
            </a:r>
            <a:endParaRPr sz="1800">
              <a:latin typeface="Verdana"/>
              <a:cs typeface="Verdana"/>
            </a:endParaRPr>
          </a:p>
          <a:p>
            <a:pPr marL="487680">
              <a:lnSpc>
                <a:spcPct val="100000"/>
              </a:lnSpc>
              <a:spcBef>
                <a:spcPts val="760"/>
              </a:spcBef>
            </a:pPr>
            <a:r>
              <a:rPr sz="1800" spc="-5" dirty="0">
                <a:latin typeface="Verdana"/>
                <a:cs typeface="Verdana"/>
              </a:rPr>
              <a:t>type:square"&gt;</a:t>
            </a:r>
            <a:endParaRPr sz="1800">
              <a:latin typeface="Verdana"/>
              <a:cs typeface="Verdana"/>
            </a:endParaRPr>
          </a:p>
          <a:p>
            <a:pPr marL="2773680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Verdana"/>
                <a:cs typeface="Verdana"/>
              </a:rPr>
              <a:t>&lt;li&gt;INDIA&lt;/li&gt;</a:t>
            </a:r>
            <a:endParaRPr sz="1800">
              <a:latin typeface="Verdana"/>
              <a:cs typeface="Verdana"/>
            </a:endParaRPr>
          </a:p>
          <a:p>
            <a:pPr marL="2773680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Verdana"/>
                <a:cs typeface="Verdana"/>
              </a:rPr>
              <a:t>&lt;li&gt;SRILANKA&lt;/li&gt;</a:t>
            </a:r>
            <a:endParaRPr sz="1800">
              <a:latin typeface="Verdana"/>
              <a:cs typeface="Verdana"/>
            </a:endParaRPr>
          </a:p>
          <a:p>
            <a:pPr marR="663575" algn="ctr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Verdana"/>
                <a:cs typeface="Verdana"/>
              </a:rPr>
              <a:t>&lt;/ul&gt;</a:t>
            </a:r>
            <a:endParaRPr sz="1800">
              <a:latin typeface="Verdana"/>
              <a:cs typeface="Verdana"/>
            </a:endParaRPr>
          </a:p>
          <a:p>
            <a:pPr marR="2145030" algn="ctr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Verdana"/>
                <a:cs typeface="Verdana"/>
              </a:rPr>
              <a:t>&lt;/body&gt;</a:t>
            </a:r>
            <a:endParaRPr sz="1800">
              <a:latin typeface="Verdana"/>
              <a:cs typeface="Verdana"/>
            </a:endParaRPr>
          </a:p>
          <a:p>
            <a:pPr marR="3093720" algn="ctr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Verdana"/>
                <a:cs typeface="Verdana"/>
              </a:rPr>
              <a:t>&lt;/html&gt;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3195" y="1495044"/>
            <a:ext cx="1638300" cy="17145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76226" y="1467992"/>
            <a:ext cx="5627370" cy="7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In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this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lesson,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you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have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learnt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about: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35" dirty="0">
                <a:latin typeface="Verdana"/>
                <a:cs typeface="Verdana"/>
              </a:rPr>
              <a:t>Types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of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available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list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items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14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  <a:tab pos="3071495" algn="l"/>
              </a:tabLst>
            </a:pPr>
            <a:r>
              <a:rPr sz="1600" spc="-5" dirty="0">
                <a:latin typeface="Verdana"/>
                <a:cs typeface="Verdana"/>
              </a:rPr>
              <a:t>Create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bulleted,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numbered	and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glossary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listed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items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7569" y="171957"/>
            <a:ext cx="35490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Lesson</a:t>
            </a:r>
            <a:r>
              <a:rPr spc="-90" dirty="0"/>
              <a:t> </a:t>
            </a:r>
            <a:r>
              <a:rPr dirty="0"/>
              <a:t>Summary</a:t>
            </a:r>
          </a:p>
        </p:txBody>
      </p:sp>
      <p:sp>
        <p:nvSpPr>
          <p:cNvPr id="5" name="object 5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1004" y="1828800"/>
            <a:ext cx="1828800" cy="18196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76226" y="1453603"/>
            <a:ext cx="6034405" cy="87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2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Question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1:Which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tag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is</a:t>
            </a:r>
            <a:r>
              <a:rPr sz="1800" spc="-5" dirty="0">
                <a:latin typeface="Verdana"/>
                <a:cs typeface="Verdana"/>
              </a:rPr>
              <a:t> used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beginning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Ordered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List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200"/>
              </a:spcBef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&lt;ol&gt;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798" y="2235238"/>
            <a:ext cx="711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183515" algn="l"/>
              </a:tabLst>
            </a:pPr>
            <a:r>
              <a:rPr sz="1600" spc="-5" dirty="0">
                <a:latin typeface="Verdana"/>
                <a:cs typeface="Verdana"/>
              </a:rPr>
              <a:t>&lt;u</a:t>
            </a:r>
            <a:r>
              <a:rPr sz="1600" spc="-15" dirty="0">
                <a:latin typeface="Verdana"/>
                <a:cs typeface="Verdana"/>
              </a:rPr>
              <a:t>l</a:t>
            </a:r>
            <a:r>
              <a:rPr sz="1600" spc="-5" dirty="0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6226" y="2308016"/>
            <a:ext cx="6414135" cy="1732914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87960" indent="-170815">
              <a:lnSpc>
                <a:spcPct val="100000"/>
              </a:lnSpc>
              <a:spcBef>
                <a:spcPts val="925"/>
              </a:spcBef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&lt;li&gt;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dirty="0">
                <a:latin typeface="Verdana"/>
                <a:cs typeface="Verdana"/>
              </a:rPr>
              <a:t>Question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2:To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create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bulleted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list</a:t>
            </a:r>
            <a:r>
              <a:rPr sz="1800" dirty="0">
                <a:latin typeface="Verdana"/>
                <a:cs typeface="Verdana"/>
              </a:rPr>
              <a:t> &lt;UL&gt;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tag </a:t>
            </a:r>
            <a:r>
              <a:rPr sz="1800" spc="5" dirty="0">
                <a:latin typeface="Verdana"/>
                <a:cs typeface="Verdana"/>
              </a:rPr>
              <a:t>is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used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185"/>
              </a:spcBef>
              <a:buFont typeface="Wingdings"/>
              <a:buChar char=""/>
              <a:tabLst>
                <a:tab pos="187960" algn="l"/>
              </a:tabLst>
            </a:pPr>
            <a:r>
              <a:rPr sz="1600" spc="-35" dirty="0">
                <a:latin typeface="Verdana"/>
                <a:cs typeface="Verdana"/>
              </a:rPr>
              <a:t>True/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False</a:t>
            </a:r>
            <a:endParaRPr sz="1600">
              <a:latin typeface="Verdana"/>
              <a:cs typeface="Verdana"/>
            </a:endParaRPr>
          </a:p>
          <a:p>
            <a:pPr marL="178435" marR="5080" indent="-166370">
              <a:lnSpc>
                <a:spcPct val="110700"/>
              </a:lnSpc>
              <a:spcBef>
                <a:spcPts val="705"/>
              </a:spcBef>
              <a:tabLst>
                <a:tab pos="2865120" algn="l"/>
              </a:tabLst>
            </a:pPr>
            <a:r>
              <a:rPr sz="1800" dirty="0">
                <a:latin typeface="Verdana"/>
                <a:cs typeface="Verdana"/>
              </a:rPr>
              <a:t>Question 3: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dirty="0">
                <a:latin typeface="Verdana"/>
                <a:cs typeface="Verdana"/>
              </a:rPr>
              <a:t>attribute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used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modify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appearance </a:t>
            </a:r>
            <a:r>
              <a:rPr sz="1800" dirty="0">
                <a:latin typeface="Verdana"/>
                <a:cs typeface="Verdana"/>
              </a:rPr>
              <a:t>of bullets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7569" y="527202"/>
            <a:ext cx="57708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Review </a:t>
            </a:r>
            <a:r>
              <a:rPr dirty="0"/>
              <a:t>Question:</a:t>
            </a:r>
            <a:r>
              <a:rPr spc="-15" dirty="0"/>
              <a:t> </a:t>
            </a:r>
            <a:r>
              <a:rPr dirty="0"/>
              <a:t>Questions</a:t>
            </a:r>
          </a:p>
        </p:txBody>
      </p:sp>
      <p:sp>
        <p:nvSpPr>
          <p:cNvPr id="7" name="object 7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540" y="2986532"/>
            <a:ext cx="1525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70AD"/>
                </a:solidFill>
                <a:latin typeface="Verdana"/>
                <a:cs typeface="Verdana"/>
              </a:rPr>
              <a:t>Android</a:t>
            </a:r>
            <a:r>
              <a:rPr sz="1800" b="1" dirty="0">
                <a:solidFill>
                  <a:srgbClr val="0070A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0070AD"/>
                </a:solidFill>
                <a:latin typeface="Verdana"/>
                <a:cs typeface="Verdana"/>
              </a:rPr>
              <a:t>2.2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191" y="1492225"/>
            <a:ext cx="1790700" cy="11625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71677" y="1409698"/>
            <a:ext cx="1267793" cy="120255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963672" y="2948432"/>
            <a:ext cx="1259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70AD"/>
                </a:solidFill>
                <a:latin typeface="Verdana"/>
                <a:cs typeface="Verdana"/>
              </a:rPr>
              <a:t>Chrome</a:t>
            </a:r>
            <a:r>
              <a:rPr sz="1800" b="1" spc="-95" dirty="0">
                <a:solidFill>
                  <a:srgbClr val="0070A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0070AD"/>
                </a:solidFill>
                <a:latin typeface="Verdana"/>
                <a:cs typeface="Verdana"/>
              </a:rPr>
              <a:t>6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29961" y="1516886"/>
            <a:ext cx="1275919" cy="100245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199126" y="2897504"/>
            <a:ext cx="1412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70AD"/>
                </a:solidFill>
                <a:latin typeface="Verdana"/>
                <a:cs typeface="Verdana"/>
              </a:rPr>
              <a:t>Firefox</a:t>
            </a:r>
            <a:r>
              <a:rPr sz="1800" b="1" spc="-65" dirty="0">
                <a:solidFill>
                  <a:srgbClr val="0070A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0070AD"/>
                </a:solidFill>
                <a:latin typeface="Verdana"/>
                <a:cs typeface="Verdana"/>
              </a:rPr>
              <a:t>4.0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2608" y="3721606"/>
            <a:ext cx="1694688" cy="12192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4942" y="5272785"/>
            <a:ext cx="8832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70AD"/>
                </a:solidFill>
                <a:latin typeface="Verdana"/>
                <a:cs typeface="Verdana"/>
              </a:rPr>
              <a:t>Opera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sz="1800" b="1" dirty="0">
                <a:solidFill>
                  <a:srgbClr val="0070AD"/>
                </a:solidFill>
                <a:latin typeface="Verdana"/>
                <a:cs typeface="Verdana"/>
              </a:rPr>
              <a:t>10.6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45307" y="3707890"/>
            <a:ext cx="1441704" cy="121920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548888" y="5260340"/>
            <a:ext cx="547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70AD"/>
                </a:solidFill>
                <a:latin typeface="Verdana"/>
                <a:cs typeface="Verdana"/>
              </a:rPr>
              <a:t>IE</a:t>
            </a:r>
            <a:r>
              <a:rPr sz="1800" b="1" spc="-90" dirty="0">
                <a:solidFill>
                  <a:srgbClr val="0070A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0070AD"/>
                </a:solidFill>
                <a:latin typeface="Verdana"/>
                <a:cs typeface="Verdana"/>
              </a:rPr>
              <a:t>9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95900" y="3721606"/>
            <a:ext cx="1255777" cy="121920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575172" y="5272785"/>
            <a:ext cx="1022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70AD"/>
                </a:solidFill>
                <a:latin typeface="Verdana"/>
                <a:cs typeface="Verdana"/>
              </a:rPr>
              <a:t>Safari</a:t>
            </a:r>
            <a:r>
              <a:rPr sz="1800" b="1" spc="-90" dirty="0">
                <a:solidFill>
                  <a:srgbClr val="0070A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0070AD"/>
                </a:solidFill>
                <a:latin typeface="Verdana"/>
                <a:cs typeface="Verdana"/>
              </a:rPr>
              <a:t>5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589519" y="2721864"/>
            <a:ext cx="878205" cy="1434465"/>
            <a:chOff x="7589519" y="2721864"/>
            <a:chExt cx="878205" cy="143446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98663" y="2731008"/>
              <a:ext cx="859535" cy="141579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594091" y="2726436"/>
              <a:ext cx="868680" cy="1424940"/>
            </a:xfrm>
            <a:custGeom>
              <a:avLst/>
              <a:gdLst/>
              <a:ahLst/>
              <a:cxnLst/>
              <a:rect l="l" t="t" r="r" b="b"/>
              <a:pathLst>
                <a:path w="868679" h="1424939">
                  <a:moveTo>
                    <a:pt x="0" y="1424939"/>
                  </a:moveTo>
                  <a:lnTo>
                    <a:pt x="868679" y="1424939"/>
                  </a:lnTo>
                  <a:lnTo>
                    <a:pt x="868679" y="0"/>
                  </a:lnTo>
                  <a:lnTo>
                    <a:pt x="0" y="0"/>
                  </a:lnTo>
                  <a:lnTo>
                    <a:pt x="0" y="1424939"/>
                  </a:lnTo>
                  <a:close/>
                </a:path>
              </a:pathLst>
            </a:custGeom>
            <a:ln w="9144">
              <a:solidFill>
                <a:srgbClr val="0050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142480" y="4282185"/>
            <a:ext cx="8648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70AD"/>
                </a:solidFill>
                <a:latin typeface="Verdana"/>
                <a:cs typeface="Verdana"/>
              </a:rPr>
              <a:t>Safari </a:t>
            </a:r>
            <a:r>
              <a:rPr sz="1800" b="1" spc="-605" dirty="0">
                <a:solidFill>
                  <a:srgbClr val="0070A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0070AD"/>
                </a:solidFill>
                <a:latin typeface="Verdana"/>
                <a:cs typeface="Verdana"/>
              </a:rPr>
              <a:t>Mobi</a:t>
            </a:r>
            <a:r>
              <a:rPr sz="1800" b="1" spc="-20" dirty="0">
                <a:solidFill>
                  <a:srgbClr val="0070AD"/>
                </a:solidFill>
                <a:latin typeface="Verdana"/>
                <a:cs typeface="Verdana"/>
              </a:rPr>
              <a:t>l</a:t>
            </a:r>
            <a:r>
              <a:rPr sz="1800" b="1" spc="-5" dirty="0">
                <a:solidFill>
                  <a:srgbClr val="0070AD"/>
                </a:solidFill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45692" y="245109"/>
            <a:ext cx="53086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HTML5</a:t>
            </a:r>
            <a:r>
              <a:rPr spc="-2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dirty="0"/>
              <a:t>Browser</a:t>
            </a:r>
            <a:r>
              <a:rPr spc="-15" dirty="0"/>
              <a:t> </a:t>
            </a:r>
            <a:r>
              <a:rPr dirty="0"/>
              <a:t>Support</a:t>
            </a:r>
          </a:p>
        </p:txBody>
      </p:sp>
      <p:sp>
        <p:nvSpPr>
          <p:cNvPr id="19" name="object 19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1004" y="1828800"/>
            <a:ext cx="1828800" cy="1819656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0198" y="1517159"/>
          <a:ext cx="3098800" cy="3944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404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1.</a:t>
                      </a:r>
                      <a:r>
                        <a:rPr sz="18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&lt;dd&gt;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04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2.</a:t>
                      </a:r>
                      <a:r>
                        <a:rPr sz="18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&lt;dt&gt;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69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3.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&lt;ol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type=I&gt;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94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4.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&lt;ol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type=A&gt;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04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5.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&lt;ol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type=1&gt;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1845">
                <a:tc>
                  <a:txBody>
                    <a:bodyPr/>
                    <a:lstStyle/>
                    <a:p>
                      <a:pPr marL="90170" marR="2965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6.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&lt;ul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style=“list-style- </a:t>
                      </a:r>
                      <a:r>
                        <a:rPr sz="1800" spc="-6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type:circle”&gt;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42834" y="1490235"/>
          <a:ext cx="3161030" cy="4064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1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896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a.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1-Standard</a:t>
                      </a:r>
                      <a:r>
                        <a:rPr sz="18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numbers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15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b.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Square</a:t>
                      </a:r>
                      <a:r>
                        <a:rPr sz="18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Form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15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c.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A-Uppercase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letters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33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d.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I-Uppercase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Roman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letters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94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e.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Data</a:t>
                      </a:r>
                      <a:r>
                        <a:rPr sz="18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Deﬁnition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408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5" dirty="0">
                          <a:latin typeface="Verdana"/>
                          <a:cs typeface="Verdana"/>
                        </a:rPr>
                        <a:t>f.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Data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5" dirty="0">
                          <a:latin typeface="Verdana"/>
                          <a:cs typeface="Verdana"/>
                        </a:rPr>
                        <a:t>Term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7614" y="648207"/>
            <a:ext cx="78092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Review</a:t>
            </a:r>
            <a:r>
              <a:rPr spc="-5" dirty="0"/>
              <a:t> </a:t>
            </a:r>
            <a:r>
              <a:rPr dirty="0"/>
              <a:t>Question:</a:t>
            </a:r>
            <a:r>
              <a:rPr spc="-5" dirty="0"/>
              <a:t> </a:t>
            </a:r>
            <a:r>
              <a:rPr spc="-10" dirty="0"/>
              <a:t>Match</a:t>
            </a:r>
            <a:r>
              <a:rPr dirty="0"/>
              <a:t> the</a:t>
            </a:r>
            <a:r>
              <a:rPr spc="-5" dirty="0"/>
              <a:t> Following</a:t>
            </a:r>
          </a:p>
        </p:txBody>
      </p:sp>
      <p:sp>
        <p:nvSpPr>
          <p:cNvPr id="6" name="object 6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46275" y="0"/>
            <a:ext cx="5297805" cy="6858000"/>
          </a:xfrm>
          <a:custGeom>
            <a:avLst/>
            <a:gdLst/>
            <a:ahLst/>
            <a:cxnLst/>
            <a:rect l="l" t="t" r="r" b="b"/>
            <a:pathLst>
              <a:path w="5297805" h="6858000">
                <a:moveTo>
                  <a:pt x="5297724" y="0"/>
                </a:moveTo>
                <a:lnTo>
                  <a:pt x="148966" y="0"/>
                </a:lnTo>
                <a:lnTo>
                  <a:pt x="134045" y="35610"/>
                </a:lnTo>
                <a:lnTo>
                  <a:pt x="115014" y="90349"/>
                </a:lnTo>
                <a:lnTo>
                  <a:pt x="95333" y="152553"/>
                </a:lnTo>
                <a:lnTo>
                  <a:pt x="78463" y="210559"/>
                </a:lnTo>
                <a:lnTo>
                  <a:pt x="67864" y="252704"/>
                </a:lnTo>
                <a:lnTo>
                  <a:pt x="60664" y="286816"/>
                </a:lnTo>
                <a:lnTo>
                  <a:pt x="53038" y="320014"/>
                </a:lnTo>
                <a:lnTo>
                  <a:pt x="39327" y="388772"/>
                </a:lnTo>
                <a:lnTo>
                  <a:pt x="27500" y="459484"/>
                </a:lnTo>
                <a:lnTo>
                  <a:pt x="16797" y="534568"/>
                </a:lnTo>
                <a:lnTo>
                  <a:pt x="11297" y="581769"/>
                </a:lnTo>
                <a:lnTo>
                  <a:pt x="6832" y="630653"/>
                </a:lnTo>
                <a:lnTo>
                  <a:pt x="3437" y="680933"/>
                </a:lnTo>
                <a:lnTo>
                  <a:pt x="1148" y="732323"/>
                </a:lnTo>
                <a:lnTo>
                  <a:pt x="0" y="784535"/>
                </a:lnTo>
                <a:lnTo>
                  <a:pt x="25" y="837283"/>
                </a:lnTo>
                <a:lnTo>
                  <a:pt x="1261" y="890280"/>
                </a:lnTo>
                <a:lnTo>
                  <a:pt x="3741" y="943239"/>
                </a:lnTo>
                <a:lnTo>
                  <a:pt x="7500" y="995874"/>
                </a:lnTo>
                <a:lnTo>
                  <a:pt x="12573" y="1047896"/>
                </a:lnTo>
                <a:lnTo>
                  <a:pt x="18994" y="1099020"/>
                </a:lnTo>
                <a:lnTo>
                  <a:pt x="26798" y="1148959"/>
                </a:lnTo>
                <a:lnTo>
                  <a:pt x="36021" y="1197426"/>
                </a:lnTo>
                <a:lnTo>
                  <a:pt x="46697" y="1244134"/>
                </a:lnTo>
                <a:lnTo>
                  <a:pt x="58860" y="1288796"/>
                </a:lnTo>
                <a:lnTo>
                  <a:pt x="76425" y="1348430"/>
                </a:lnTo>
                <a:lnTo>
                  <a:pt x="90170" y="1392205"/>
                </a:lnTo>
                <a:lnTo>
                  <a:pt x="103842" y="1430849"/>
                </a:lnTo>
                <a:lnTo>
                  <a:pt x="121192" y="1475091"/>
                </a:lnTo>
                <a:lnTo>
                  <a:pt x="145969" y="1535658"/>
                </a:lnTo>
                <a:lnTo>
                  <a:pt x="162371" y="1573065"/>
                </a:lnTo>
                <a:lnTo>
                  <a:pt x="183108" y="1614472"/>
                </a:lnTo>
                <a:lnTo>
                  <a:pt x="207377" y="1658631"/>
                </a:lnTo>
                <a:lnTo>
                  <a:pt x="234377" y="1704295"/>
                </a:lnTo>
                <a:lnTo>
                  <a:pt x="263306" y="1750215"/>
                </a:lnTo>
                <a:lnTo>
                  <a:pt x="293361" y="1795144"/>
                </a:lnTo>
                <a:lnTo>
                  <a:pt x="323741" y="1837833"/>
                </a:lnTo>
                <a:lnTo>
                  <a:pt x="353644" y="1877036"/>
                </a:lnTo>
                <a:lnTo>
                  <a:pt x="382267" y="1911503"/>
                </a:lnTo>
                <a:lnTo>
                  <a:pt x="408808" y="1939988"/>
                </a:lnTo>
                <a:lnTo>
                  <a:pt x="447861" y="1984692"/>
                </a:lnTo>
                <a:lnTo>
                  <a:pt x="469267" y="2006812"/>
                </a:lnTo>
                <a:lnTo>
                  <a:pt x="481658" y="2017232"/>
                </a:lnTo>
                <a:lnTo>
                  <a:pt x="492920" y="2021636"/>
                </a:lnTo>
                <a:lnTo>
                  <a:pt x="514393" y="2049596"/>
                </a:lnTo>
                <a:lnTo>
                  <a:pt x="555837" y="2088099"/>
                </a:lnTo>
                <a:lnTo>
                  <a:pt x="604419" y="2128562"/>
                </a:lnTo>
                <a:lnTo>
                  <a:pt x="647304" y="2162401"/>
                </a:lnTo>
                <a:lnTo>
                  <a:pt x="707551" y="2207110"/>
                </a:lnTo>
                <a:lnTo>
                  <a:pt x="746096" y="2233610"/>
                </a:lnTo>
                <a:lnTo>
                  <a:pt x="786913" y="2260425"/>
                </a:lnTo>
                <a:lnTo>
                  <a:pt x="829623" y="2287444"/>
                </a:lnTo>
                <a:lnTo>
                  <a:pt x="873843" y="2314556"/>
                </a:lnTo>
                <a:lnTo>
                  <a:pt x="919193" y="2341650"/>
                </a:lnTo>
                <a:lnTo>
                  <a:pt x="965292" y="2368618"/>
                </a:lnTo>
                <a:lnTo>
                  <a:pt x="1011759" y="2395347"/>
                </a:lnTo>
                <a:lnTo>
                  <a:pt x="1104273" y="2447649"/>
                </a:lnTo>
                <a:lnTo>
                  <a:pt x="1236280" y="2521553"/>
                </a:lnTo>
                <a:lnTo>
                  <a:pt x="1276955" y="2544533"/>
                </a:lnTo>
                <a:lnTo>
                  <a:pt x="1284461" y="2548420"/>
                </a:lnTo>
                <a:lnTo>
                  <a:pt x="1285959" y="2550363"/>
                </a:lnTo>
                <a:lnTo>
                  <a:pt x="1291966" y="2554249"/>
                </a:lnTo>
                <a:lnTo>
                  <a:pt x="1730548" y="2810852"/>
                </a:lnTo>
                <a:lnTo>
                  <a:pt x="1743596" y="2818169"/>
                </a:lnTo>
                <a:lnTo>
                  <a:pt x="1756081" y="2825669"/>
                </a:lnTo>
                <a:lnTo>
                  <a:pt x="1814970" y="2863380"/>
                </a:lnTo>
                <a:lnTo>
                  <a:pt x="1895949" y="2916300"/>
                </a:lnTo>
                <a:lnTo>
                  <a:pt x="1941320" y="2946486"/>
                </a:lnTo>
                <a:lnTo>
                  <a:pt x="1988444" y="2978291"/>
                </a:lnTo>
                <a:lnTo>
                  <a:pt x="2036194" y="3011068"/>
                </a:lnTo>
                <a:lnTo>
                  <a:pt x="2083444" y="3044169"/>
                </a:lnTo>
                <a:lnTo>
                  <a:pt x="2129067" y="3076946"/>
                </a:lnTo>
                <a:lnTo>
                  <a:pt x="2171937" y="3108750"/>
                </a:lnTo>
                <a:lnTo>
                  <a:pt x="2210927" y="3138935"/>
                </a:lnTo>
                <a:lnTo>
                  <a:pt x="2244911" y="3166852"/>
                </a:lnTo>
                <a:lnTo>
                  <a:pt x="2278602" y="3197894"/>
                </a:lnTo>
                <a:lnTo>
                  <a:pt x="2283460" y="3202297"/>
                </a:lnTo>
                <a:lnTo>
                  <a:pt x="2295292" y="3211283"/>
                </a:lnTo>
                <a:lnTo>
                  <a:pt x="2466513" y="3378454"/>
                </a:lnTo>
                <a:lnTo>
                  <a:pt x="2471907" y="3384837"/>
                </a:lnTo>
                <a:lnTo>
                  <a:pt x="2475895" y="3390123"/>
                </a:lnTo>
                <a:lnTo>
                  <a:pt x="2480451" y="3395407"/>
                </a:lnTo>
                <a:lnTo>
                  <a:pt x="2515419" y="3435952"/>
                </a:lnTo>
                <a:lnTo>
                  <a:pt x="2630229" y="3598113"/>
                </a:lnTo>
                <a:lnTo>
                  <a:pt x="2660644" y="3652788"/>
                </a:lnTo>
                <a:lnTo>
                  <a:pt x="2688801" y="3708920"/>
                </a:lnTo>
                <a:lnTo>
                  <a:pt x="2707959" y="3752849"/>
                </a:lnTo>
                <a:lnTo>
                  <a:pt x="2725763" y="3801950"/>
                </a:lnTo>
                <a:lnTo>
                  <a:pt x="2741842" y="3854651"/>
                </a:lnTo>
                <a:lnTo>
                  <a:pt x="2755827" y="3909380"/>
                </a:lnTo>
                <a:lnTo>
                  <a:pt x="2767348" y="3964565"/>
                </a:lnTo>
                <a:lnTo>
                  <a:pt x="2776035" y="4018634"/>
                </a:lnTo>
                <a:lnTo>
                  <a:pt x="2781519" y="4070015"/>
                </a:lnTo>
                <a:lnTo>
                  <a:pt x="2783429" y="4117136"/>
                </a:lnTo>
                <a:lnTo>
                  <a:pt x="2782656" y="4172376"/>
                </a:lnTo>
                <a:lnTo>
                  <a:pt x="2780996" y="4223904"/>
                </a:lnTo>
                <a:lnTo>
                  <a:pt x="2778314" y="4272463"/>
                </a:lnTo>
                <a:lnTo>
                  <a:pt x="2774473" y="4318794"/>
                </a:lnTo>
                <a:lnTo>
                  <a:pt x="2769339" y="4363640"/>
                </a:lnTo>
                <a:lnTo>
                  <a:pt x="2762775" y="4407744"/>
                </a:lnTo>
                <a:lnTo>
                  <a:pt x="2754647" y="4451848"/>
                </a:lnTo>
                <a:lnTo>
                  <a:pt x="2744819" y="4496694"/>
                </a:lnTo>
                <a:lnTo>
                  <a:pt x="2733155" y="4543025"/>
                </a:lnTo>
                <a:lnTo>
                  <a:pt x="2719519" y="4591584"/>
                </a:lnTo>
                <a:lnTo>
                  <a:pt x="2703776" y="4643112"/>
                </a:lnTo>
                <a:lnTo>
                  <a:pt x="2685791" y="4698352"/>
                </a:lnTo>
                <a:lnTo>
                  <a:pt x="2664584" y="4761285"/>
                </a:lnTo>
                <a:lnTo>
                  <a:pt x="2642243" y="4822761"/>
                </a:lnTo>
                <a:lnTo>
                  <a:pt x="2631379" y="4848179"/>
                </a:lnTo>
                <a:lnTo>
                  <a:pt x="2615021" y="4887633"/>
                </a:lnTo>
                <a:lnTo>
                  <a:pt x="2600634" y="4925267"/>
                </a:lnTo>
                <a:lnTo>
                  <a:pt x="2595685" y="4945227"/>
                </a:lnTo>
                <a:lnTo>
                  <a:pt x="2601692" y="4954943"/>
                </a:lnTo>
                <a:lnTo>
                  <a:pt x="2603190" y="4954943"/>
                </a:lnTo>
                <a:lnTo>
                  <a:pt x="2610696" y="4962715"/>
                </a:lnTo>
                <a:lnTo>
                  <a:pt x="2694808" y="5061851"/>
                </a:lnTo>
                <a:lnTo>
                  <a:pt x="2700138" y="5066807"/>
                </a:lnTo>
                <a:lnTo>
                  <a:pt x="2703636" y="5070849"/>
                </a:lnTo>
                <a:lnTo>
                  <a:pt x="2711331" y="5081295"/>
                </a:lnTo>
                <a:lnTo>
                  <a:pt x="2829987" y="5215420"/>
                </a:lnTo>
                <a:lnTo>
                  <a:pt x="2837493" y="5221249"/>
                </a:lnTo>
                <a:lnTo>
                  <a:pt x="2842001" y="5225135"/>
                </a:lnTo>
                <a:lnTo>
                  <a:pt x="2856270" y="5243364"/>
                </a:lnTo>
                <a:lnTo>
                  <a:pt x="2864531" y="5252351"/>
                </a:lnTo>
                <a:lnTo>
                  <a:pt x="3585472" y="5977421"/>
                </a:lnTo>
                <a:lnTo>
                  <a:pt x="3605678" y="5994917"/>
                </a:lnTo>
                <a:lnTo>
                  <a:pt x="3642715" y="6029907"/>
                </a:lnTo>
                <a:lnTo>
                  <a:pt x="3858839" y="6210687"/>
                </a:lnTo>
                <a:lnTo>
                  <a:pt x="3900831" y="6244214"/>
                </a:lnTo>
                <a:lnTo>
                  <a:pt x="3942343" y="6276689"/>
                </a:lnTo>
                <a:lnTo>
                  <a:pt x="3983536" y="6308236"/>
                </a:lnTo>
                <a:lnTo>
                  <a:pt x="4024568" y="6338975"/>
                </a:lnTo>
                <a:lnTo>
                  <a:pt x="4065601" y="6369030"/>
                </a:lnTo>
                <a:lnTo>
                  <a:pt x="4106794" y="6398522"/>
                </a:lnTo>
                <a:lnTo>
                  <a:pt x="4148307" y="6427573"/>
                </a:lnTo>
                <a:lnTo>
                  <a:pt x="4190300" y="6456305"/>
                </a:lnTo>
                <a:lnTo>
                  <a:pt x="4232933" y="6484841"/>
                </a:lnTo>
                <a:lnTo>
                  <a:pt x="4276366" y="6513303"/>
                </a:lnTo>
                <a:lnTo>
                  <a:pt x="4320760" y="6541812"/>
                </a:lnTo>
                <a:lnTo>
                  <a:pt x="4366274" y="6570491"/>
                </a:lnTo>
                <a:lnTo>
                  <a:pt x="4413067" y="6599462"/>
                </a:lnTo>
                <a:lnTo>
                  <a:pt x="4698436" y="6743311"/>
                </a:lnTo>
                <a:lnTo>
                  <a:pt x="4744223" y="6761716"/>
                </a:lnTo>
                <a:lnTo>
                  <a:pt x="4804512" y="6784131"/>
                </a:lnTo>
                <a:lnTo>
                  <a:pt x="4865084" y="6805088"/>
                </a:lnTo>
                <a:lnTo>
                  <a:pt x="4911720" y="6819120"/>
                </a:lnTo>
                <a:lnTo>
                  <a:pt x="4955136" y="6829842"/>
                </a:lnTo>
                <a:lnTo>
                  <a:pt x="5006718" y="6840747"/>
                </a:lnTo>
                <a:lnTo>
                  <a:pt x="5063370" y="6850558"/>
                </a:lnTo>
                <a:lnTo>
                  <a:pt x="5121994" y="6858000"/>
                </a:lnTo>
                <a:lnTo>
                  <a:pt x="5249667" y="6858000"/>
                </a:lnTo>
                <a:lnTo>
                  <a:pt x="5297724" y="6844391"/>
                </a:lnTo>
                <a:lnTo>
                  <a:pt x="5297724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3624" y="3315086"/>
            <a:ext cx="3717290" cy="81597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800" spc="-50" dirty="0">
                <a:solidFill>
                  <a:srgbClr val="0070AD"/>
                </a:solidFill>
                <a:latin typeface="Verdana"/>
                <a:cs typeface="Verdana"/>
              </a:rPr>
              <a:t>Web</a:t>
            </a:r>
            <a:r>
              <a:rPr sz="2800" spc="-15" dirty="0">
                <a:solidFill>
                  <a:srgbClr val="0070AD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0070AD"/>
                </a:solidFill>
                <a:latin typeface="Verdana"/>
                <a:cs typeface="Verdana"/>
              </a:rPr>
              <a:t>Basics</a:t>
            </a:r>
            <a:r>
              <a:rPr sz="2800" spc="40" dirty="0">
                <a:solidFill>
                  <a:srgbClr val="0070AD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0070AD"/>
                </a:solidFill>
                <a:latin typeface="Verdana"/>
                <a:cs typeface="Verdana"/>
              </a:rPr>
              <a:t>–</a:t>
            </a:r>
            <a:r>
              <a:rPr sz="2800" spc="-15" dirty="0">
                <a:solidFill>
                  <a:srgbClr val="0070AD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0070AD"/>
                </a:solidFill>
                <a:latin typeface="Verdana"/>
                <a:cs typeface="Verdana"/>
              </a:rPr>
              <a:t>HTML5</a:t>
            </a:r>
            <a:endParaRPr sz="2800">
              <a:latin typeface="Verdana"/>
              <a:cs typeface="Verdana"/>
            </a:endParaRPr>
          </a:p>
          <a:p>
            <a:pPr marL="17145">
              <a:lnSpc>
                <a:spcPct val="100000"/>
              </a:lnSpc>
              <a:spcBef>
                <a:spcPts val="195"/>
              </a:spcBef>
            </a:pPr>
            <a:r>
              <a:rPr sz="2000" spc="-15" dirty="0">
                <a:solidFill>
                  <a:srgbClr val="0070AD"/>
                </a:solidFill>
                <a:latin typeface="Verdana"/>
                <a:cs typeface="Verdana"/>
              </a:rPr>
              <a:t>Working</a:t>
            </a:r>
            <a:r>
              <a:rPr sz="2000" spc="-20" dirty="0">
                <a:solidFill>
                  <a:srgbClr val="0070AD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70AD"/>
                </a:solidFill>
                <a:latin typeface="Verdana"/>
                <a:cs typeface="Verdana"/>
              </a:rPr>
              <a:t>with</a:t>
            </a:r>
            <a:r>
              <a:rPr sz="2000" spc="-45" dirty="0">
                <a:solidFill>
                  <a:srgbClr val="0070AD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70AD"/>
                </a:solidFill>
                <a:latin typeface="Verdana"/>
                <a:cs typeface="Verdana"/>
              </a:rPr>
              <a:t>Links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937" y="356361"/>
            <a:ext cx="2568260" cy="9811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894431" y="791730"/>
            <a:ext cx="62230" cy="91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" b="1" spc="20" dirty="0">
                <a:latin typeface="Cambria"/>
                <a:cs typeface="Cambria"/>
              </a:rPr>
              <a:t>R</a:t>
            </a:r>
            <a:endParaRPr sz="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226" y="1138656"/>
            <a:ext cx="8630920" cy="156972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78435" marR="5080" indent="-166370">
              <a:lnSpc>
                <a:spcPct val="78300"/>
              </a:lnSpc>
              <a:spcBef>
                <a:spcPts val="565"/>
              </a:spcBef>
              <a:tabLst>
                <a:tab pos="762000" algn="l"/>
              </a:tabLst>
            </a:pPr>
            <a:r>
              <a:rPr sz="1800" dirty="0">
                <a:latin typeface="Verdana"/>
                <a:cs typeface="Verdana"/>
              </a:rPr>
              <a:t>Links	</a:t>
            </a:r>
            <a:r>
              <a:rPr sz="1800" spc="5" dirty="0">
                <a:latin typeface="Verdana"/>
                <a:cs typeface="Verdana"/>
              </a:rPr>
              <a:t>allow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users to </a:t>
            </a:r>
            <a:r>
              <a:rPr sz="1800" spc="-5" dirty="0">
                <a:latin typeface="Verdana"/>
                <a:cs typeface="Verdana"/>
              </a:rPr>
              <a:t>navigate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 </a:t>
            </a:r>
            <a:r>
              <a:rPr sz="1800" spc="5" dirty="0">
                <a:latin typeface="Verdana"/>
                <a:cs typeface="Verdana"/>
              </a:rPr>
              <a:t>ﬁnd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information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 the Internet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easy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possible.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latin typeface="Verdana"/>
                <a:cs typeface="Verdana"/>
              </a:rPr>
              <a:t>HTML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links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hyperlinks.</a:t>
            </a:r>
            <a:endParaRPr sz="1800">
              <a:latin typeface="Verdana"/>
              <a:cs typeface="Verdana"/>
            </a:endParaRPr>
          </a:p>
          <a:p>
            <a:pPr marL="178435" marR="382905" indent="-166370">
              <a:lnSpc>
                <a:spcPct val="78900"/>
              </a:lnSpc>
              <a:spcBef>
                <a:spcPts val="490"/>
              </a:spcBef>
            </a:pP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hyperlink </a:t>
            </a:r>
            <a:r>
              <a:rPr sz="1800" dirty="0">
                <a:latin typeface="Verdana"/>
                <a:cs typeface="Verdana"/>
              </a:rPr>
              <a:t>is a </a:t>
            </a:r>
            <a:r>
              <a:rPr sz="1800" spc="-10" dirty="0">
                <a:latin typeface="Verdana"/>
                <a:cs typeface="Verdana"/>
              </a:rPr>
              <a:t>text </a:t>
            </a:r>
            <a:r>
              <a:rPr sz="1800" dirty="0">
                <a:latin typeface="Verdana"/>
                <a:cs typeface="Verdana"/>
              </a:rPr>
              <a:t>or an image you can click on, and jump to </a:t>
            </a:r>
            <a:r>
              <a:rPr sz="1800" spc="-5" dirty="0">
                <a:latin typeface="Verdana"/>
                <a:cs typeface="Verdana"/>
              </a:rPr>
              <a:t>another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document.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-80" dirty="0">
                <a:latin typeface="Verdana"/>
                <a:cs typeface="Verdana"/>
              </a:rPr>
              <a:t>Tag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5" dirty="0">
                <a:latin typeface="Verdana"/>
                <a:cs typeface="Verdana"/>
              </a:rPr>
              <a:t>create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link </a:t>
            </a:r>
            <a:r>
              <a:rPr sz="1800" dirty="0">
                <a:latin typeface="Verdana"/>
                <a:cs typeface="Verdana"/>
              </a:rPr>
              <a:t>is &lt;a&gt; which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stands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for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anchor.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6226" y="2839808"/>
            <a:ext cx="9251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Verdana"/>
                <a:cs typeface="Verdana"/>
              </a:rPr>
              <a:t>S</a:t>
            </a:r>
            <a:r>
              <a:rPr sz="1800" dirty="0">
                <a:latin typeface="Verdana"/>
                <a:cs typeface="Verdana"/>
              </a:rPr>
              <a:t>yntax: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226" y="3920032"/>
            <a:ext cx="8087995" cy="10236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By default,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links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will</a:t>
            </a:r>
            <a:r>
              <a:rPr sz="1800" spc="-5" dirty="0">
                <a:latin typeface="Verdana"/>
                <a:cs typeface="Verdana"/>
              </a:rPr>
              <a:t> appear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this in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all</a:t>
            </a:r>
            <a:r>
              <a:rPr sz="1800" spc="-5" dirty="0">
                <a:latin typeface="Verdana"/>
                <a:cs typeface="Verdana"/>
              </a:rPr>
              <a:t> browsers: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ts val="1900"/>
              </a:lnSpc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An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unvisited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link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underlined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text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highlighted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blue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color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(</a:t>
            </a:r>
            <a:r>
              <a:rPr sz="1600" u="sng" spc="-5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Verdana"/>
                <a:cs typeface="Verdana"/>
              </a:rPr>
              <a:t>Click</a:t>
            </a:r>
            <a:r>
              <a:rPr sz="1600" u="sng" spc="15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Verdana"/>
                <a:cs typeface="Verdana"/>
              </a:rPr>
              <a:t> </a:t>
            </a:r>
            <a:r>
              <a:rPr sz="1600" u="sng" spc="-10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Verdana"/>
                <a:cs typeface="Verdana"/>
              </a:rPr>
              <a:t>me</a:t>
            </a:r>
            <a:r>
              <a:rPr sz="1600" spc="-10" dirty="0">
                <a:solidFill>
                  <a:srgbClr val="8C8C8C"/>
                </a:solidFill>
                <a:latin typeface="Verdana"/>
                <a:cs typeface="Verdana"/>
              </a:rPr>
              <a:t>)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ts val="1900"/>
              </a:lnSpc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visited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link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underlined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text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highlighted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 purple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color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(</a:t>
            </a:r>
            <a:r>
              <a:rPr sz="1600" spc="-15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1600" u="sng" spc="-5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Verdana"/>
                <a:cs typeface="Verdana"/>
              </a:rPr>
              <a:t>Click</a:t>
            </a:r>
            <a:r>
              <a:rPr sz="1600" u="sng" spc="10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Verdana"/>
                <a:cs typeface="Verdana"/>
              </a:rPr>
              <a:t> </a:t>
            </a:r>
            <a:r>
              <a:rPr sz="1600" u="sng" spc="-5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Verdana"/>
                <a:cs typeface="Verdana"/>
              </a:rPr>
              <a:t>me</a:t>
            </a:r>
            <a:r>
              <a:rPr sz="1600" spc="10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8C8C8C"/>
                </a:solidFill>
                <a:latin typeface="Verdana"/>
                <a:cs typeface="Verdana"/>
              </a:rPr>
              <a:t>)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ts val="1910"/>
              </a:lnSpc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An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active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link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underlined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text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highlighted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red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color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(</a:t>
            </a:r>
            <a:r>
              <a:rPr sz="1600" spc="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Click</a:t>
            </a:r>
            <a:r>
              <a:rPr sz="1600" u="sng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sz="16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me</a:t>
            </a:r>
            <a:r>
              <a:rPr sz="1600" spc="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8C8C8C"/>
                </a:solidFill>
                <a:latin typeface="Verdana"/>
                <a:cs typeface="Verdana"/>
              </a:rPr>
              <a:t>)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72411" y="3106127"/>
            <a:ext cx="4403090" cy="710565"/>
            <a:chOff x="1772411" y="3106127"/>
            <a:chExt cx="4403090" cy="710565"/>
          </a:xfrm>
        </p:grpSpPr>
        <p:sp>
          <p:nvSpPr>
            <p:cNvPr id="6" name="object 6"/>
            <p:cNvSpPr/>
            <p:nvPr/>
          </p:nvSpPr>
          <p:spPr>
            <a:xfrm>
              <a:off x="1778508" y="3112223"/>
              <a:ext cx="4391025" cy="698500"/>
            </a:xfrm>
            <a:custGeom>
              <a:avLst/>
              <a:gdLst/>
              <a:ahLst/>
              <a:cxnLst/>
              <a:rect l="l" t="t" r="r" b="b"/>
              <a:pathLst>
                <a:path w="4391025" h="698500">
                  <a:moveTo>
                    <a:pt x="4274312" y="0"/>
                  </a:moveTo>
                  <a:lnTo>
                    <a:pt x="116331" y="0"/>
                  </a:lnTo>
                  <a:lnTo>
                    <a:pt x="71044" y="9140"/>
                  </a:lnTo>
                  <a:lnTo>
                    <a:pt x="34067" y="34069"/>
                  </a:lnTo>
                  <a:lnTo>
                    <a:pt x="9140" y="71049"/>
                  </a:lnTo>
                  <a:lnTo>
                    <a:pt x="0" y="116344"/>
                  </a:lnTo>
                  <a:lnTo>
                    <a:pt x="0" y="581672"/>
                  </a:lnTo>
                  <a:lnTo>
                    <a:pt x="9140" y="626952"/>
                  </a:lnTo>
                  <a:lnTo>
                    <a:pt x="34067" y="663925"/>
                  </a:lnTo>
                  <a:lnTo>
                    <a:pt x="71044" y="688852"/>
                  </a:lnTo>
                  <a:lnTo>
                    <a:pt x="116331" y="697991"/>
                  </a:lnTo>
                  <a:lnTo>
                    <a:pt x="4274312" y="697991"/>
                  </a:lnTo>
                  <a:lnTo>
                    <a:pt x="4319599" y="688852"/>
                  </a:lnTo>
                  <a:lnTo>
                    <a:pt x="4356576" y="663925"/>
                  </a:lnTo>
                  <a:lnTo>
                    <a:pt x="4381503" y="626952"/>
                  </a:lnTo>
                  <a:lnTo>
                    <a:pt x="4390644" y="581672"/>
                  </a:lnTo>
                  <a:lnTo>
                    <a:pt x="4390644" y="116344"/>
                  </a:lnTo>
                  <a:lnTo>
                    <a:pt x="4381503" y="71049"/>
                  </a:lnTo>
                  <a:lnTo>
                    <a:pt x="4356576" y="34069"/>
                  </a:lnTo>
                  <a:lnTo>
                    <a:pt x="4319599" y="9140"/>
                  </a:lnTo>
                  <a:lnTo>
                    <a:pt x="42743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78508" y="3112223"/>
              <a:ext cx="4391025" cy="698500"/>
            </a:xfrm>
            <a:custGeom>
              <a:avLst/>
              <a:gdLst/>
              <a:ahLst/>
              <a:cxnLst/>
              <a:rect l="l" t="t" r="r" b="b"/>
              <a:pathLst>
                <a:path w="4391025" h="698500">
                  <a:moveTo>
                    <a:pt x="0" y="116344"/>
                  </a:moveTo>
                  <a:lnTo>
                    <a:pt x="9140" y="71049"/>
                  </a:lnTo>
                  <a:lnTo>
                    <a:pt x="34067" y="34069"/>
                  </a:lnTo>
                  <a:lnTo>
                    <a:pt x="71044" y="9140"/>
                  </a:lnTo>
                  <a:lnTo>
                    <a:pt x="116331" y="0"/>
                  </a:lnTo>
                  <a:lnTo>
                    <a:pt x="4274312" y="0"/>
                  </a:lnTo>
                  <a:lnTo>
                    <a:pt x="4319599" y="9140"/>
                  </a:lnTo>
                  <a:lnTo>
                    <a:pt x="4356576" y="34069"/>
                  </a:lnTo>
                  <a:lnTo>
                    <a:pt x="4381503" y="71049"/>
                  </a:lnTo>
                  <a:lnTo>
                    <a:pt x="4390644" y="116344"/>
                  </a:lnTo>
                  <a:lnTo>
                    <a:pt x="4390644" y="581672"/>
                  </a:lnTo>
                  <a:lnTo>
                    <a:pt x="4381503" y="626952"/>
                  </a:lnTo>
                  <a:lnTo>
                    <a:pt x="4356576" y="663925"/>
                  </a:lnTo>
                  <a:lnTo>
                    <a:pt x="4319599" y="688852"/>
                  </a:lnTo>
                  <a:lnTo>
                    <a:pt x="4274312" y="697991"/>
                  </a:lnTo>
                  <a:lnTo>
                    <a:pt x="116331" y="697991"/>
                  </a:lnTo>
                  <a:lnTo>
                    <a:pt x="71044" y="688852"/>
                  </a:lnTo>
                  <a:lnTo>
                    <a:pt x="34067" y="663925"/>
                  </a:lnTo>
                  <a:lnTo>
                    <a:pt x="9140" y="626952"/>
                  </a:lnTo>
                  <a:lnTo>
                    <a:pt x="0" y="581672"/>
                  </a:lnTo>
                  <a:lnTo>
                    <a:pt x="0" y="116344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348229" y="2986722"/>
            <a:ext cx="27508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100"/>
              </a:spcBef>
            </a:pPr>
            <a:r>
              <a:rPr sz="2000" b="1" dirty="0">
                <a:latin typeface="Verdana"/>
                <a:cs typeface="Verdana"/>
              </a:rPr>
              <a:t>&lt;a</a:t>
            </a:r>
            <a:r>
              <a:rPr sz="2000" b="1" spc="-5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href=“url”&gt;link </a:t>
            </a:r>
            <a:r>
              <a:rPr sz="2000" b="1" spc="-67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text&lt;/a&gt;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07569" y="239979"/>
            <a:ext cx="37439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Hyperlink</a:t>
            </a:r>
            <a:r>
              <a:rPr spc="-30" dirty="0"/>
              <a:t> </a:t>
            </a:r>
            <a:r>
              <a:rPr dirty="0"/>
              <a:t>in</a:t>
            </a:r>
            <a:r>
              <a:rPr spc="-65" dirty="0"/>
              <a:t> </a:t>
            </a:r>
            <a:r>
              <a:rPr spc="5" dirty="0"/>
              <a:t>HTML</a:t>
            </a:r>
          </a:p>
        </p:txBody>
      </p:sp>
      <p:sp>
        <p:nvSpPr>
          <p:cNvPr id="10" name="object 10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95260" y="1992922"/>
            <a:ext cx="7444105" cy="2294255"/>
            <a:chOff x="1295260" y="1992922"/>
            <a:chExt cx="7444105" cy="2294255"/>
          </a:xfrm>
        </p:grpSpPr>
        <p:sp>
          <p:nvSpPr>
            <p:cNvPr id="3" name="object 3"/>
            <p:cNvSpPr/>
            <p:nvPr/>
          </p:nvSpPr>
          <p:spPr>
            <a:xfrm>
              <a:off x="6944093" y="1992921"/>
              <a:ext cx="1795145" cy="1810385"/>
            </a:xfrm>
            <a:custGeom>
              <a:avLst/>
              <a:gdLst/>
              <a:ahLst/>
              <a:cxnLst/>
              <a:rect l="l" t="t" r="r" b="b"/>
              <a:pathLst>
                <a:path w="1795145" h="1810385">
                  <a:moveTo>
                    <a:pt x="461835" y="1689328"/>
                  </a:moveTo>
                  <a:lnTo>
                    <a:pt x="450824" y="1649069"/>
                  </a:lnTo>
                  <a:lnTo>
                    <a:pt x="417830" y="1614284"/>
                  </a:lnTo>
                  <a:lnTo>
                    <a:pt x="367449" y="1587741"/>
                  </a:lnTo>
                  <a:lnTo>
                    <a:pt x="343623" y="1580426"/>
                  </a:lnTo>
                  <a:lnTo>
                    <a:pt x="330796" y="1576768"/>
                  </a:lnTo>
                  <a:lnTo>
                    <a:pt x="317957" y="1574038"/>
                  </a:lnTo>
                  <a:lnTo>
                    <a:pt x="277647" y="1568526"/>
                  </a:lnTo>
                  <a:lnTo>
                    <a:pt x="262991" y="1567624"/>
                  </a:lnTo>
                  <a:lnTo>
                    <a:pt x="232752" y="1567624"/>
                  </a:lnTo>
                  <a:lnTo>
                    <a:pt x="227241" y="1568526"/>
                  </a:lnTo>
                  <a:lnTo>
                    <a:pt x="220827" y="1560296"/>
                  </a:lnTo>
                  <a:lnTo>
                    <a:pt x="194271" y="1515452"/>
                  </a:lnTo>
                  <a:lnTo>
                    <a:pt x="182346" y="1476108"/>
                  </a:lnTo>
                  <a:lnTo>
                    <a:pt x="181419" y="1455051"/>
                  </a:lnTo>
                  <a:lnTo>
                    <a:pt x="185102" y="1434922"/>
                  </a:lnTo>
                  <a:lnTo>
                    <a:pt x="233654" y="1414780"/>
                  </a:lnTo>
                  <a:lnTo>
                    <a:pt x="269405" y="1412963"/>
                  </a:lnTo>
                  <a:lnTo>
                    <a:pt x="298716" y="1414780"/>
                  </a:lnTo>
                  <a:lnTo>
                    <a:pt x="257479" y="1373606"/>
                  </a:lnTo>
                  <a:lnTo>
                    <a:pt x="230924" y="1371777"/>
                  </a:lnTo>
                  <a:lnTo>
                    <a:pt x="208927" y="1373606"/>
                  </a:lnTo>
                  <a:lnTo>
                    <a:pt x="191516" y="1378178"/>
                  </a:lnTo>
                  <a:lnTo>
                    <a:pt x="156679" y="1401978"/>
                  </a:lnTo>
                  <a:lnTo>
                    <a:pt x="140208" y="1444066"/>
                  </a:lnTo>
                  <a:lnTo>
                    <a:pt x="139293" y="1466024"/>
                  </a:lnTo>
                  <a:lnTo>
                    <a:pt x="141122" y="1487081"/>
                  </a:lnTo>
                  <a:lnTo>
                    <a:pt x="153949" y="1527352"/>
                  </a:lnTo>
                  <a:lnTo>
                    <a:pt x="179590" y="1574038"/>
                  </a:lnTo>
                  <a:lnTo>
                    <a:pt x="149352" y="1581340"/>
                  </a:lnTo>
                  <a:lnTo>
                    <a:pt x="98044" y="1603311"/>
                  </a:lnTo>
                  <a:lnTo>
                    <a:pt x="60477" y="1633499"/>
                  </a:lnTo>
                  <a:lnTo>
                    <a:pt x="40322" y="1669199"/>
                  </a:lnTo>
                  <a:lnTo>
                    <a:pt x="37566" y="1689328"/>
                  </a:lnTo>
                  <a:lnTo>
                    <a:pt x="37566" y="1697570"/>
                  </a:lnTo>
                  <a:lnTo>
                    <a:pt x="53149" y="1736001"/>
                  </a:lnTo>
                  <a:lnTo>
                    <a:pt x="89789" y="1769859"/>
                  </a:lnTo>
                  <a:lnTo>
                    <a:pt x="131038" y="1790001"/>
                  </a:lnTo>
                  <a:lnTo>
                    <a:pt x="167690" y="1800987"/>
                  </a:lnTo>
                  <a:lnTo>
                    <a:pt x="220827" y="1809216"/>
                  </a:lnTo>
                  <a:lnTo>
                    <a:pt x="235496" y="1810131"/>
                  </a:lnTo>
                  <a:lnTo>
                    <a:pt x="262991" y="1810131"/>
                  </a:lnTo>
                  <a:lnTo>
                    <a:pt x="317957" y="1803730"/>
                  </a:lnTo>
                  <a:lnTo>
                    <a:pt x="367449" y="1790001"/>
                  </a:lnTo>
                  <a:lnTo>
                    <a:pt x="408686" y="1769859"/>
                  </a:lnTo>
                  <a:lnTo>
                    <a:pt x="439839" y="1743329"/>
                  </a:lnTo>
                  <a:lnTo>
                    <a:pt x="457238" y="1713128"/>
                  </a:lnTo>
                  <a:lnTo>
                    <a:pt x="459994" y="1705800"/>
                  </a:lnTo>
                  <a:lnTo>
                    <a:pt x="461835" y="1689328"/>
                  </a:lnTo>
                  <a:close/>
                </a:path>
                <a:path w="1795145" h="1810385">
                  <a:moveTo>
                    <a:pt x="995133" y="110718"/>
                  </a:moveTo>
                  <a:lnTo>
                    <a:pt x="346367" y="80429"/>
                  </a:lnTo>
                  <a:lnTo>
                    <a:pt x="390347" y="604875"/>
                  </a:lnTo>
                  <a:lnTo>
                    <a:pt x="395846" y="605790"/>
                  </a:lnTo>
                  <a:lnTo>
                    <a:pt x="401358" y="605790"/>
                  </a:lnTo>
                  <a:lnTo>
                    <a:pt x="417830" y="608533"/>
                  </a:lnTo>
                  <a:lnTo>
                    <a:pt x="422427" y="608533"/>
                  </a:lnTo>
                  <a:lnTo>
                    <a:pt x="432511" y="610362"/>
                  </a:lnTo>
                  <a:lnTo>
                    <a:pt x="392188" y="123444"/>
                  </a:lnTo>
                  <a:lnTo>
                    <a:pt x="952068" y="150050"/>
                  </a:lnTo>
                  <a:lnTo>
                    <a:pt x="957554" y="144576"/>
                  </a:lnTo>
                  <a:lnTo>
                    <a:pt x="963053" y="139992"/>
                  </a:lnTo>
                  <a:lnTo>
                    <a:pt x="968565" y="134518"/>
                  </a:lnTo>
                  <a:lnTo>
                    <a:pt x="974064" y="129946"/>
                  </a:lnTo>
                  <a:lnTo>
                    <a:pt x="978636" y="124472"/>
                  </a:lnTo>
                  <a:lnTo>
                    <a:pt x="995133" y="110718"/>
                  </a:lnTo>
                  <a:close/>
                </a:path>
                <a:path w="1795145" h="1810385">
                  <a:moveTo>
                    <a:pt x="1420291" y="985583"/>
                  </a:moveTo>
                  <a:lnTo>
                    <a:pt x="1419212" y="880338"/>
                  </a:lnTo>
                  <a:lnTo>
                    <a:pt x="1412557" y="226034"/>
                  </a:lnTo>
                  <a:lnTo>
                    <a:pt x="1412011" y="172072"/>
                  </a:lnTo>
                  <a:lnTo>
                    <a:pt x="1307604" y="167081"/>
                  </a:lnTo>
                  <a:lnTo>
                    <a:pt x="1307604" y="880338"/>
                  </a:lnTo>
                  <a:lnTo>
                    <a:pt x="647852" y="853782"/>
                  </a:lnTo>
                  <a:lnTo>
                    <a:pt x="628599" y="853020"/>
                  </a:lnTo>
                  <a:lnTo>
                    <a:pt x="628599" y="964539"/>
                  </a:lnTo>
                  <a:lnTo>
                    <a:pt x="627684" y="971854"/>
                  </a:lnTo>
                  <a:lnTo>
                    <a:pt x="600202" y="999299"/>
                  </a:lnTo>
                  <a:lnTo>
                    <a:pt x="592861" y="1000213"/>
                  </a:lnTo>
                  <a:lnTo>
                    <a:pt x="585533" y="999299"/>
                  </a:lnTo>
                  <a:lnTo>
                    <a:pt x="558038" y="971854"/>
                  </a:lnTo>
                  <a:lnTo>
                    <a:pt x="557123" y="964539"/>
                  </a:lnTo>
                  <a:lnTo>
                    <a:pt x="558038" y="957199"/>
                  </a:lnTo>
                  <a:lnTo>
                    <a:pt x="585533" y="929754"/>
                  </a:lnTo>
                  <a:lnTo>
                    <a:pt x="624928" y="948055"/>
                  </a:lnTo>
                  <a:lnTo>
                    <a:pt x="628599" y="964539"/>
                  </a:lnTo>
                  <a:lnTo>
                    <a:pt x="628599" y="853020"/>
                  </a:lnTo>
                  <a:lnTo>
                    <a:pt x="550405" y="849884"/>
                  </a:lnTo>
                  <a:lnTo>
                    <a:pt x="530555" y="226923"/>
                  </a:lnTo>
                  <a:lnTo>
                    <a:pt x="1301559" y="260210"/>
                  </a:lnTo>
                  <a:lnTo>
                    <a:pt x="1307604" y="880338"/>
                  </a:lnTo>
                  <a:lnTo>
                    <a:pt x="1307604" y="167081"/>
                  </a:lnTo>
                  <a:lnTo>
                    <a:pt x="952068" y="150050"/>
                  </a:lnTo>
                  <a:lnTo>
                    <a:pt x="942898" y="159219"/>
                  </a:lnTo>
                  <a:lnTo>
                    <a:pt x="906246" y="199440"/>
                  </a:lnTo>
                  <a:lnTo>
                    <a:pt x="902131" y="204901"/>
                  </a:lnTo>
                  <a:lnTo>
                    <a:pt x="491159" y="187591"/>
                  </a:lnTo>
                  <a:lnTo>
                    <a:pt x="505180" y="616762"/>
                  </a:lnTo>
                  <a:lnTo>
                    <a:pt x="497560" y="616762"/>
                  </a:lnTo>
                  <a:lnTo>
                    <a:pt x="472821" y="614934"/>
                  </a:lnTo>
                  <a:lnTo>
                    <a:pt x="459079" y="613117"/>
                  </a:lnTo>
                  <a:lnTo>
                    <a:pt x="446252" y="612190"/>
                  </a:lnTo>
                  <a:lnTo>
                    <a:pt x="432511" y="610362"/>
                  </a:lnTo>
                  <a:lnTo>
                    <a:pt x="472821" y="1089914"/>
                  </a:lnTo>
                  <a:lnTo>
                    <a:pt x="1287424" y="1000213"/>
                  </a:lnTo>
                  <a:lnTo>
                    <a:pt x="1420291" y="985583"/>
                  </a:lnTo>
                  <a:close/>
                </a:path>
                <a:path w="1795145" h="1810385">
                  <a:moveTo>
                    <a:pt x="1544980" y="1601482"/>
                  </a:moveTo>
                  <a:lnTo>
                    <a:pt x="430682" y="1541983"/>
                  </a:lnTo>
                  <a:lnTo>
                    <a:pt x="439839" y="1550225"/>
                  </a:lnTo>
                  <a:lnTo>
                    <a:pt x="478332" y="1581340"/>
                  </a:lnTo>
                  <a:lnTo>
                    <a:pt x="488403" y="1588668"/>
                  </a:lnTo>
                  <a:lnTo>
                    <a:pt x="497560" y="1595983"/>
                  </a:lnTo>
                  <a:lnTo>
                    <a:pt x="526884" y="1617027"/>
                  </a:lnTo>
                  <a:lnTo>
                    <a:pt x="536968" y="1623441"/>
                  </a:lnTo>
                  <a:lnTo>
                    <a:pt x="546138" y="1629854"/>
                  </a:lnTo>
                  <a:lnTo>
                    <a:pt x="556209" y="1635340"/>
                  </a:lnTo>
                  <a:lnTo>
                    <a:pt x="566293" y="1641754"/>
                  </a:lnTo>
                  <a:lnTo>
                    <a:pt x="575462" y="1647240"/>
                  </a:lnTo>
                  <a:lnTo>
                    <a:pt x="585533" y="1652714"/>
                  </a:lnTo>
                  <a:lnTo>
                    <a:pt x="596531" y="1659140"/>
                  </a:lnTo>
                  <a:lnTo>
                    <a:pt x="607529" y="1664627"/>
                  </a:lnTo>
                  <a:lnTo>
                    <a:pt x="618515" y="1671027"/>
                  </a:lnTo>
                  <a:lnTo>
                    <a:pt x="651510" y="1687499"/>
                  </a:lnTo>
                  <a:lnTo>
                    <a:pt x="662508" y="1692071"/>
                  </a:lnTo>
                  <a:lnTo>
                    <a:pt x="674420" y="1697570"/>
                  </a:lnTo>
                  <a:lnTo>
                    <a:pt x="685419" y="1702142"/>
                  </a:lnTo>
                  <a:lnTo>
                    <a:pt x="696404" y="1707642"/>
                  </a:lnTo>
                  <a:lnTo>
                    <a:pt x="708329" y="1712214"/>
                  </a:lnTo>
                  <a:lnTo>
                    <a:pt x="719315" y="1716786"/>
                  </a:lnTo>
                  <a:lnTo>
                    <a:pt x="730313" y="1720443"/>
                  </a:lnTo>
                  <a:lnTo>
                    <a:pt x="742226" y="1725028"/>
                  </a:lnTo>
                  <a:lnTo>
                    <a:pt x="753224" y="1729600"/>
                  </a:lnTo>
                  <a:lnTo>
                    <a:pt x="765136" y="1733257"/>
                  </a:lnTo>
                  <a:lnTo>
                    <a:pt x="791718" y="1742414"/>
                  </a:lnTo>
                  <a:lnTo>
                    <a:pt x="845769" y="1757972"/>
                  </a:lnTo>
                  <a:lnTo>
                    <a:pt x="927328" y="1775358"/>
                  </a:lnTo>
                  <a:lnTo>
                    <a:pt x="982306" y="1782673"/>
                  </a:lnTo>
                  <a:lnTo>
                    <a:pt x="1036370" y="1786343"/>
                  </a:lnTo>
                  <a:lnTo>
                    <a:pt x="1063853" y="1787258"/>
                  </a:lnTo>
                  <a:lnTo>
                    <a:pt x="1090434" y="1787258"/>
                  </a:lnTo>
                  <a:lnTo>
                    <a:pt x="1143584" y="1784502"/>
                  </a:lnTo>
                  <a:lnTo>
                    <a:pt x="1195806" y="1778101"/>
                  </a:lnTo>
                  <a:lnTo>
                    <a:pt x="1244371" y="1768043"/>
                  </a:lnTo>
                  <a:lnTo>
                    <a:pt x="1291158" y="1755216"/>
                  </a:lnTo>
                  <a:lnTo>
                    <a:pt x="1337818" y="1738757"/>
                  </a:lnTo>
                  <a:lnTo>
                    <a:pt x="1359865" y="1728685"/>
                  </a:lnTo>
                  <a:lnTo>
                    <a:pt x="1382687" y="1718614"/>
                  </a:lnTo>
                  <a:lnTo>
                    <a:pt x="1403858" y="1706714"/>
                  </a:lnTo>
                  <a:lnTo>
                    <a:pt x="1425778" y="1694815"/>
                  </a:lnTo>
                  <a:lnTo>
                    <a:pt x="1446936" y="1681099"/>
                  </a:lnTo>
                  <a:lnTo>
                    <a:pt x="1467091" y="1667370"/>
                  </a:lnTo>
                  <a:lnTo>
                    <a:pt x="1507363" y="1636255"/>
                  </a:lnTo>
                  <a:lnTo>
                    <a:pt x="1526616" y="1619783"/>
                  </a:lnTo>
                  <a:lnTo>
                    <a:pt x="1544980" y="1601482"/>
                  </a:lnTo>
                  <a:close/>
                </a:path>
                <a:path w="1795145" h="1810385">
                  <a:moveTo>
                    <a:pt x="1651165" y="1462366"/>
                  </a:moveTo>
                  <a:lnTo>
                    <a:pt x="1648040" y="1435836"/>
                  </a:lnTo>
                  <a:lnTo>
                    <a:pt x="1642440" y="1388249"/>
                  </a:lnTo>
                  <a:lnTo>
                    <a:pt x="1617383" y="1175016"/>
                  </a:lnTo>
                  <a:lnTo>
                    <a:pt x="1502778" y="1178382"/>
                  </a:lnTo>
                  <a:lnTo>
                    <a:pt x="1502778" y="1319606"/>
                  </a:lnTo>
                  <a:lnTo>
                    <a:pt x="1502778" y="1360792"/>
                  </a:lnTo>
                  <a:lnTo>
                    <a:pt x="1298435" y="1360792"/>
                  </a:lnTo>
                  <a:lnTo>
                    <a:pt x="1298435" y="1388249"/>
                  </a:lnTo>
                  <a:lnTo>
                    <a:pt x="1196721" y="1388249"/>
                  </a:lnTo>
                  <a:lnTo>
                    <a:pt x="1196721" y="1360792"/>
                  </a:lnTo>
                  <a:lnTo>
                    <a:pt x="995133" y="1360792"/>
                  </a:lnTo>
                  <a:lnTo>
                    <a:pt x="995133" y="1319606"/>
                  </a:lnTo>
                  <a:lnTo>
                    <a:pt x="1196721" y="1319606"/>
                  </a:lnTo>
                  <a:lnTo>
                    <a:pt x="1196721" y="1287576"/>
                  </a:lnTo>
                  <a:lnTo>
                    <a:pt x="1227886" y="1287576"/>
                  </a:lnTo>
                  <a:lnTo>
                    <a:pt x="1298435" y="1287576"/>
                  </a:lnTo>
                  <a:lnTo>
                    <a:pt x="1298435" y="1319606"/>
                  </a:lnTo>
                  <a:lnTo>
                    <a:pt x="1502778" y="1319606"/>
                  </a:lnTo>
                  <a:lnTo>
                    <a:pt x="1502778" y="1178382"/>
                  </a:lnTo>
                  <a:lnTo>
                    <a:pt x="1212303" y="1186903"/>
                  </a:lnTo>
                  <a:lnTo>
                    <a:pt x="733971" y="1201343"/>
                  </a:lnTo>
                  <a:lnTo>
                    <a:pt x="733971" y="1266532"/>
                  </a:lnTo>
                  <a:lnTo>
                    <a:pt x="733971" y="1435836"/>
                  </a:lnTo>
                  <a:lnTo>
                    <a:pt x="691832" y="1435836"/>
                  </a:lnTo>
                  <a:lnTo>
                    <a:pt x="691832" y="1357122"/>
                  </a:lnTo>
                  <a:lnTo>
                    <a:pt x="691832" y="1266532"/>
                  </a:lnTo>
                  <a:lnTo>
                    <a:pt x="733971" y="1266532"/>
                  </a:lnTo>
                  <a:lnTo>
                    <a:pt x="733971" y="1201343"/>
                  </a:lnTo>
                  <a:lnTo>
                    <a:pt x="640511" y="1204163"/>
                  </a:lnTo>
                  <a:lnTo>
                    <a:pt x="640511" y="1266532"/>
                  </a:lnTo>
                  <a:lnTo>
                    <a:pt x="640511" y="1336090"/>
                  </a:lnTo>
                  <a:lnTo>
                    <a:pt x="640511" y="1435836"/>
                  </a:lnTo>
                  <a:lnTo>
                    <a:pt x="598360" y="1435836"/>
                  </a:lnTo>
                  <a:lnTo>
                    <a:pt x="598360" y="1352550"/>
                  </a:lnTo>
                  <a:lnTo>
                    <a:pt x="598360" y="1266532"/>
                  </a:lnTo>
                  <a:lnTo>
                    <a:pt x="640511" y="1266532"/>
                  </a:lnTo>
                  <a:lnTo>
                    <a:pt x="640511" y="1204163"/>
                  </a:lnTo>
                  <a:lnTo>
                    <a:pt x="551624" y="1206842"/>
                  </a:lnTo>
                  <a:lnTo>
                    <a:pt x="551624" y="1266532"/>
                  </a:lnTo>
                  <a:lnTo>
                    <a:pt x="551624" y="1333334"/>
                  </a:lnTo>
                  <a:lnTo>
                    <a:pt x="551624" y="1435836"/>
                  </a:lnTo>
                  <a:lnTo>
                    <a:pt x="509485" y="1435836"/>
                  </a:lnTo>
                  <a:lnTo>
                    <a:pt x="509485" y="1346161"/>
                  </a:lnTo>
                  <a:lnTo>
                    <a:pt x="462749" y="1331506"/>
                  </a:lnTo>
                  <a:lnTo>
                    <a:pt x="462749" y="1435836"/>
                  </a:lnTo>
                  <a:lnTo>
                    <a:pt x="420598" y="1435836"/>
                  </a:lnTo>
                  <a:lnTo>
                    <a:pt x="420598" y="1266532"/>
                  </a:lnTo>
                  <a:lnTo>
                    <a:pt x="441667" y="1266532"/>
                  </a:lnTo>
                  <a:lnTo>
                    <a:pt x="462749" y="1266532"/>
                  </a:lnTo>
                  <a:lnTo>
                    <a:pt x="462749" y="1331506"/>
                  </a:lnTo>
                  <a:lnTo>
                    <a:pt x="509485" y="1345234"/>
                  </a:lnTo>
                  <a:lnTo>
                    <a:pt x="509485" y="1266532"/>
                  </a:lnTo>
                  <a:lnTo>
                    <a:pt x="551624" y="1266532"/>
                  </a:lnTo>
                  <a:lnTo>
                    <a:pt x="551624" y="1206842"/>
                  </a:lnTo>
                  <a:lnTo>
                    <a:pt x="423341" y="1210703"/>
                  </a:lnTo>
                  <a:lnTo>
                    <a:pt x="299643" y="1214361"/>
                  </a:lnTo>
                  <a:lnTo>
                    <a:pt x="304215" y="1413878"/>
                  </a:lnTo>
                  <a:lnTo>
                    <a:pt x="342696" y="1456880"/>
                  </a:lnTo>
                  <a:lnTo>
                    <a:pt x="383019" y="1497152"/>
                  </a:lnTo>
                  <a:lnTo>
                    <a:pt x="1581556" y="1562125"/>
                  </a:lnTo>
                  <a:lnTo>
                    <a:pt x="1590738" y="1550225"/>
                  </a:lnTo>
                  <a:lnTo>
                    <a:pt x="1599920" y="1539240"/>
                  </a:lnTo>
                  <a:lnTo>
                    <a:pt x="1609090" y="1527352"/>
                  </a:lnTo>
                  <a:lnTo>
                    <a:pt x="1617383" y="1514538"/>
                  </a:lnTo>
                  <a:lnTo>
                    <a:pt x="1626438" y="1501724"/>
                  </a:lnTo>
                  <a:lnTo>
                    <a:pt x="1642999" y="1476108"/>
                  </a:lnTo>
                  <a:lnTo>
                    <a:pt x="1651165" y="1462366"/>
                  </a:lnTo>
                  <a:close/>
                </a:path>
                <a:path w="1795145" h="1810385">
                  <a:moveTo>
                    <a:pt x="1795094" y="787908"/>
                  </a:moveTo>
                  <a:lnTo>
                    <a:pt x="1792274" y="721093"/>
                  </a:lnTo>
                  <a:lnTo>
                    <a:pt x="1787817" y="657034"/>
                  </a:lnTo>
                  <a:lnTo>
                    <a:pt x="1779536" y="595718"/>
                  </a:lnTo>
                  <a:lnTo>
                    <a:pt x="1769465" y="536244"/>
                  </a:lnTo>
                  <a:lnTo>
                    <a:pt x="1755698" y="479437"/>
                  </a:lnTo>
                  <a:lnTo>
                    <a:pt x="1740154" y="425475"/>
                  </a:lnTo>
                  <a:lnTo>
                    <a:pt x="1722678" y="375196"/>
                  </a:lnTo>
                  <a:lnTo>
                    <a:pt x="1702536" y="326707"/>
                  </a:lnTo>
                  <a:lnTo>
                    <a:pt x="1679587" y="281774"/>
                  </a:lnTo>
                  <a:lnTo>
                    <a:pt x="1654860" y="239776"/>
                  </a:lnTo>
                  <a:lnTo>
                    <a:pt x="1628343" y="200329"/>
                  </a:lnTo>
                  <a:lnTo>
                    <a:pt x="1596224" y="160108"/>
                  </a:lnTo>
                  <a:lnTo>
                    <a:pt x="1561414" y="123444"/>
                  </a:lnTo>
                  <a:lnTo>
                    <a:pt x="1504556" y="77762"/>
                  </a:lnTo>
                  <a:lnTo>
                    <a:pt x="1465173" y="53073"/>
                  </a:lnTo>
                  <a:lnTo>
                    <a:pt x="1401940" y="23799"/>
                  </a:lnTo>
                  <a:lnTo>
                    <a:pt x="1357071" y="10934"/>
                  </a:lnTo>
                  <a:lnTo>
                    <a:pt x="1311300" y="2667"/>
                  </a:lnTo>
                  <a:lnTo>
                    <a:pt x="1270000" y="0"/>
                  </a:lnTo>
                  <a:lnTo>
                    <a:pt x="1249870" y="0"/>
                  </a:lnTo>
                  <a:lnTo>
                    <a:pt x="1209548" y="4572"/>
                  </a:lnTo>
                  <a:lnTo>
                    <a:pt x="1170139" y="12725"/>
                  </a:lnTo>
                  <a:lnTo>
                    <a:pt x="1130757" y="26466"/>
                  </a:lnTo>
                  <a:lnTo>
                    <a:pt x="1072095" y="54851"/>
                  </a:lnTo>
                  <a:lnTo>
                    <a:pt x="1033614" y="80429"/>
                  </a:lnTo>
                  <a:lnTo>
                    <a:pt x="995133" y="110718"/>
                  </a:lnTo>
                  <a:lnTo>
                    <a:pt x="1454213" y="132613"/>
                  </a:lnTo>
                  <a:lnTo>
                    <a:pt x="1462493" y="1023099"/>
                  </a:lnTo>
                  <a:lnTo>
                    <a:pt x="434340" y="1135672"/>
                  </a:lnTo>
                  <a:lnTo>
                    <a:pt x="390347" y="604875"/>
                  </a:lnTo>
                  <a:lnTo>
                    <a:pt x="376605" y="603046"/>
                  </a:lnTo>
                  <a:lnTo>
                    <a:pt x="362864" y="602132"/>
                  </a:lnTo>
                  <a:lnTo>
                    <a:pt x="348208" y="600303"/>
                  </a:lnTo>
                  <a:lnTo>
                    <a:pt x="317957" y="598462"/>
                  </a:lnTo>
                  <a:lnTo>
                    <a:pt x="252907" y="598462"/>
                  </a:lnTo>
                  <a:lnTo>
                    <a:pt x="235496" y="599376"/>
                  </a:lnTo>
                  <a:lnTo>
                    <a:pt x="161277" y="608533"/>
                  </a:lnTo>
                  <a:lnTo>
                    <a:pt x="120954" y="616762"/>
                  </a:lnTo>
                  <a:lnTo>
                    <a:pt x="78803" y="632333"/>
                  </a:lnTo>
                  <a:lnTo>
                    <a:pt x="45808" y="657034"/>
                  </a:lnTo>
                  <a:lnTo>
                    <a:pt x="19240" y="695477"/>
                  </a:lnTo>
                  <a:lnTo>
                    <a:pt x="4584" y="737577"/>
                  </a:lnTo>
                  <a:lnTo>
                    <a:pt x="0" y="786066"/>
                  </a:lnTo>
                  <a:lnTo>
                    <a:pt x="0" y="812622"/>
                  </a:lnTo>
                  <a:lnTo>
                    <a:pt x="7327" y="868438"/>
                  </a:lnTo>
                  <a:lnTo>
                    <a:pt x="21069" y="925182"/>
                  </a:lnTo>
                  <a:lnTo>
                    <a:pt x="40322" y="985583"/>
                  </a:lnTo>
                  <a:lnTo>
                    <a:pt x="65976" y="1046886"/>
                  </a:lnTo>
                  <a:lnTo>
                    <a:pt x="96215" y="1110043"/>
                  </a:lnTo>
                  <a:lnTo>
                    <a:pt x="131038" y="1174102"/>
                  </a:lnTo>
                  <a:lnTo>
                    <a:pt x="170434" y="1238161"/>
                  </a:lnTo>
                  <a:lnTo>
                    <a:pt x="192430" y="1270203"/>
                  </a:lnTo>
                  <a:lnTo>
                    <a:pt x="237324" y="1332420"/>
                  </a:lnTo>
                  <a:lnTo>
                    <a:pt x="261150" y="1362633"/>
                  </a:lnTo>
                  <a:lnTo>
                    <a:pt x="257479" y="1174102"/>
                  </a:lnTo>
                  <a:lnTo>
                    <a:pt x="1654860" y="1132916"/>
                  </a:lnTo>
                  <a:lnTo>
                    <a:pt x="1685074" y="1396479"/>
                  </a:lnTo>
                  <a:lnTo>
                    <a:pt x="1697050" y="1369936"/>
                  </a:lnTo>
                  <a:lnTo>
                    <a:pt x="1718983" y="1313205"/>
                  </a:lnTo>
                  <a:lnTo>
                    <a:pt x="1738236" y="1251889"/>
                  </a:lnTo>
                  <a:lnTo>
                    <a:pt x="1753908" y="1187831"/>
                  </a:lnTo>
                  <a:lnTo>
                    <a:pt x="1774050" y="1077099"/>
                  </a:lnTo>
                  <a:lnTo>
                    <a:pt x="1784121" y="1001141"/>
                  </a:lnTo>
                  <a:lnTo>
                    <a:pt x="1790496" y="927925"/>
                  </a:lnTo>
                  <a:lnTo>
                    <a:pt x="1794192" y="856538"/>
                  </a:lnTo>
                  <a:lnTo>
                    <a:pt x="1795094" y="787908"/>
                  </a:lnTo>
                  <a:close/>
                </a:path>
              </a:pathLst>
            </a:custGeom>
            <a:solidFill>
              <a:srgbClr val="217A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260" y="2164346"/>
              <a:ext cx="1349679" cy="135669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05961" y="2134362"/>
              <a:ext cx="2362200" cy="2133600"/>
            </a:xfrm>
            <a:custGeom>
              <a:avLst/>
              <a:gdLst/>
              <a:ahLst/>
              <a:cxnLst/>
              <a:rect l="l" t="t" r="r" b="b"/>
              <a:pathLst>
                <a:path w="2362200" h="2133600">
                  <a:moveTo>
                    <a:pt x="0" y="1066800"/>
                  </a:moveTo>
                  <a:lnTo>
                    <a:pt x="1091" y="1020526"/>
                  </a:lnTo>
                  <a:lnTo>
                    <a:pt x="4334" y="974755"/>
                  </a:lnTo>
                  <a:lnTo>
                    <a:pt x="9686" y="929528"/>
                  </a:lnTo>
                  <a:lnTo>
                    <a:pt x="17102" y="884885"/>
                  </a:lnTo>
                  <a:lnTo>
                    <a:pt x="26537" y="840865"/>
                  </a:lnTo>
                  <a:lnTo>
                    <a:pt x="37948" y="797508"/>
                  </a:lnTo>
                  <a:lnTo>
                    <a:pt x="51290" y="754855"/>
                  </a:lnTo>
                  <a:lnTo>
                    <a:pt x="66519" y="712946"/>
                  </a:lnTo>
                  <a:lnTo>
                    <a:pt x="83590" y="671820"/>
                  </a:lnTo>
                  <a:lnTo>
                    <a:pt x="102460" y="631517"/>
                  </a:lnTo>
                  <a:lnTo>
                    <a:pt x="123083" y="592079"/>
                  </a:lnTo>
                  <a:lnTo>
                    <a:pt x="145416" y="553544"/>
                  </a:lnTo>
                  <a:lnTo>
                    <a:pt x="169415" y="515953"/>
                  </a:lnTo>
                  <a:lnTo>
                    <a:pt x="195035" y="479346"/>
                  </a:lnTo>
                  <a:lnTo>
                    <a:pt x="222231" y="443762"/>
                  </a:lnTo>
                  <a:lnTo>
                    <a:pt x="250960" y="409242"/>
                  </a:lnTo>
                  <a:lnTo>
                    <a:pt x="281178" y="375827"/>
                  </a:lnTo>
                  <a:lnTo>
                    <a:pt x="312839" y="343555"/>
                  </a:lnTo>
                  <a:lnTo>
                    <a:pt x="345900" y="312467"/>
                  </a:lnTo>
                  <a:lnTo>
                    <a:pt x="380316" y="282603"/>
                  </a:lnTo>
                  <a:lnTo>
                    <a:pt x="416044" y="254003"/>
                  </a:lnTo>
                  <a:lnTo>
                    <a:pt x="453038" y="226708"/>
                  </a:lnTo>
                  <a:lnTo>
                    <a:pt x="491255" y="200756"/>
                  </a:lnTo>
                  <a:lnTo>
                    <a:pt x="530650" y="176189"/>
                  </a:lnTo>
                  <a:lnTo>
                    <a:pt x="571179" y="153045"/>
                  </a:lnTo>
                  <a:lnTo>
                    <a:pt x="612798" y="131366"/>
                  </a:lnTo>
                  <a:lnTo>
                    <a:pt x="655462" y="111192"/>
                  </a:lnTo>
                  <a:lnTo>
                    <a:pt x="699128" y="92561"/>
                  </a:lnTo>
                  <a:lnTo>
                    <a:pt x="743750" y="75515"/>
                  </a:lnTo>
                  <a:lnTo>
                    <a:pt x="789284" y="60093"/>
                  </a:lnTo>
                  <a:lnTo>
                    <a:pt x="835687" y="46336"/>
                  </a:lnTo>
                  <a:lnTo>
                    <a:pt x="882914" y="34283"/>
                  </a:lnTo>
                  <a:lnTo>
                    <a:pt x="930921" y="23974"/>
                  </a:lnTo>
                  <a:lnTo>
                    <a:pt x="979663" y="15450"/>
                  </a:lnTo>
                  <a:lnTo>
                    <a:pt x="1029096" y="8750"/>
                  </a:lnTo>
                  <a:lnTo>
                    <a:pt x="1079176" y="3915"/>
                  </a:lnTo>
                  <a:lnTo>
                    <a:pt x="1129859" y="985"/>
                  </a:lnTo>
                  <a:lnTo>
                    <a:pt x="1181100" y="0"/>
                  </a:lnTo>
                  <a:lnTo>
                    <a:pt x="1232340" y="985"/>
                  </a:lnTo>
                  <a:lnTo>
                    <a:pt x="1283023" y="3915"/>
                  </a:lnTo>
                  <a:lnTo>
                    <a:pt x="1333103" y="8750"/>
                  </a:lnTo>
                  <a:lnTo>
                    <a:pt x="1382536" y="15450"/>
                  </a:lnTo>
                  <a:lnTo>
                    <a:pt x="1431278" y="23974"/>
                  </a:lnTo>
                  <a:lnTo>
                    <a:pt x="1479285" y="34283"/>
                  </a:lnTo>
                  <a:lnTo>
                    <a:pt x="1526512" y="46336"/>
                  </a:lnTo>
                  <a:lnTo>
                    <a:pt x="1572915" y="60093"/>
                  </a:lnTo>
                  <a:lnTo>
                    <a:pt x="1618449" y="75515"/>
                  </a:lnTo>
                  <a:lnTo>
                    <a:pt x="1663071" y="92561"/>
                  </a:lnTo>
                  <a:lnTo>
                    <a:pt x="1706737" y="111192"/>
                  </a:lnTo>
                  <a:lnTo>
                    <a:pt x="1749401" y="131366"/>
                  </a:lnTo>
                  <a:lnTo>
                    <a:pt x="1791020" y="153045"/>
                  </a:lnTo>
                  <a:lnTo>
                    <a:pt x="1831549" y="176189"/>
                  </a:lnTo>
                  <a:lnTo>
                    <a:pt x="1870944" y="200756"/>
                  </a:lnTo>
                  <a:lnTo>
                    <a:pt x="1909161" y="226708"/>
                  </a:lnTo>
                  <a:lnTo>
                    <a:pt x="1946155" y="254003"/>
                  </a:lnTo>
                  <a:lnTo>
                    <a:pt x="1981883" y="282603"/>
                  </a:lnTo>
                  <a:lnTo>
                    <a:pt x="2016299" y="312467"/>
                  </a:lnTo>
                  <a:lnTo>
                    <a:pt x="2049360" y="343555"/>
                  </a:lnTo>
                  <a:lnTo>
                    <a:pt x="2081021" y="375827"/>
                  </a:lnTo>
                  <a:lnTo>
                    <a:pt x="2111239" y="409242"/>
                  </a:lnTo>
                  <a:lnTo>
                    <a:pt x="2139968" y="443762"/>
                  </a:lnTo>
                  <a:lnTo>
                    <a:pt x="2167164" y="479346"/>
                  </a:lnTo>
                  <a:lnTo>
                    <a:pt x="2192784" y="515953"/>
                  </a:lnTo>
                  <a:lnTo>
                    <a:pt x="2216783" y="553544"/>
                  </a:lnTo>
                  <a:lnTo>
                    <a:pt x="2239116" y="592079"/>
                  </a:lnTo>
                  <a:lnTo>
                    <a:pt x="2259739" y="631517"/>
                  </a:lnTo>
                  <a:lnTo>
                    <a:pt x="2278609" y="671820"/>
                  </a:lnTo>
                  <a:lnTo>
                    <a:pt x="2295680" y="712946"/>
                  </a:lnTo>
                  <a:lnTo>
                    <a:pt x="2310909" y="754855"/>
                  </a:lnTo>
                  <a:lnTo>
                    <a:pt x="2324251" y="797508"/>
                  </a:lnTo>
                  <a:lnTo>
                    <a:pt x="2335662" y="840865"/>
                  </a:lnTo>
                  <a:lnTo>
                    <a:pt x="2345097" y="884885"/>
                  </a:lnTo>
                  <a:lnTo>
                    <a:pt x="2352513" y="929528"/>
                  </a:lnTo>
                  <a:lnTo>
                    <a:pt x="2357865" y="974755"/>
                  </a:lnTo>
                  <a:lnTo>
                    <a:pt x="2361108" y="1020526"/>
                  </a:lnTo>
                  <a:lnTo>
                    <a:pt x="2362200" y="1066800"/>
                  </a:lnTo>
                  <a:lnTo>
                    <a:pt x="2361108" y="1113073"/>
                  </a:lnTo>
                  <a:lnTo>
                    <a:pt x="2357865" y="1158844"/>
                  </a:lnTo>
                  <a:lnTo>
                    <a:pt x="2352513" y="1204071"/>
                  </a:lnTo>
                  <a:lnTo>
                    <a:pt x="2345097" y="1248714"/>
                  </a:lnTo>
                  <a:lnTo>
                    <a:pt x="2335662" y="1292734"/>
                  </a:lnTo>
                  <a:lnTo>
                    <a:pt x="2324251" y="1336091"/>
                  </a:lnTo>
                  <a:lnTo>
                    <a:pt x="2310909" y="1378744"/>
                  </a:lnTo>
                  <a:lnTo>
                    <a:pt x="2295680" y="1420653"/>
                  </a:lnTo>
                  <a:lnTo>
                    <a:pt x="2278609" y="1461779"/>
                  </a:lnTo>
                  <a:lnTo>
                    <a:pt x="2259739" y="1502082"/>
                  </a:lnTo>
                  <a:lnTo>
                    <a:pt x="2239116" y="1541520"/>
                  </a:lnTo>
                  <a:lnTo>
                    <a:pt x="2216783" y="1580055"/>
                  </a:lnTo>
                  <a:lnTo>
                    <a:pt x="2192784" y="1617646"/>
                  </a:lnTo>
                  <a:lnTo>
                    <a:pt x="2167164" y="1654253"/>
                  </a:lnTo>
                  <a:lnTo>
                    <a:pt x="2139968" y="1689837"/>
                  </a:lnTo>
                  <a:lnTo>
                    <a:pt x="2111239" y="1724357"/>
                  </a:lnTo>
                  <a:lnTo>
                    <a:pt x="2081021" y="1757772"/>
                  </a:lnTo>
                  <a:lnTo>
                    <a:pt x="2049360" y="1790044"/>
                  </a:lnTo>
                  <a:lnTo>
                    <a:pt x="2016299" y="1821132"/>
                  </a:lnTo>
                  <a:lnTo>
                    <a:pt x="1981883" y="1850996"/>
                  </a:lnTo>
                  <a:lnTo>
                    <a:pt x="1946155" y="1879596"/>
                  </a:lnTo>
                  <a:lnTo>
                    <a:pt x="1909161" y="1906891"/>
                  </a:lnTo>
                  <a:lnTo>
                    <a:pt x="1870944" y="1932843"/>
                  </a:lnTo>
                  <a:lnTo>
                    <a:pt x="1831549" y="1957410"/>
                  </a:lnTo>
                  <a:lnTo>
                    <a:pt x="1791020" y="1980554"/>
                  </a:lnTo>
                  <a:lnTo>
                    <a:pt x="1749401" y="2002233"/>
                  </a:lnTo>
                  <a:lnTo>
                    <a:pt x="1706737" y="2022407"/>
                  </a:lnTo>
                  <a:lnTo>
                    <a:pt x="1663071" y="2041038"/>
                  </a:lnTo>
                  <a:lnTo>
                    <a:pt x="1618449" y="2058084"/>
                  </a:lnTo>
                  <a:lnTo>
                    <a:pt x="1572915" y="2073506"/>
                  </a:lnTo>
                  <a:lnTo>
                    <a:pt x="1526512" y="2087263"/>
                  </a:lnTo>
                  <a:lnTo>
                    <a:pt x="1479285" y="2099316"/>
                  </a:lnTo>
                  <a:lnTo>
                    <a:pt x="1431278" y="2109625"/>
                  </a:lnTo>
                  <a:lnTo>
                    <a:pt x="1382536" y="2118149"/>
                  </a:lnTo>
                  <a:lnTo>
                    <a:pt x="1333103" y="2124849"/>
                  </a:lnTo>
                  <a:lnTo>
                    <a:pt x="1283023" y="2129684"/>
                  </a:lnTo>
                  <a:lnTo>
                    <a:pt x="1232340" y="2132614"/>
                  </a:lnTo>
                  <a:lnTo>
                    <a:pt x="1181100" y="2133600"/>
                  </a:lnTo>
                  <a:lnTo>
                    <a:pt x="1129859" y="2132614"/>
                  </a:lnTo>
                  <a:lnTo>
                    <a:pt x="1079176" y="2129684"/>
                  </a:lnTo>
                  <a:lnTo>
                    <a:pt x="1029096" y="2124849"/>
                  </a:lnTo>
                  <a:lnTo>
                    <a:pt x="979663" y="2118149"/>
                  </a:lnTo>
                  <a:lnTo>
                    <a:pt x="930921" y="2109625"/>
                  </a:lnTo>
                  <a:lnTo>
                    <a:pt x="882914" y="2099316"/>
                  </a:lnTo>
                  <a:lnTo>
                    <a:pt x="835687" y="2087263"/>
                  </a:lnTo>
                  <a:lnTo>
                    <a:pt x="789284" y="2073506"/>
                  </a:lnTo>
                  <a:lnTo>
                    <a:pt x="743750" y="2058084"/>
                  </a:lnTo>
                  <a:lnTo>
                    <a:pt x="699128" y="2041038"/>
                  </a:lnTo>
                  <a:lnTo>
                    <a:pt x="655462" y="2022407"/>
                  </a:lnTo>
                  <a:lnTo>
                    <a:pt x="612798" y="2002233"/>
                  </a:lnTo>
                  <a:lnTo>
                    <a:pt x="571179" y="1980554"/>
                  </a:lnTo>
                  <a:lnTo>
                    <a:pt x="530650" y="1957410"/>
                  </a:lnTo>
                  <a:lnTo>
                    <a:pt x="491255" y="1932843"/>
                  </a:lnTo>
                  <a:lnTo>
                    <a:pt x="453038" y="1906891"/>
                  </a:lnTo>
                  <a:lnTo>
                    <a:pt x="416044" y="1879596"/>
                  </a:lnTo>
                  <a:lnTo>
                    <a:pt x="380316" y="1850996"/>
                  </a:lnTo>
                  <a:lnTo>
                    <a:pt x="345900" y="1821132"/>
                  </a:lnTo>
                  <a:lnTo>
                    <a:pt x="312839" y="1790044"/>
                  </a:lnTo>
                  <a:lnTo>
                    <a:pt x="281178" y="1757772"/>
                  </a:lnTo>
                  <a:lnTo>
                    <a:pt x="250960" y="1724357"/>
                  </a:lnTo>
                  <a:lnTo>
                    <a:pt x="222231" y="1689837"/>
                  </a:lnTo>
                  <a:lnTo>
                    <a:pt x="195035" y="1654253"/>
                  </a:lnTo>
                  <a:lnTo>
                    <a:pt x="169415" y="1617646"/>
                  </a:lnTo>
                  <a:lnTo>
                    <a:pt x="145416" y="1580055"/>
                  </a:lnTo>
                  <a:lnTo>
                    <a:pt x="123083" y="1541520"/>
                  </a:lnTo>
                  <a:lnTo>
                    <a:pt x="102460" y="1502082"/>
                  </a:lnTo>
                  <a:lnTo>
                    <a:pt x="83590" y="1461779"/>
                  </a:lnTo>
                  <a:lnTo>
                    <a:pt x="66519" y="1420653"/>
                  </a:lnTo>
                  <a:lnTo>
                    <a:pt x="51290" y="1378744"/>
                  </a:lnTo>
                  <a:lnTo>
                    <a:pt x="37948" y="1336091"/>
                  </a:lnTo>
                  <a:lnTo>
                    <a:pt x="26537" y="1292734"/>
                  </a:lnTo>
                  <a:lnTo>
                    <a:pt x="17102" y="1248714"/>
                  </a:lnTo>
                  <a:lnTo>
                    <a:pt x="9686" y="1204071"/>
                  </a:lnTo>
                  <a:lnTo>
                    <a:pt x="4334" y="1158844"/>
                  </a:lnTo>
                  <a:lnTo>
                    <a:pt x="1091" y="1113073"/>
                  </a:lnTo>
                  <a:lnTo>
                    <a:pt x="0" y="1066800"/>
                  </a:lnTo>
                  <a:close/>
                </a:path>
                <a:path w="2362200" h="2133600">
                  <a:moveTo>
                    <a:pt x="590550" y="1066800"/>
                  </a:moveTo>
                  <a:lnTo>
                    <a:pt x="592717" y="1112813"/>
                  </a:lnTo>
                  <a:lnTo>
                    <a:pt x="599102" y="1157741"/>
                  </a:lnTo>
                  <a:lnTo>
                    <a:pt x="609528" y="1201424"/>
                  </a:lnTo>
                  <a:lnTo>
                    <a:pt x="623816" y="1243701"/>
                  </a:lnTo>
                  <a:lnTo>
                    <a:pt x="641789" y="1284413"/>
                  </a:lnTo>
                  <a:lnTo>
                    <a:pt x="663271" y="1323399"/>
                  </a:lnTo>
                  <a:lnTo>
                    <a:pt x="688083" y="1360498"/>
                  </a:lnTo>
                  <a:lnTo>
                    <a:pt x="716049" y="1395551"/>
                  </a:lnTo>
                  <a:lnTo>
                    <a:pt x="746992" y="1428397"/>
                  </a:lnTo>
                  <a:lnTo>
                    <a:pt x="780733" y="1458875"/>
                  </a:lnTo>
                  <a:lnTo>
                    <a:pt x="817096" y="1486826"/>
                  </a:lnTo>
                  <a:lnTo>
                    <a:pt x="855903" y="1512089"/>
                  </a:lnTo>
                  <a:lnTo>
                    <a:pt x="896977" y="1534503"/>
                  </a:lnTo>
                  <a:lnTo>
                    <a:pt x="940141" y="1553909"/>
                  </a:lnTo>
                  <a:lnTo>
                    <a:pt x="985217" y="1570146"/>
                  </a:lnTo>
                  <a:lnTo>
                    <a:pt x="1032028" y="1583054"/>
                  </a:lnTo>
                  <a:lnTo>
                    <a:pt x="1080397" y="1592472"/>
                  </a:lnTo>
                  <a:lnTo>
                    <a:pt x="1130147" y="1598241"/>
                  </a:lnTo>
                  <a:lnTo>
                    <a:pt x="1181100" y="1600200"/>
                  </a:lnTo>
                  <a:lnTo>
                    <a:pt x="1232052" y="1598241"/>
                  </a:lnTo>
                  <a:lnTo>
                    <a:pt x="1281802" y="1592472"/>
                  </a:lnTo>
                  <a:lnTo>
                    <a:pt x="1330171" y="1583054"/>
                  </a:lnTo>
                  <a:lnTo>
                    <a:pt x="1376982" y="1570146"/>
                  </a:lnTo>
                  <a:lnTo>
                    <a:pt x="1422058" y="1553909"/>
                  </a:lnTo>
                  <a:lnTo>
                    <a:pt x="1465222" y="1534503"/>
                  </a:lnTo>
                  <a:lnTo>
                    <a:pt x="1506296" y="1512089"/>
                  </a:lnTo>
                  <a:lnTo>
                    <a:pt x="1545103" y="1486826"/>
                  </a:lnTo>
                  <a:lnTo>
                    <a:pt x="1581466" y="1458875"/>
                  </a:lnTo>
                  <a:lnTo>
                    <a:pt x="1615207" y="1428397"/>
                  </a:lnTo>
                  <a:lnTo>
                    <a:pt x="1646150" y="1395551"/>
                  </a:lnTo>
                  <a:lnTo>
                    <a:pt x="1674116" y="1360498"/>
                  </a:lnTo>
                  <a:lnTo>
                    <a:pt x="1698928" y="1323399"/>
                  </a:lnTo>
                  <a:lnTo>
                    <a:pt x="1720410" y="1284413"/>
                  </a:lnTo>
                  <a:lnTo>
                    <a:pt x="1738383" y="1243701"/>
                  </a:lnTo>
                  <a:lnTo>
                    <a:pt x="1752671" y="1201424"/>
                  </a:lnTo>
                  <a:lnTo>
                    <a:pt x="1763097" y="1157741"/>
                  </a:lnTo>
                  <a:lnTo>
                    <a:pt x="1769482" y="1112813"/>
                  </a:lnTo>
                  <a:lnTo>
                    <a:pt x="1771650" y="1066800"/>
                  </a:lnTo>
                  <a:lnTo>
                    <a:pt x="1769482" y="1020786"/>
                  </a:lnTo>
                  <a:lnTo>
                    <a:pt x="1763097" y="975858"/>
                  </a:lnTo>
                  <a:lnTo>
                    <a:pt x="1752671" y="932175"/>
                  </a:lnTo>
                  <a:lnTo>
                    <a:pt x="1738383" y="889898"/>
                  </a:lnTo>
                  <a:lnTo>
                    <a:pt x="1720410" y="849186"/>
                  </a:lnTo>
                  <a:lnTo>
                    <a:pt x="1698928" y="810200"/>
                  </a:lnTo>
                  <a:lnTo>
                    <a:pt x="1674116" y="773101"/>
                  </a:lnTo>
                  <a:lnTo>
                    <a:pt x="1646150" y="738048"/>
                  </a:lnTo>
                  <a:lnTo>
                    <a:pt x="1615207" y="705202"/>
                  </a:lnTo>
                  <a:lnTo>
                    <a:pt x="1581466" y="674724"/>
                  </a:lnTo>
                  <a:lnTo>
                    <a:pt x="1545103" y="646773"/>
                  </a:lnTo>
                  <a:lnTo>
                    <a:pt x="1506296" y="621510"/>
                  </a:lnTo>
                  <a:lnTo>
                    <a:pt x="1465222" y="599096"/>
                  </a:lnTo>
                  <a:lnTo>
                    <a:pt x="1422058" y="579690"/>
                  </a:lnTo>
                  <a:lnTo>
                    <a:pt x="1376982" y="563453"/>
                  </a:lnTo>
                  <a:lnTo>
                    <a:pt x="1330171" y="550545"/>
                  </a:lnTo>
                  <a:lnTo>
                    <a:pt x="1281802" y="541127"/>
                  </a:lnTo>
                  <a:lnTo>
                    <a:pt x="1232052" y="535358"/>
                  </a:lnTo>
                  <a:lnTo>
                    <a:pt x="1181100" y="533400"/>
                  </a:lnTo>
                  <a:lnTo>
                    <a:pt x="1130147" y="535358"/>
                  </a:lnTo>
                  <a:lnTo>
                    <a:pt x="1080397" y="541127"/>
                  </a:lnTo>
                  <a:lnTo>
                    <a:pt x="1032028" y="550545"/>
                  </a:lnTo>
                  <a:lnTo>
                    <a:pt x="985217" y="563453"/>
                  </a:lnTo>
                  <a:lnTo>
                    <a:pt x="940141" y="579690"/>
                  </a:lnTo>
                  <a:lnTo>
                    <a:pt x="896977" y="599096"/>
                  </a:lnTo>
                  <a:lnTo>
                    <a:pt x="855903" y="621510"/>
                  </a:lnTo>
                  <a:lnTo>
                    <a:pt x="817096" y="646773"/>
                  </a:lnTo>
                  <a:lnTo>
                    <a:pt x="780733" y="674724"/>
                  </a:lnTo>
                  <a:lnTo>
                    <a:pt x="746992" y="705202"/>
                  </a:lnTo>
                  <a:lnTo>
                    <a:pt x="716049" y="738048"/>
                  </a:lnTo>
                  <a:lnTo>
                    <a:pt x="688083" y="773101"/>
                  </a:lnTo>
                  <a:lnTo>
                    <a:pt x="663271" y="810200"/>
                  </a:lnTo>
                  <a:lnTo>
                    <a:pt x="641789" y="849186"/>
                  </a:lnTo>
                  <a:lnTo>
                    <a:pt x="623816" y="889898"/>
                  </a:lnTo>
                  <a:lnTo>
                    <a:pt x="609528" y="932175"/>
                  </a:lnTo>
                  <a:lnTo>
                    <a:pt x="599102" y="975858"/>
                  </a:lnTo>
                  <a:lnTo>
                    <a:pt x="592717" y="1020786"/>
                  </a:lnTo>
                  <a:lnTo>
                    <a:pt x="590550" y="1066800"/>
                  </a:lnTo>
                  <a:close/>
                </a:path>
              </a:pathLst>
            </a:custGeom>
            <a:ln w="38098">
              <a:solidFill>
                <a:srgbClr val="0070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19600" y="2971801"/>
              <a:ext cx="533397" cy="45872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33507" y="3047809"/>
              <a:ext cx="571461" cy="35151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19307" y="2514409"/>
              <a:ext cx="571461" cy="35151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16123" y="3461639"/>
              <a:ext cx="4372356" cy="53581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67007" y="3047809"/>
              <a:ext cx="571461" cy="35151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166609" y="4057269"/>
            <a:ext cx="1163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0070AD"/>
                </a:solidFill>
                <a:latin typeface="Candara"/>
                <a:cs typeface="Candara"/>
              </a:rPr>
              <a:t>Web</a:t>
            </a:r>
            <a:r>
              <a:rPr sz="1800" b="1" spc="-55" dirty="0">
                <a:solidFill>
                  <a:srgbClr val="0070AD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70AD"/>
                </a:solidFill>
                <a:latin typeface="Candara"/>
                <a:cs typeface="Candara"/>
              </a:rPr>
              <a:t>Server</a:t>
            </a:r>
            <a:endParaRPr sz="1800">
              <a:latin typeface="Candara"/>
              <a:cs typeface="Candar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66028" y="3843020"/>
            <a:ext cx="8267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70AD"/>
                </a:solidFill>
                <a:latin typeface="Candara"/>
                <a:cs typeface="Candara"/>
              </a:rPr>
              <a:t>In</a:t>
            </a:r>
            <a:r>
              <a:rPr sz="1800" b="1" spc="-20" dirty="0">
                <a:solidFill>
                  <a:srgbClr val="0070AD"/>
                </a:solidFill>
                <a:latin typeface="Candara"/>
                <a:cs typeface="Candara"/>
              </a:rPr>
              <a:t>t</a:t>
            </a:r>
            <a:r>
              <a:rPr sz="1800" b="1" spc="-5" dirty="0">
                <a:solidFill>
                  <a:srgbClr val="0070AD"/>
                </a:solidFill>
                <a:latin typeface="Candara"/>
                <a:cs typeface="Candara"/>
              </a:rPr>
              <a:t>ernet</a:t>
            </a:r>
            <a:endParaRPr sz="1800">
              <a:latin typeface="Candara"/>
              <a:cs typeface="Candar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8431" y="1117089"/>
            <a:ext cx="6960870" cy="5236845"/>
            <a:chOff x="138431" y="1117089"/>
            <a:chExt cx="6960870" cy="5236845"/>
          </a:xfrm>
        </p:grpSpPr>
        <p:sp>
          <p:nvSpPr>
            <p:cNvPr id="14" name="object 14"/>
            <p:cNvSpPr/>
            <p:nvPr/>
          </p:nvSpPr>
          <p:spPr>
            <a:xfrm>
              <a:off x="6146800" y="2894330"/>
              <a:ext cx="952500" cy="226060"/>
            </a:xfrm>
            <a:custGeom>
              <a:avLst/>
              <a:gdLst/>
              <a:ahLst/>
              <a:cxnLst/>
              <a:rect l="l" t="t" r="r" b="b"/>
              <a:pathLst>
                <a:path w="952500" h="226060">
                  <a:moveTo>
                    <a:pt x="775925" y="168373"/>
                  </a:moveTo>
                  <a:lnTo>
                    <a:pt x="767715" y="225679"/>
                  </a:lnTo>
                  <a:lnTo>
                    <a:pt x="927574" y="172466"/>
                  </a:lnTo>
                  <a:lnTo>
                    <a:pt x="804545" y="172466"/>
                  </a:lnTo>
                  <a:lnTo>
                    <a:pt x="775925" y="168373"/>
                  </a:lnTo>
                  <a:close/>
                </a:path>
                <a:path w="952500" h="226060">
                  <a:moveTo>
                    <a:pt x="784133" y="111085"/>
                  </a:moveTo>
                  <a:lnTo>
                    <a:pt x="775925" y="168373"/>
                  </a:lnTo>
                  <a:lnTo>
                    <a:pt x="804545" y="172466"/>
                  </a:lnTo>
                  <a:lnTo>
                    <a:pt x="812800" y="115189"/>
                  </a:lnTo>
                  <a:lnTo>
                    <a:pt x="784133" y="111085"/>
                  </a:lnTo>
                  <a:close/>
                </a:path>
                <a:path w="952500" h="226060">
                  <a:moveTo>
                    <a:pt x="792352" y="53721"/>
                  </a:moveTo>
                  <a:lnTo>
                    <a:pt x="784133" y="111085"/>
                  </a:lnTo>
                  <a:lnTo>
                    <a:pt x="812800" y="115189"/>
                  </a:lnTo>
                  <a:lnTo>
                    <a:pt x="804545" y="172466"/>
                  </a:lnTo>
                  <a:lnTo>
                    <a:pt x="927574" y="172466"/>
                  </a:lnTo>
                  <a:lnTo>
                    <a:pt x="951992" y="164337"/>
                  </a:lnTo>
                  <a:lnTo>
                    <a:pt x="792352" y="53721"/>
                  </a:lnTo>
                  <a:close/>
                </a:path>
                <a:path w="952500" h="226060">
                  <a:moveTo>
                    <a:pt x="8127" y="0"/>
                  </a:moveTo>
                  <a:lnTo>
                    <a:pt x="0" y="57404"/>
                  </a:lnTo>
                  <a:lnTo>
                    <a:pt x="775925" y="168373"/>
                  </a:lnTo>
                  <a:lnTo>
                    <a:pt x="784133" y="111085"/>
                  </a:lnTo>
                  <a:lnTo>
                    <a:pt x="8127" y="0"/>
                  </a:lnTo>
                  <a:close/>
                </a:path>
              </a:pathLst>
            </a:custGeom>
            <a:solidFill>
              <a:srgbClr val="0070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95599" y="2421636"/>
              <a:ext cx="3255645" cy="501650"/>
            </a:xfrm>
            <a:custGeom>
              <a:avLst/>
              <a:gdLst/>
              <a:ahLst/>
              <a:cxnLst/>
              <a:rect l="l" t="t" r="r" b="b"/>
              <a:pathLst>
                <a:path w="3255645" h="501650">
                  <a:moveTo>
                    <a:pt x="3255264" y="501396"/>
                  </a:moveTo>
                  <a:lnTo>
                    <a:pt x="2308860" y="0"/>
                  </a:lnTo>
                </a:path>
                <a:path w="3255645" h="501650">
                  <a:moveTo>
                    <a:pt x="2308860" y="0"/>
                  </a:moveTo>
                  <a:lnTo>
                    <a:pt x="1440179" y="0"/>
                  </a:lnTo>
                </a:path>
                <a:path w="3255645" h="501650">
                  <a:moveTo>
                    <a:pt x="1440179" y="0"/>
                  </a:moveTo>
                  <a:lnTo>
                    <a:pt x="807720" y="364236"/>
                  </a:lnTo>
                </a:path>
                <a:path w="3255645" h="501650">
                  <a:moveTo>
                    <a:pt x="807720" y="364236"/>
                  </a:moveTo>
                  <a:lnTo>
                    <a:pt x="0" y="501396"/>
                  </a:lnTo>
                </a:path>
              </a:pathLst>
            </a:custGeom>
            <a:ln w="57913">
              <a:solidFill>
                <a:srgbClr val="0070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4944" y="1117089"/>
              <a:ext cx="3518915" cy="103937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368552" y="1318260"/>
              <a:ext cx="1103630" cy="373380"/>
            </a:xfrm>
            <a:custGeom>
              <a:avLst/>
              <a:gdLst/>
              <a:ahLst/>
              <a:cxnLst/>
              <a:rect l="l" t="t" r="r" b="b"/>
              <a:pathLst>
                <a:path w="1103630" h="373380">
                  <a:moveTo>
                    <a:pt x="0" y="186689"/>
                  </a:moveTo>
                  <a:lnTo>
                    <a:pt x="16850" y="140716"/>
                  </a:lnTo>
                  <a:lnTo>
                    <a:pt x="64642" y="98918"/>
                  </a:lnTo>
                  <a:lnTo>
                    <a:pt x="98848" y="80022"/>
                  </a:lnTo>
                  <a:lnTo>
                    <a:pt x="139238" y="62694"/>
                  </a:lnTo>
                  <a:lnTo>
                    <a:pt x="185296" y="47110"/>
                  </a:lnTo>
                  <a:lnTo>
                    <a:pt x="236503" y="33443"/>
                  </a:lnTo>
                  <a:lnTo>
                    <a:pt x="292343" y="21870"/>
                  </a:lnTo>
                  <a:lnTo>
                    <a:pt x="352299" y="12564"/>
                  </a:lnTo>
                  <a:lnTo>
                    <a:pt x="415853" y="5700"/>
                  </a:lnTo>
                  <a:lnTo>
                    <a:pt x="482488" y="1454"/>
                  </a:lnTo>
                  <a:lnTo>
                    <a:pt x="551687" y="0"/>
                  </a:lnTo>
                  <a:lnTo>
                    <a:pt x="620887" y="1454"/>
                  </a:lnTo>
                  <a:lnTo>
                    <a:pt x="687522" y="5700"/>
                  </a:lnTo>
                  <a:lnTo>
                    <a:pt x="751076" y="12564"/>
                  </a:lnTo>
                  <a:lnTo>
                    <a:pt x="811032" y="21870"/>
                  </a:lnTo>
                  <a:lnTo>
                    <a:pt x="866872" y="33443"/>
                  </a:lnTo>
                  <a:lnTo>
                    <a:pt x="918079" y="47110"/>
                  </a:lnTo>
                  <a:lnTo>
                    <a:pt x="964137" y="62694"/>
                  </a:lnTo>
                  <a:lnTo>
                    <a:pt x="1004527" y="80022"/>
                  </a:lnTo>
                  <a:lnTo>
                    <a:pt x="1038733" y="98918"/>
                  </a:lnTo>
                  <a:lnTo>
                    <a:pt x="1086525" y="140716"/>
                  </a:lnTo>
                  <a:lnTo>
                    <a:pt x="1103375" y="186689"/>
                  </a:lnTo>
                  <a:lnTo>
                    <a:pt x="1099077" y="210111"/>
                  </a:lnTo>
                  <a:lnTo>
                    <a:pt x="1066239" y="254172"/>
                  </a:lnTo>
                  <a:lnTo>
                    <a:pt x="1004527" y="293357"/>
                  </a:lnTo>
                  <a:lnTo>
                    <a:pt x="964137" y="310685"/>
                  </a:lnTo>
                  <a:lnTo>
                    <a:pt x="918079" y="326269"/>
                  </a:lnTo>
                  <a:lnTo>
                    <a:pt x="866872" y="339936"/>
                  </a:lnTo>
                  <a:lnTo>
                    <a:pt x="811032" y="351509"/>
                  </a:lnTo>
                  <a:lnTo>
                    <a:pt x="751076" y="360815"/>
                  </a:lnTo>
                  <a:lnTo>
                    <a:pt x="687522" y="367679"/>
                  </a:lnTo>
                  <a:lnTo>
                    <a:pt x="620887" y="371925"/>
                  </a:lnTo>
                  <a:lnTo>
                    <a:pt x="551687" y="373379"/>
                  </a:lnTo>
                  <a:lnTo>
                    <a:pt x="482488" y="371925"/>
                  </a:lnTo>
                  <a:lnTo>
                    <a:pt x="415853" y="367679"/>
                  </a:lnTo>
                  <a:lnTo>
                    <a:pt x="352299" y="360815"/>
                  </a:lnTo>
                  <a:lnTo>
                    <a:pt x="292343" y="351509"/>
                  </a:lnTo>
                  <a:lnTo>
                    <a:pt x="236503" y="339936"/>
                  </a:lnTo>
                  <a:lnTo>
                    <a:pt x="185296" y="326269"/>
                  </a:lnTo>
                  <a:lnTo>
                    <a:pt x="139238" y="310685"/>
                  </a:lnTo>
                  <a:lnTo>
                    <a:pt x="98848" y="293357"/>
                  </a:lnTo>
                  <a:lnTo>
                    <a:pt x="64642" y="274461"/>
                  </a:lnTo>
                  <a:lnTo>
                    <a:pt x="16850" y="232663"/>
                  </a:lnTo>
                  <a:lnTo>
                    <a:pt x="0" y="186689"/>
                  </a:lnTo>
                  <a:close/>
                </a:path>
              </a:pathLst>
            </a:custGeom>
            <a:ln w="1219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875" y="4570475"/>
              <a:ext cx="5934456" cy="177088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44781" y="4564379"/>
              <a:ext cx="5946775" cy="1783080"/>
            </a:xfrm>
            <a:custGeom>
              <a:avLst/>
              <a:gdLst/>
              <a:ahLst/>
              <a:cxnLst/>
              <a:rect l="l" t="t" r="r" b="b"/>
              <a:pathLst>
                <a:path w="5946775" h="1783079">
                  <a:moveTo>
                    <a:pt x="0" y="1783078"/>
                  </a:moveTo>
                  <a:lnTo>
                    <a:pt x="5946646" y="1783078"/>
                  </a:lnTo>
                  <a:lnTo>
                    <a:pt x="5946646" y="0"/>
                  </a:lnTo>
                  <a:lnTo>
                    <a:pt x="0" y="0"/>
                  </a:lnTo>
                  <a:lnTo>
                    <a:pt x="0" y="1783078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95400" y="1503425"/>
              <a:ext cx="1614170" cy="3067050"/>
            </a:xfrm>
            <a:custGeom>
              <a:avLst/>
              <a:gdLst/>
              <a:ahLst/>
              <a:cxnLst/>
              <a:rect l="l" t="t" r="r" b="b"/>
              <a:pathLst>
                <a:path w="1614170" h="3067050">
                  <a:moveTo>
                    <a:pt x="1238758" y="2112772"/>
                  </a:moveTo>
                  <a:lnTo>
                    <a:pt x="1202690" y="2067560"/>
                  </a:lnTo>
                  <a:lnTo>
                    <a:pt x="117602" y="2935922"/>
                  </a:lnTo>
                  <a:lnTo>
                    <a:pt x="81407" y="2890647"/>
                  </a:lnTo>
                  <a:lnTo>
                    <a:pt x="0" y="3067050"/>
                  </a:lnTo>
                  <a:lnTo>
                    <a:pt x="189865" y="3026283"/>
                  </a:lnTo>
                  <a:lnTo>
                    <a:pt x="168224" y="2999232"/>
                  </a:lnTo>
                  <a:lnTo>
                    <a:pt x="153771" y="2981160"/>
                  </a:lnTo>
                  <a:lnTo>
                    <a:pt x="1238758" y="2112772"/>
                  </a:lnTo>
                  <a:close/>
                </a:path>
                <a:path w="1614170" h="3067050">
                  <a:moveTo>
                    <a:pt x="1613636" y="1330667"/>
                  </a:moveTo>
                  <a:lnTo>
                    <a:pt x="1613535" y="1278763"/>
                  </a:lnTo>
                  <a:lnTo>
                    <a:pt x="1561807" y="1304721"/>
                  </a:lnTo>
                  <a:lnTo>
                    <a:pt x="906780" y="0"/>
                  </a:lnTo>
                  <a:lnTo>
                    <a:pt x="854964" y="25908"/>
                  </a:lnTo>
                  <a:lnTo>
                    <a:pt x="1510068" y="1330667"/>
                  </a:lnTo>
                  <a:lnTo>
                    <a:pt x="1574622" y="1330667"/>
                  </a:lnTo>
                  <a:lnTo>
                    <a:pt x="1613636" y="1330667"/>
                  </a:lnTo>
                  <a:close/>
                </a:path>
                <a:path w="1614170" h="3067050">
                  <a:moveTo>
                    <a:pt x="1613916" y="1472946"/>
                  </a:moveTo>
                  <a:lnTo>
                    <a:pt x="1613687" y="1356614"/>
                  </a:lnTo>
                  <a:lnTo>
                    <a:pt x="1523111" y="1356614"/>
                  </a:lnTo>
                  <a:lnTo>
                    <a:pt x="1458341" y="1356614"/>
                  </a:lnTo>
                  <a:lnTo>
                    <a:pt x="1613916" y="1472946"/>
                  </a:lnTo>
                  <a:close/>
                </a:path>
              </a:pathLst>
            </a:custGeom>
            <a:solidFill>
              <a:srgbClr val="0070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13101" y="1258076"/>
              <a:ext cx="3912870" cy="1298575"/>
            </a:xfrm>
            <a:custGeom>
              <a:avLst/>
              <a:gdLst/>
              <a:ahLst/>
              <a:cxnLst/>
              <a:rect l="l" t="t" r="r" b="b"/>
              <a:pathLst>
                <a:path w="3912870" h="1298575">
                  <a:moveTo>
                    <a:pt x="0" y="1298179"/>
                  </a:moveTo>
                  <a:lnTo>
                    <a:pt x="2319909" y="422895"/>
                  </a:lnTo>
                  <a:lnTo>
                    <a:pt x="2271625" y="403810"/>
                  </a:lnTo>
                  <a:lnTo>
                    <a:pt x="2230164" y="383895"/>
                  </a:lnTo>
                  <a:lnTo>
                    <a:pt x="2195476" y="363277"/>
                  </a:lnTo>
                  <a:lnTo>
                    <a:pt x="2146231" y="320454"/>
                  </a:lnTo>
                  <a:lnTo>
                    <a:pt x="2123505" y="276372"/>
                  </a:lnTo>
                  <a:lnTo>
                    <a:pt x="2121968" y="254181"/>
                  </a:lnTo>
                  <a:lnTo>
                    <a:pt x="2126916" y="232062"/>
                  </a:lnTo>
                  <a:lnTo>
                    <a:pt x="2156080" y="188556"/>
                  </a:lnTo>
                  <a:lnTo>
                    <a:pt x="2210613" y="146887"/>
                  </a:lnTo>
                  <a:lnTo>
                    <a:pt x="2247273" y="127063"/>
                  </a:lnTo>
                  <a:lnTo>
                    <a:pt x="2290131" y="108085"/>
                  </a:lnTo>
                  <a:lnTo>
                    <a:pt x="2339140" y="90082"/>
                  </a:lnTo>
                  <a:lnTo>
                    <a:pt x="2394251" y="73183"/>
                  </a:lnTo>
                  <a:lnTo>
                    <a:pt x="2455418" y="57516"/>
                  </a:lnTo>
                  <a:lnTo>
                    <a:pt x="2502455" y="47226"/>
                  </a:lnTo>
                  <a:lnTo>
                    <a:pt x="2551040" y="37964"/>
                  </a:lnTo>
                  <a:lnTo>
                    <a:pt x="2601008" y="29725"/>
                  </a:lnTo>
                  <a:lnTo>
                    <a:pt x="2652193" y="22502"/>
                  </a:lnTo>
                  <a:lnTo>
                    <a:pt x="2704428" y="16292"/>
                  </a:lnTo>
                  <a:lnTo>
                    <a:pt x="2757548" y="11089"/>
                  </a:lnTo>
                  <a:lnTo>
                    <a:pt x="2811387" y="6887"/>
                  </a:lnTo>
                  <a:lnTo>
                    <a:pt x="2865780" y="3683"/>
                  </a:lnTo>
                  <a:lnTo>
                    <a:pt x="2920560" y="1470"/>
                  </a:lnTo>
                  <a:lnTo>
                    <a:pt x="2975561" y="244"/>
                  </a:lnTo>
                  <a:lnTo>
                    <a:pt x="3030618" y="0"/>
                  </a:lnTo>
                  <a:lnTo>
                    <a:pt x="3085564" y="731"/>
                  </a:lnTo>
                  <a:lnTo>
                    <a:pt x="3140234" y="2434"/>
                  </a:lnTo>
                  <a:lnTo>
                    <a:pt x="3194463" y="5103"/>
                  </a:lnTo>
                  <a:lnTo>
                    <a:pt x="3248083" y="8733"/>
                  </a:lnTo>
                  <a:lnTo>
                    <a:pt x="3300930" y="13319"/>
                  </a:lnTo>
                  <a:lnTo>
                    <a:pt x="3352838" y="18855"/>
                  </a:lnTo>
                  <a:lnTo>
                    <a:pt x="3403639" y="25337"/>
                  </a:lnTo>
                  <a:lnTo>
                    <a:pt x="3453170" y="32760"/>
                  </a:lnTo>
                  <a:lnTo>
                    <a:pt x="3501264" y="41118"/>
                  </a:lnTo>
                  <a:lnTo>
                    <a:pt x="3547754" y="50406"/>
                  </a:lnTo>
                  <a:lnTo>
                    <a:pt x="3592476" y="60619"/>
                  </a:lnTo>
                  <a:lnTo>
                    <a:pt x="3635262" y="71753"/>
                  </a:lnTo>
                  <a:lnTo>
                    <a:pt x="3675949" y="83801"/>
                  </a:lnTo>
                  <a:lnTo>
                    <a:pt x="3714369" y="96759"/>
                  </a:lnTo>
                  <a:lnTo>
                    <a:pt x="3762652" y="115844"/>
                  </a:lnTo>
                  <a:lnTo>
                    <a:pt x="3804113" y="135760"/>
                  </a:lnTo>
                  <a:lnTo>
                    <a:pt x="3838801" y="156377"/>
                  </a:lnTo>
                  <a:lnTo>
                    <a:pt x="3888046" y="199200"/>
                  </a:lnTo>
                  <a:lnTo>
                    <a:pt x="3910772" y="243283"/>
                  </a:lnTo>
                  <a:lnTo>
                    <a:pt x="3912309" y="265474"/>
                  </a:lnTo>
                  <a:lnTo>
                    <a:pt x="3907361" y="287592"/>
                  </a:lnTo>
                  <a:lnTo>
                    <a:pt x="3878197" y="331098"/>
                  </a:lnTo>
                  <a:lnTo>
                    <a:pt x="3823664" y="372767"/>
                  </a:lnTo>
                  <a:lnTo>
                    <a:pt x="3787004" y="392591"/>
                  </a:lnTo>
                  <a:lnTo>
                    <a:pt x="3744146" y="411569"/>
                  </a:lnTo>
                  <a:lnTo>
                    <a:pt x="3695137" y="429572"/>
                  </a:lnTo>
                  <a:lnTo>
                    <a:pt x="3640026" y="446472"/>
                  </a:lnTo>
                  <a:lnTo>
                    <a:pt x="3578860" y="462138"/>
                  </a:lnTo>
                  <a:lnTo>
                    <a:pt x="3535420" y="471676"/>
                  </a:lnTo>
                  <a:lnTo>
                    <a:pt x="3490463" y="480360"/>
                  </a:lnTo>
                  <a:lnTo>
                    <a:pt x="3444129" y="488188"/>
                  </a:lnTo>
                  <a:lnTo>
                    <a:pt x="3396557" y="495156"/>
                  </a:lnTo>
                  <a:lnTo>
                    <a:pt x="3347886" y="501260"/>
                  </a:lnTo>
                  <a:lnTo>
                    <a:pt x="3298258" y="506497"/>
                  </a:lnTo>
                  <a:lnTo>
                    <a:pt x="3247811" y="510863"/>
                  </a:lnTo>
                  <a:lnTo>
                    <a:pt x="3196685" y="514354"/>
                  </a:lnTo>
                  <a:lnTo>
                    <a:pt x="3145021" y="516968"/>
                  </a:lnTo>
                  <a:lnTo>
                    <a:pt x="3092958" y="518701"/>
                  </a:lnTo>
                  <a:lnTo>
                    <a:pt x="3040635" y="519548"/>
                  </a:lnTo>
                  <a:lnTo>
                    <a:pt x="2988194" y="519508"/>
                  </a:lnTo>
                  <a:lnTo>
                    <a:pt x="2935773" y="518575"/>
                  </a:lnTo>
                  <a:lnTo>
                    <a:pt x="2883512" y="516747"/>
                  </a:lnTo>
                  <a:lnTo>
                    <a:pt x="2831552" y="514020"/>
                  </a:lnTo>
                  <a:lnTo>
                    <a:pt x="2780032" y="510390"/>
                  </a:lnTo>
                  <a:lnTo>
                    <a:pt x="2729091" y="505854"/>
                  </a:lnTo>
                  <a:lnTo>
                    <a:pt x="2678870" y="500409"/>
                  </a:lnTo>
                  <a:lnTo>
                    <a:pt x="2629509" y="494051"/>
                  </a:lnTo>
                  <a:lnTo>
                    <a:pt x="2581148" y="486776"/>
                  </a:lnTo>
                  <a:lnTo>
                    <a:pt x="0" y="1298179"/>
                  </a:lnTo>
                  <a:close/>
                </a:path>
              </a:pathLst>
            </a:custGeom>
            <a:ln w="38098">
              <a:solidFill>
                <a:srgbClr val="0070AD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541390" y="1352169"/>
            <a:ext cx="826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70AD"/>
                </a:solidFill>
                <a:latin typeface="Candara"/>
                <a:cs typeface="Candara"/>
              </a:rPr>
              <a:t>Request</a:t>
            </a:r>
            <a:endParaRPr sz="1800">
              <a:latin typeface="Candara"/>
              <a:cs typeface="Candar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312" y="3683761"/>
            <a:ext cx="2012950" cy="726440"/>
          </a:xfrm>
          <a:custGeom>
            <a:avLst/>
            <a:gdLst/>
            <a:ahLst/>
            <a:cxnLst/>
            <a:rect l="l" t="t" r="r" b="b"/>
            <a:pathLst>
              <a:path w="2012950" h="726439">
                <a:moveTo>
                  <a:pt x="1402448" y="706285"/>
                </a:moveTo>
                <a:lnTo>
                  <a:pt x="1403665" y="713753"/>
                </a:lnTo>
                <a:lnTo>
                  <a:pt x="1407514" y="719961"/>
                </a:lnTo>
                <a:lnTo>
                  <a:pt x="1413409" y="724271"/>
                </a:lnTo>
                <a:lnTo>
                  <a:pt x="1420762" y="726046"/>
                </a:lnTo>
                <a:lnTo>
                  <a:pt x="1428229" y="724835"/>
                </a:lnTo>
                <a:lnTo>
                  <a:pt x="1434433" y="720985"/>
                </a:lnTo>
                <a:lnTo>
                  <a:pt x="1438743" y="715087"/>
                </a:lnTo>
                <a:lnTo>
                  <a:pt x="1440523" y="707732"/>
                </a:lnTo>
                <a:lnTo>
                  <a:pt x="1402448" y="706285"/>
                </a:lnTo>
                <a:close/>
              </a:path>
              <a:path w="2012950" h="726439">
                <a:moveTo>
                  <a:pt x="1403604" y="675830"/>
                </a:moveTo>
                <a:lnTo>
                  <a:pt x="1402448" y="706285"/>
                </a:lnTo>
                <a:lnTo>
                  <a:pt x="1440523" y="707732"/>
                </a:lnTo>
                <a:lnTo>
                  <a:pt x="1441679" y="677278"/>
                </a:lnTo>
                <a:lnTo>
                  <a:pt x="1403604" y="675830"/>
                </a:lnTo>
                <a:close/>
              </a:path>
              <a:path w="2012950" h="726439">
                <a:moveTo>
                  <a:pt x="1423365" y="657517"/>
                </a:moveTo>
                <a:lnTo>
                  <a:pt x="1415904" y="658735"/>
                </a:lnTo>
                <a:lnTo>
                  <a:pt x="1409698" y="662587"/>
                </a:lnTo>
                <a:lnTo>
                  <a:pt x="1405386" y="668482"/>
                </a:lnTo>
                <a:lnTo>
                  <a:pt x="1403604" y="675830"/>
                </a:lnTo>
                <a:lnTo>
                  <a:pt x="1441679" y="677278"/>
                </a:lnTo>
                <a:lnTo>
                  <a:pt x="1440467" y="669811"/>
                </a:lnTo>
                <a:lnTo>
                  <a:pt x="1436618" y="663606"/>
                </a:lnTo>
                <a:lnTo>
                  <a:pt x="1430720" y="659297"/>
                </a:lnTo>
                <a:lnTo>
                  <a:pt x="1423365" y="657517"/>
                </a:lnTo>
                <a:close/>
              </a:path>
              <a:path w="2012950" h="726439">
                <a:moveTo>
                  <a:pt x="1407084" y="584466"/>
                </a:moveTo>
                <a:lnTo>
                  <a:pt x="1408300" y="591933"/>
                </a:lnTo>
                <a:lnTo>
                  <a:pt x="1412150" y="598138"/>
                </a:lnTo>
                <a:lnTo>
                  <a:pt x="1418044" y="602447"/>
                </a:lnTo>
                <a:lnTo>
                  <a:pt x="1425397" y="604227"/>
                </a:lnTo>
                <a:lnTo>
                  <a:pt x="1432866" y="603011"/>
                </a:lnTo>
                <a:lnTo>
                  <a:pt x="1439074" y="599162"/>
                </a:lnTo>
                <a:lnTo>
                  <a:pt x="1443383" y="593267"/>
                </a:lnTo>
                <a:lnTo>
                  <a:pt x="1445158" y="585914"/>
                </a:lnTo>
                <a:lnTo>
                  <a:pt x="1407084" y="584466"/>
                </a:lnTo>
                <a:close/>
              </a:path>
              <a:path w="2012950" h="726439">
                <a:moveTo>
                  <a:pt x="1408239" y="554012"/>
                </a:moveTo>
                <a:lnTo>
                  <a:pt x="1407084" y="584466"/>
                </a:lnTo>
                <a:lnTo>
                  <a:pt x="1445158" y="585914"/>
                </a:lnTo>
                <a:lnTo>
                  <a:pt x="1446314" y="555459"/>
                </a:lnTo>
                <a:lnTo>
                  <a:pt x="1408239" y="554012"/>
                </a:lnTo>
                <a:close/>
              </a:path>
              <a:path w="2012950" h="726439">
                <a:moveTo>
                  <a:pt x="1428001" y="535698"/>
                </a:moveTo>
                <a:lnTo>
                  <a:pt x="1420539" y="536909"/>
                </a:lnTo>
                <a:lnTo>
                  <a:pt x="1414334" y="540759"/>
                </a:lnTo>
                <a:lnTo>
                  <a:pt x="1410022" y="546657"/>
                </a:lnTo>
                <a:lnTo>
                  <a:pt x="1408239" y="554012"/>
                </a:lnTo>
                <a:lnTo>
                  <a:pt x="1446314" y="555459"/>
                </a:lnTo>
                <a:lnTo>
                  <a:pt x="1445103" y="547991"/>
                </a:lnTo>
                <a:lnTo>
                  <a:pt x="1441253" y="541783"/>
                </a:lnTo>
                <a:lnTo>
                  <a:pt x="1435356" y="537473"/>
                </a:lnTo>
                <a:lnTo>
                  <a:pt x="1428001" y="535698"/>
                </a:lnTo>
                <a:close/>
              </a:path>
              <a:path w="2012950" h="726439">
                <a:moveTo>
                  <a:pt x="1476019" y="488073"/>
                </a:moveTo>
                <a:lnTo>
                  <a:pt x="1468887" y="490586"/>
                </a:lnTo>
                <a:lnTo>
                  <a:pt x="1463458" y="495473"/>
                </a:lnTo>
                <a:lnTo>
                  <a:pt x="1460255" y="502037"/>
                </a:lnTo>
                <a:lnTo>
                  <a:pt x="1459801" y="509587"/>
                </a:lnTo>
                <a:lnTo>
                  <a:pt x="1462315" y="516720"/>
                </a:lnTo>
                <a:lnTo>
                  <a:pt x="1467201" y="522149"/>
                </a:lnTo>
                <a:lnTo>
                  <a:pt x="1473766" y="525351"/>
                </a:lnTo>
                <a:lnTo>
                  <a:pt x="1481315" y="525805"/>
                </a:lnTo>
                <a:lnTo>
                  <a:pt x="1476019" y="488073"/>
                </a:lnTo>
                <a:close/>
              </a:path>
              <a:path w="2012950" h="726439">
                <a:moveTo>
                  <a:pt x="1506156" y="483577"/>
                </a:moveTo>
                <a:lnTo>
                  <a:pt x="1476019" y="488073"/>
                </a:lnTo>
                <a:lnTo>
                  <a:pt x="1481315" y="525805"/>
                </a:lnTo>
                <a:lnTo>
                  <a:pt x="1511452" y="521296"/>
                </a:lnTo>
                <a:lnTo>
                  <a:pt x="1506156" y="483577"/>
                </a:lnTo>
                <a:close/>
              </a:path>
              <a:path w="2012950" h="726439">
                <a:moveTo>
                  <a:pt x="1506156" y="483577"/>
                </a:moveTo>
                <a:lnTo>
                  <a:pt x="1511452" y="521296"/>
                </a:lnTo>
                <a:lnTo>
                  <a:pt x="1518585" y="518783"/>
                </a:lnTo>
                <a:lnTo>
                  <a:pt x="1524014" y="513897"/>
                </a:lnTo>
                <a:lnTo>
                  <a:pt x="1527217" y="507332"/>
                </a:lnTo>
                <a:lnTo>
                  <a:pt x="1527670" y="499783"/>
                </a:lnTo>
                <a:lnTo>
                  <a:pt x="1525157" y="492652"/>
                </a:lnTo>
                <a:lnTo>
                  <a:pt x="1520271" y="487227"/>
                </a:lnTo>
                <a:lnTo>
                  <a:pt x="1513706" y="484029"/>
                </a:lnTo>
                <a:lnTo>
                  <a:pt x="1506156" y="483577"/>
                </a:lnTo>
                <a:close/>
              </a:path>
              <a:path w="2012950" h="726439">
                <a:moveTo>
                  <a:pt x="1595564" y="468020"/>
                </a:moveTo>
                <a:lnTo>
                  <a:pt x="1588528" y="470785"/>
                </a:lnTo>
                <a:lnTo>
                  <a:pt x="1583276" y="475862"/>
                </a:lnTo>
                <a:lnTo>
                  <a:pt x="1580307" y="482540"/>
                </a:lnTo>
                <a:lnTo>
                  <a:pt x="1580121" y="490105"/>
                </a:lnTo>
                <a:lnTo>
                  <a:pt x="1582886" y="497142"/>
                </a:lnTo>
                <a:lnTo>
                  <a:pt x="1587964" y="502394"/>
                </a:lnTo>
                <a:lnTo>
                  <a:pt x="1594641" y="505362"/>
                </a:lnTo>
                <a:lnTo>
                  <a:pt x="1602207" y="505548"/>
                </a:lnTo>
                <a:lnTo>
                  <a:pt x="1595564" y="468020"/>
                </a:lnTo>
                <a:close/>
              </a:path>
              <a:path w="2012950" h="726439">
                <a:moveTo>
                  <a:pt x="1625067" y="461937"/>
                </a:moveTo>
                <a:lnTo>
                  <a:pt x="1596873" y="467779"/>
                </a:lnTo>
                <a:lnTo>
                  <a:pt x="1595564" y="468020"/>
                </a:lnTo>
                <a:lnTo>
                  <a:pt x="1602207" y="505548"/>
                </a:lnTo>
                <a:lnTo>
                  <a:pt x="1604226" y="505167"/>
                </a:lnTo>
                <a:lnTo>
                  <a:pt x="1632407" y="499325"/>
                </a:lnTo>
                <a:lnTo>
                  <a:pt x="1625067" y="461937"/>
                </a:lnTo>
                <a:close/>
              </a:path>
              <a:path w="2012950" h="726439">
                <a:moveTo>
                  <a:pt x="1625067" y="461937"/>
                </a:moveTo>
                <a:lnTo>
                  <a:pt x="1632407" y="499325"/>
                </a:lnTo>
                <a:lnTo>
                  <a:pt x="1639395" y="496424"/>
                </a:lnTo>
                <a:lnTo>
                  <a:pt x="1644548" y="491248"/>
                </a:lnTo>
                <a:lnTo>
                  <a:pt x="1647388" y="484520"/>
                </a:lnTo>
                <a:lnTo>
                  <a:pt x="1647431" y="476961"/>
                </a:lnTo>
                <a:lnTo>
                  <a:pt x="1644530" y="469973"/>
                </a:lnTo>
                <a:lnTo>
                  <a:pt x="1639354" y="464820"/>
                </a:lnTo>
                <a:lnTo>
                  <a:pt x="1632626" y="461980"/>
                </a:lnTo>
                <a:lnTo>
                  <a:pt x="1625067" y="461937"/>
                </a:lnTo>
                <a:close/>
              </a:path>
              <a:path w="2012950" h="726439">
                <a:moveTo>
                  <a:pt x="1712735" y="440880"/>
                </a:moveTo>
                <a:lnTo>
                  <a:pt x="1705951" y="444234"/>
                </a:lnTo>
                <a:lnTo>
                  <a:pt x="1701149" y="449737"/>
                </a:lnTo>
                <a:lnTo>
                  <a:pt x="1698762" y="456637"/>
                </a:lnTo>
                <a:lnTo>
                  <a:pt x="1699222" y="464185"/>
                </a:lnTo>
                <a:lnTo>
                  <a:pt x="1702576" y="470968"/>
                </a:lnTo>
                <a:lnTo>
                  <a:pt x="1708079" y="475770"/>
                </a:lnTo>
                <a:lnTo>
                  <a:pt x="1714979" y="478158"/>
                </a:lnTo>
                <a:lnTo>
                  <a:pt x="1722526" y="477697"/>
                </a:lnTo>
                <a:lnTo>
                  <a:pt x="1712735" y="440880"/>
                </a:lnTo>
                <a:close/>
              </a:path>
              <a:path w="2012950" h="726439">
                <a:moveTo>
                  <a:pt x="1741589" y="432727"/>
                </a:moveTo>
                <a:lnTo>
                  <a:pt x="1738465" y="433679"/>
                </a:lnTo>
                <a:lnTo>
                  <a:pt x="1712735" y="440880"/>
                </a:lnTo>
                <a:lnTo>
                  <a:pt x="1722526" y="477697"/>
                </a:lnTo>
                <a:lnTo>
                  <a:pt x="1749209" y="470242"/>
                </a:lnTo>
                <a:lnTo>
                  <a:pt x="1752321" y="469277"/>
                </a:lnTo>
                <a:lnTo>
                  <a:pt x="1741589" y="432727"/>
                </a:lnTo>
                <a:close/>
              </a:path>
              <a:path w="2012950" h="726439">
                <a:moveTo>
                  <a:pt x="1749120" y="432071"/>
                </a:moveTo>
                <a:lnTo>
                  <a:pt x="1741589" y="432727"/>
                </a:lnTo>
                <a:lnTo>
                  <a:pt x="1752321" y="469277"/>
                </a:lnTo>
                <a:lnTo>
                  <a:pt x="1759014" y="465754"/>
                </a:lnTo>
                <a:lnTo>
                  <a:pt x="1763674" y="460130"/>
                </a:lnTo>
                <a:lnTo>
                  <a:pt x="1765887" y="453168"/>
                </a:lnTo>
                <a:lnTo>
                  <a:pt x="1765236" y="445630"/>
                </a:lnTo>
                <a:lnTo>
                  <a:pt x="1761706" y="438942"/>
                </a:lnTo>
                <a:lnTo>
                  <a:pt x="1756080" y="434282"/>
                </a:lnTo>
                <a:lnTo>
                  <a:pt x="1749120" y="432071"/>
                </a:lnTo>
                <a:close/>
              </a:path>
              <a:path w="2012950" h="726439">
                <a:moveTo>
                  <a:pt x="1826349" y="403580"/>
                </a:moveTo>
                <a:lnTo>
                  <a:pt x="1820010" y="407712"/>
                </a:lnTo>
                <a:lnTo>
                  <a:pt x="1815892" y="413746"/>
                </a:lnTo>
                <a:lnTo>
                  <a:pt x="1814338" y="420886"/>
                </a:lnTo>
                <a:lnTo>
                  <a:pt x="1815694" y="428332"/>
                </a:lnTo>
                <a:lnTo>
                  <a:pt x="1819823" y="434664"/>
                </a:lnTo>
                <a:lnTo>
                  <a:pt x="1825854" y="438780"/>
                </a:lnTo>
                <a:lnTo>
                  <a:pt x="1832989" y="440336"/>
                </a:lnTo>
                <a:lnTo>
                  <a:pt x="1840433" y="438988"/>
                </a:lnTo>
                <a:lnTo>
                  <a:pt x="1826349" y="403580"/>
                </a:lnTo>
                <a:close/>
              </a:path>
              <a:path w="2012950" h="726439">
                <a:moveTo>
                  <a:pt x="1853705" y="391896"/>
                </a:moveTo>
                <a:lnTo>
                  <a:pt x="1849120" y="394030"/>
                </a:lnTo>
                <a:lnTo>
                  <a:pt x="1826349" y="403580"/>
                </a:lnTo>
                <a:lnTo>
                  <a:pt x="1840433" y="438988"/>
                </a:lnTo>
                <a:lnTo>
                  <a:pt x="1864538" y="428866"/>
                </a:lnTo>
                <a:lnTo>
                  <a:pt x="1869122" y="426719"/>
                </a:lnTo>
                <a:lnTo>
                  <a:pt x="1853705" y="391896"/>
                </a:lnTo>
                <a:close/>
              </a:path>
              <a:path w="2012950" h="726439">
                <a:moveTo>
                  <a:pt x="1861087" y="390265"/>
                </a:moveTo>
                <a:lnTo>
                  <a:pt x="1853705" y="391896"/>
                </a:lnTo>
                <a:lnTo>
                  <a:pt x="1869122" y="426719"/>
                </a:lnTo>
                <a:lnTo>
                  <a:pt x="1875293" y="422351"/>
                </a:lnTo>
                <a:lnTo>
                  <a:pt x="1879175" y="416169"/>
                </a:lnTo>
                <a:lnTo>
                  <a:pt x="1880456" y="408982"/>
                </a:lnTo>
                <a:lnTo>
                  <a:pt x="1878825" y="401599"/>
                </a:lnTo>
                <a:lnTo>
                  <a:pt x="1874457" y="395429"/>
                </a:lnTo>
                <a:lnTo>
                  <a:pt x="1868275" y="391547"/>
                </a:lnTo>
                <a:lnTo>
                  <a:pt x="1861087" y="390265"/>
                </a:lnTo>
                <a:close/>
              </a:path>
              <a:path w="2012950" h="726439">
                <a:moveTo>
                  <a:pt x="1929333" y="348614"/>
                </a:moveTo>
                <a:lnTo>
                  <a:pt x="1924238" y="354208"/>
                </a:lnTo>
                <a:lnTo>
                  <a:pt x="1921767" y="361083"/>
                </a:lnTo>
                <a:lnTo>
                  <a:pt x="1922054" y="368381"/>
                </a:lnTo>
                <a:lnTo>
                  <a:pt x="1925231" y="375246"/>
                </a:lnTo>
                <a:lnTo>
                  <a:pt x="1930817" y="380340"/>
                </a:lnTo>
                <a:lnTo>
                  <a:pt x="1937688" y="382808"/>
                </a:lnTo>
                <a:lnTo>
                  <a:pt x="1944985" y="382521"/>
                </a:lnTo>
                <a:lnTo>
                  <a:pt x="1951850" y="379349"/>
                </a:lnTo>
                <a:lnTo>
                  <a:pt x="1929333" y="348614"/>
                </a:lnTo>
                <a:close/>
              </a:path>
              <a:path w="2012950" h="726439">
                <a:moveTo>
                  <a:pt x="1951228" y="329653"/>
                </a:moveTo>
                <a:lnTo>
                  <a:pt x="1940154" y="340055"/>
                </a:lnTo>
                <a:lnTo>
                  <a:pt x="1929333" y="348614"/>
                </a:lnTo>
                <a:lnTo>
                  <a:pt x="1951850" y="379349"/>
                </a:lnTo>
                <a:lnTo>
                  <a:pt x="1964995" y="368935"/>
                </a:lnTo>
                <a:lnTo>
                  <a:pt x="1976069" y="358533"/>
                </a:lnTo>
                <a:lnTo>
                  <a:pt x="1951228" y="329653"/>
                </a:lnTo>
                <a:close/>
              </a:path>
              <a:path w="2012950" h="726439">
                <a:moveTo>
                  <a:pt x="1965077" y="325100"/>
                </a:moveTo>
                <a:lnTo>
                  <a:pt x="1957825" y="325954"/>
                </a:lnTo>
                <a:lnTo>
                  <a:pt x="1951228" y="329653"/>
                </a:lnTo>
                <a:lnTo>
                  <a:pt x="1976069" y="358533"/>
                </a:lnTo>
                <a:lnTo>
                  <a:pt x="1980714" y="352565"/>
                </a:lnTo>
                <a:lnTo>
                  <a:pt x="1982641" y="345522"/>
                </a:lnTo>
                <a:lnTo>
                  <a:pt x="1981788" y="338270"/>
                </a:lnTo>
                <a:lnTo>
                  <a:pt x="1978088" y="331673"/>
                </a:lnTo>
                <a:lnTo>
                  <a:pt x="1972120" y="327028"/>
                </a:lnTo>
                <a:lnTo>
                  <a:pt x="1965077" y="325100"/>
                </a:lnTo>
                <a:close/>
              </a:path>
              <a:path w="2012950" h="726439">
                <a:moveTo>
                  <a:pt x="2012467" y="259295"/>
                </a:moveTo>
                <a:lnTo>
                  <a:pt x="1974825" y="265188"/>
                </a:lnTo>
                <a:lnTo>
                  <a:pt x="1977451" y="272285"/>
                </a:lnTo>
                <a:lnTo>
                  <a:pt x="1982424" y="277636"/>
                </a:lnTo>
                <a:lnTo>
                  <a:pt x="1989042" y="280731"/>
                </a:lnTo>
                <a:lnTo>
                  <a:pt x="1996605" y="281063"/>
                </a:lnTo>
                <a:lnTo>
                  <a:pt x="2003695" y="278437"/>
                </a:lnTo>
                <a:lnTo>
                  <a:pt x="2009042" y="273465"/>
                </a:lnTo>
                <a:lnTo>
                  <a:pt x="2012136" y="266851"/>
                </a:lnTo>
                <a:lnTo>
                  <a:pt x="2012467" y="259295"/>
                </a:lnTo>
                <a:close/>
              </a:path>
              <a:path w="2012950" h="726439">
                <a:moveTo>
                  <a:pt x="1998104" y="225602"/>
                </a:moveTo>
                <a:lnTo>
                  <a:pt x="1964512" y="243586"/>
                </a:lnTo>
                <a:lnTo>
                  <a:pt x="1969516" y="251510"/>
                </a:lnTo>
                <a:lnTo>
                  <a:pt x="1973872" y="261391"/>
                </a:lnTo>
                <a:lnTo>
                  <a:pt x="1974825" y="265188"/>
                </a:lnTo>
                <a:lnTo>
                  <a:pt x="2012467" y="259295"/>
                </a:lnTo>
                <a:lnTo>
                  <a:pt x="2009889" y="248970"/>
                </a:lnTo>
                <a:lnTo>
                  <a:pt x="2003107" y="233527"/>
                </a:lnTo>
                <a:lnTo>
                  <a:pt x="1998104" y="225602"/>
                </a:lnTo>
                <a:close/>
              </a:path>
              <a:path w="2012950" h="726439">
                <a:moveTo>
                  <a:pt x="1979564" y="215624"/>
                </a:moveTo>
                <a:lnTo>
                  <a:pt x="1972323" y="217805"/>
                </a:lnTo>
                <a:lnTo>
                  <a:pt x="1966487" y="222624"/>
                </a:lnTo>
                <a:lnTo>
                  <a:pt x="1963074" y="229081"/>
                </a:lnTo>
                <a:lnTo>
                  <a:pt x="1962332" y="236344"/>
                </a:lnTo>
                <a:lnTo>
                  <a:pt x="1964512" y="243586"/>
                </a:lnTo>
                <a:lnTo>
                  <a:pt x="1998104" y="225602"/>
                </a:lnTo>
                <a:lnTo>
                  <a:pt x="1993284" y="219774"/>
                </a:lnTo>
                <a:lnTo>
                  <a:pt x="1986828" y="216365"/>
                </a:lnTo>
                <a:lnTo>
                  <a:pt x="1979564" y="215624"/>
                </a:lnTo>
                <a:close/>
              </a:path>
              <a:path w="2012950" h="726439">
                <a:moveTo>
                  <a:pt x="1923351" y="158838"/>
                </a:moveTo>
                <a:lnTo>
                  <a:pt x="1902866" y="190957"/>
                </a:lnTo>
                <a:lnTo>
                  <a:pt x="1909921" y="193679"/>
                </a:lnTo>
                <a:lnTo>
                  <a:pt x="1917222" y="193492"/>
                </a:lnTo>
                <a:lnTo>
                  <a:pt x="1923921" y="190583"/>
                </a:lnTo>
                <a:lnTo>
                  <a:pt x="1929168" y="185140"/>
                </a:lnTo>
                <a:lnTo>
                  <a:pt x="1931890" y="178085"/>
                </a:lnTo>
                <a:lnTo>
                  <a:pt x="1931703" y="170784"/>
                </a:lnTo>
                <a:lnTo>
                  <a:pt x="1928795" y="164086"/>
                </a:lnTo>
                <a:lnTo>
                  <a:pt x="1923351" y="158838"/>
                </a:lnTo>
                <a:close/>
              </a:path>
              <a:path w="2012950" h="726439">
                <a:moveTo>
                  <a:pt x="1910169" y="150990"/>
                </a:moveTo>
                <a:lnTo>
                  <a:pt x="1891652" y="184289"/>
                </a:lnTo>
                <a:lnTo>
                  <a:pt x="1902866" y="190957"/>
                </a:lnTo>
                <a:lnTo>
                  <a:pt x="1923351" y="158838"/>
                </a:lnTo>
                <a:lnTo>
                  <a:pt x="1910169" y="150990"/>
                </a:lnTo>
                <a:close/>
              </a:path>
              <a:path w="2012950" h="726439">
                <a:moveTo>
                  <a:pt x="1895729" y="143459"/>
                </a:moveTo>
                <a:lnTo>
                  <a:pt x="1877212" y="176758"/>
                </a:lnTo>
                <a:lnTo>
                  <a:pt x="1891652" y="184289"/>
                </a:lnTo>
                <a:lnTo>
                  <a:pt x="1910169" y="150990"/>
                </a:lnTo>
                <a:lnTo>
                  <a:pt x="1895729" y="143459"/>
                </a:lnTo>
                <a:close/>
              </a:path>
              <a:path w="2012950" h="726439">
                <a:moveTo>
                  <a:pt x="1888522" y="141167"/>
                </a:moveTo>
                <a:lnTo>
                  <a:pt x="1881246" y="141792"/>
                </a:lnTo>
                <a:lnTo>
                  <a:pt x="1874735" y="145098"/>
                </a:lnTo>
                <a:lnTo>
                  <a:pt x="1869821" y="150850"/>
                </a:lnTo>
                <a:lnTo>
                  <a:pt x="1867524" y="158059"/>
                </a:lnTo>
                <a:lnTo>
                  <a:pt x="1868149" y="165338"/>
                </a:lnTo>
                <a:lnTo>
                  <a:pt x="1871459" y="171849"/>
                </a:lnTo>
                <a:lnTo>
                  <a:pt x="1877212" y="176758"/>
                </a:lnTo>
                <a:lnTo>
                  <a:pt x="1895729" y="143459"/>
                </a:lnTo>
                <a:lnTo>
                  <a:pt x="1888522" y="141167"/>
                </a:lnTo>
                <a:close/>
              </a:path>
              <a:path w="2012950" h="726439">
                <a:moveTo>
                  <a:pt x="1809331" y="106578"/>
                </a:moveTo>
                <a:lnTo>
                  <a:pt x="1795488" y="142074"/>
                </a:lnTo>
                <a:lnTo>
                  <a:pt x="1802935" y="143373"/>
                </a:lnTo>
                <a:lnTo>
                  <a:pt x="1810058" y="141770"/>
                </a:lnTo>
                <a:lnTo>
                  <a:pt x="1816062" y="137613"/>
                </a:lnTo>
                <a:lnTo>
                  <a:pt x="1820151" y="131254"/>
                </a:lnTo>
                <a:lnTo>
                  <a:pt x="1821452" y="123800"/>
                </a:lnTo>
                <a:lnTo>
                  <a:pt x="1819851" y="116673"/>
                </a:lnTo>
                <a:lnTo>
                  <a:pt x="1815695" y="110667"/>
                </a:lnTo>
                <a:lnTo>
                  <a:pt x="1809331" y="106578"/>
                </a:lnTo>
                <a:close/>
              </a:path>
              <a:path w="2012950" h="726439">
                <a:moveTo>
                  <a:pt x="1779854" y="96570"/>
                </a:moveTo>
                <a:lnTo>
                  <a:pt x="1767243" y="132524"/>
                </a:lnTo>
                <a:lnTo>
                  <a:pt x="1791348" y="140538"/>
                </a:lnTo>
                <a:lnTo>
                  <a:pt x="1795488" y="142074"/>
                </a:lnTo>
                <a:lnTo>
                  <a:pt x="1809331" y="106578"/>
                </a:lnTo>
                <a:lnTo>
                  <a:pt x="1803959" y="104597"/>
                </a:lnTo>
                <a:lnTo>
                  <a:pt x="1779854" y="96570"/>
                </a:lnTo>
                <a:close/>
              </a:path>
              <a:path w="2012950" h="726439">
                <a:moveTo>
                  <a:pt x="1772360" y="95531"/>
                </a:moveTo>
                <a:lnTo>
                  <a:pt x="1765294" y="97382"/>
                </a:lnTo>
                <a:lnTo>
                  <a:pt x="1759437" y="101744"/>
                </a:lnTo>
                <a:lnTo>
                  <a:pt x="1755572" y="108242"/>
                </a:lnTo>
                <a:lnTo>
                  <a:pt x="1754531" y="115736"/>
                </a:lnTo>
                <a:lnTo>
                  <a:pt x="1756378" y="122802"/>
                </a:lnTo>
                <a:lnTo>
                  <a:pt x="1760740" y="128658"/>
                </a:lnTo>
                <a:lnTo>
                  <a:pt x="1767243" y="132524"/>
                </a:lnTo>
                <a:lnTo>
                  <a:pt x="1779854" y="96570"/>
                </a:lnTo>
                <a:lnTo>
                  <a:pt x="1772360" y="95531"/>
                </a:lnTo>
                <a:close/>
              </a:path>
              <a:path w="2012950" h="726439">
                <a:moveTo>
                  <a:pt x="1690357" y="71272"/>
                </a:moveTo>
                <a:lnTo>
                  <a:pt x="1680807" y="108153"/>
                </a:lnTo>
                <a:lnTo>
                  <a:pt x="1688354" y="108557"/>
                </a:lnTo>
                <a:lnTo>
                  <a:pt x="1695237" y="106121"/>
                </a:lnTo>
                <a:lnTo>
                  <a:pt x="1700706" y="101284"/>
                </a:lnTo>
                <a:lnTo>
                  <a:pt x="1704010" y="94487"/>
                </a:lnTo>
                <a:lnTo>
                  <a:pt x="1704422" y="86933"/>
                </a:lnTo>
                <a:lnTo>
                  <a:pt x="1701989" y="80046"/>
                </a:lnTo>
                <a:lnTo>
                  <a:pt x="1697154" y="74576"/>
                </a:lnTo>
                <a:lnTo>
                  <a:pt x="1690357" y="71272"/>
                </a:lnTo>
                <a:close/>
              </a:path>
              <a:path w="2012950" h="726439">
                <a:moveTo>
                  <a:pt x="1660284" y="64096"/>
                </a:moveTo>
                <a:lnTo>
                  <a:pt x="1651571" y="101180"/>
                </a:lnTo>
                <a:lnTo>
                  <a:pt x="1661922" y="103492"/>
                </a:lnTo>
                <a:lnTo>
                  <a:pt x="1680807" y="108153"/>
                </a:lnTo>
                <a:lnTo>
                  <a:pt x="1690357" y="71272"/>
                </a:lnTo>
                <a:lnTo>
                  <a:pt x="1670634" y="66395"/>
                </a:lnTo>
                <a:lnTo>
                  <a:pt x="1660284" y="64096"/>
                </a:lnTo>
                <a:close/>
              </a:path>
              <a:path w="2012950" h="726439">
                <a:moveTo>
                  <a:pt x="1652725" y="63854"/>
                </a:moveTo>
                <a:lnTo>
                  <a:pt x="1645896" y="66441"/>
                </a:lnTo>
                <a:lnTo>
                  <a:pt x="1640537" y="71403"/>
                </a:lnTo>
                <a:lnTo>
                  <a:pt x="1637386" y="78282"/>
                </a:lnTo>
                <a:lnTo>
                  <a:pt x="1637150" y="85839"/>
                </a:lnTo>
                <a:lnTo>
                  <a:pt x="1639740" y="92665"/>
                </a:lnTo>
                <a:lnTo>
                  <a:pt x="1644699" y="98024"/>
                </a:lnTo>
                <a:lnTo>
                  <a:pt x="1651571" y="101180"/>
                </a:lnTo>
                <a:lnTo>
                  <a:pt x="1660284" y="64096"/>
                </a:lnTo>
                <a:lnTo>
                  <a:pt x="1652725" y="63854"/>
                </a:lnTo>
                <a:close/>
              </a:path>
              <a:path w="2012950" h="726439">
                <a:moveTo>
                  <a:pt x="1539570" y="40474"/>
                </a:moveTo>
                <a:lnTo>
                  <a:pt x="1533042" y="78028"/>
                </a:lnTo>
                <a:lnTo>
                  <a:pt x="1549222" y="80683"/>
                </a:lnTo>
                <a:lnTo>
                  <a:pt x="1562735" y="83146"/>
                </a:lnTo>
                <a:lnTo>
                  <a:pt x="1569936" y="45745"/>
                </a:lnTo>
                <a:lnTo>
                  <a:pt x="1555737" y="43141"/>
                </a:lnTo>
                <a:lnTo>
                  <a:pt x="1539570" y="40474"/>
                </a:lnTo>
                <a:close/>
              </a:path>
              <a:path w="2012950" h="726439">
                <a:moveTo>
                  <a:pt x="1569936" y="45745"/>
                </a:moveTo>
                <a:lnTo>
                  <a:pt x="1562735" y="83146"/>
                </a:lnTo>
                <a:lnTo>
                  <a:pt x="1570302" y="83080"/>
                </a:lnTo>
                <a:lnTo>
                  <a:pt x="1577021" y="80216"/>
                </a:lnTo>
                <a:lnTo>
                  <a:pt x="1582175" y="75042"/>
                </a:lnTo>
                <a:lnTo>
                  <a:pt x="1585049" y="68046"/>
                </a:lnTo>
                <a:lnTo>
                  <a:pt x="1584975" y="60484"/>
                </a:lnTo>
                <a:lnTo>
                  <a:pt x="1582107" y="53767"/>
                </a:lnTo>
                <a:lnTo>
                  <a:pt x="1576932" y="48613"/>
                </a:lnTo>
                <a:lnTo>
                  <a:pt x="1569936" y="45745"/>
                </a:lnTo>
                <a:close/>
              </a:path>
              <a:path w="2012950" h="726439">
                <a:moveTo>
                  <a:pt x="1539570" y="40474"/>
                </a:moveTo>
                <a:lnTo>
                  <a:pt x="1532007" y="40687"/>
                </a:lnTo>
                <a:lnTo>
                  <a:pt x="1525338" y="43676"/>
                </a:lnTo>
                <a:lnTo>
                  <a:pt x="1520277" y="48945"/>
                </a:lnTo>
                <a:lnTo>
                  <a:pt x="1517536" y="55994"/>
                </a:lnTo>
                <a:lnTo>
                  <a:pt x="1517746" y="63555"/>
                </a:lnTo>
                <a:lnTo>
                  <a:pt x="1520731" y="70221"/>
                </a:lnTo>
                <a:lnTo>
                  <a:pt x="1525996" y="75282"/>
                </a:lnTo>
                <a:lnTo>
                  <a:pt x="1533042" y="78028"/>
                </a:lnTo>
                <a:lnTo>
                  <a:pt x="1539570" y="40474"/>
                </a:lnTo>
                <a:close/>
              </a:path>
              <a:path w="2012950" h="726439">
                <a:moveTo>
                  <a:pt x="1417955" y="23215"/>
                </a:moveTo>
                <a:lnTo>
                  <a:pt x="1413281" y="61023"/>
                </a:lnTo>
                <a:lnTo>
                  <a:pt x="1425753" y="62471"/>
                </a:lnTo>
                <a:lnTo>
                  <a:pt x="1443228" y="64769"/>
                </a:lnTo>
                <a:lnTo>
                  <a:pt x="1448486" y="27038"/>
                </a:lnTo>
                <a:lnTo>
                  <a:pt x="1430426" y="24650"/>
                </a:lnTo>
                <a:lnTo>
                  <a:pt x="1417955" y="23215"/>
                </a:lnTo>
                <a:close/>
              </a:path>
              <a:path w="2012950" h="726439">
                <a:moveTo>
                  <a:pt x="1448486" y="27038"/>
                </a:moveTo>
                <a:lnTo>
                  <a:pt x="1443228" y="64769"/>
                </a:lnTo>
                <a:lnTo>
                  <a:pt x="1450783" y="64307"/>
                </a:lnTo>
                <a:lnTo>
                  <a:pt x="1457346" y="61096"/>
                </a:lnTo>
                <a:lnTo>
                  <a:pt x="1462225" y="55661"/>
                </a:lnTo>
                <a:lnTo>
                  <a:pt x="1464729" y="48526"/>
                </a:lnTo>
                <a:lnTo>
                  <a:pt x="1464268" y="40979"/>
                </a:lnTo>
                <a:lnTo>
                  <a:pt x="1461060" y="34420"/>
                </a:lnTo>
                <a:lnTo>
                  <a:pt x="1455626" y="29542"/>
                </a:lnTo>
                <a:lnTo>
                  <a:pt x="1448486" y="27038"/>
                </a:lnTo>
                <a:close/>
              </a:path>
              <a:path w="2012950" h="726439">
                <a:moveTo>
                  <a:pt x="1417955" y="23215"/>
                </a:moveTo>
                <a:lnTo>
                  <a:pt x="1410413" y="23790"/>
                </a:lnTo>
                <a:lnTo>
                  <a:pt x="1403902" y="27100"/>
                </a:lnTo>
                <a:lnTo>
                  <a:pt x="1399106" y="32607"/>
                </a:lnTo>
                <a:lnTo>
                  <a:pt x="1396708" y="39776"/>
                </a:lnTo>
                <a:lnTo>
                  <a:pt x="1397288" y="47325"/>
                </a:lnTo>
                <a:lnTo>
                  <a:pt x="1400599" y="53838"/>
                </a:lnTo>
                <a:lnTo>
                  <a:pt x="1406107" y="58632"/>
                </a:lnTo>
                <a:lnTo>
                  <a:pt x="1413281" y="61023"/>
                </a:lnTo>
                <a:lnTo>
                  <a:pt x="1417955" y="23215"/>
                </a:lnTo>
                <a:close/>
              </a:path>
              <a:path w="2012950" h="726439">
                <a:moveTo>
                  <a:pt x="1295844" y="11049"/>
                </a:moveTo>
                <a:lnTo>
                  <a:pt x="1292796" y="49021"/>
                </a:lnTo>
                <a:lnTo>
                  <a:pt x="1322895" y="51638"/>
                </a:lnTo>
                <a:lnTo>
                  <a:pt x="1326464" y="13703"/>
                </a:lnTo>
                <a:lnTo>
                  <a:pt x="1295844" y="11049"/>
                </a:lnTo>
                <a:close/>
              </a:path>
              <a:path w="2012950" h="726439">
                <a:moveTo>
                  <a:pt x="1326464" y="13703"/>
                </a:moveTo>
                <a:lnTo>
                  <a:pt x="1322895" y="51638"/>
                </a:lnTo>
                <a:lnTo>
                  <a:pt x="1330419" y="50839"/>
                </a:lnTo>
                <a:lnTo>
                  <a:pt x="1336829" y="47342"/>
                </a:lnTo>
                <a:lnTo>
                  <a:pt x="1341460" y="41697"/>
                </a:lnTo>
                <a:lnTo>
                  <a:pt x="1343647" y="34455"/>
                </a:lnTo>
                <a:lnTo>
                  <a:pt x="1342848" y="26931"/>
                </a:lnTo>
                <a:lnTo>
                  <a:pt x="1339352" y="20521"/>
                </a:lnTo>
                <a:lnTo>
                  <a:pt x="1333707" y="15890"/>
                </a:lnTo>
                <a:lnTo>
                  <a:pt x="1326464" y="13703"/>
                </a:lnTo>
                <a:close/>
              </a:path>
              <a:path w="2012950" h="726439">
                <a:moveTo>
                  <a:pt x="1295844" y="11049"/>
                </a:moveTo>
                <a:lnTo>
                  <a:pt x="1288332" y="11948"/>
                </a:lnTo>
                <a:lnTo>
                  <a:pt x="1281970" y="15532"/>
                </a:lnTo>
                <a:lnTo>
                  <a:pt x="1277417" y="21239"/>
                </a:lnTo>
                <a:lnTo>
                  <a:pt x="1275334" y="28511"/>
                </a:lnTo>
                <a:lnTo>
                  <a:pt x="1276228" y="36023"/>
                </a:lnTo>
                <a:lnTo>
                  <a:pt x="1279812" y="42386"/>
                </a:lnTo>
                <a:lnTo>
                  <a:pt x="1285523" y="46938"/>
                </a:lnTo>
                <a:lnTo>
                  <a:pt x="1292796" y="49021"/>
                </a:lnTo>
                <a:lnTo>
                  <a:pt x="1295844" y="11049"/>
                </a:lnTo>
                <a:close/>
              </a:path>
              <a:path w="2012950" h="726439">
                <a:moveTo>
                  <a:pt x="1173664" y="3505"/>
                </a:moveTo>
                <a:lnTo>
                  <a:pt x="1171627" y="41541"/>
                </a:lnTo>
                <a:lnTo>
                  <a:pt x="1202069" y="42976"/>
                </a:lnTo>
                <a:lnTo>
                  <a:pt x="1204106" y="4940"/>
                </a:lnTo>
                <a:lnTo>
                  <a:pt x="1173664" y="3505"/>
                </a:lnTo>
                <a:close/>
              </a:path>
              <a:path w="2012950" h="726439">
                <a:moveTo>
                  <a:pt x="1204106" y="4940"/>
                </a:moveTo>
                <a:lnTo>
                  <a:pt x="1202069" y="42976"/>
                </a:lnTo>
                <a:lnTo>
                  <a:pt x="1209553" y="41877"/>
                </a:lnTo>
                <a:lnTo>
                  <a:pt x="1215818" y="38126"/>
                </a:lnTo>
                <a:lnTo>
                  <a:pt x="1220219" y="32302"/>
                </a:lnTo>
                <a:lnTo>
                  <a:pt x="1222110" y="24980"/>
                </a:lnTo>
                <a:lnTo>
                  <a:pt x="1221011" y="17497"/>
                </a:lnTo>
                <a:lnTo>
                  <a:pt x="1217258" y="11231"/>
                </a:lnTo>
                <a:lnTo>
                  <a:pt x="1211430" y="6830"/>
                </a:lnTo>
                <a:lnTo>
                  <a:pt x="1204106" y="4940"/>
                </a:lnTo>
                <a:close/>
              </a:path>
              <a:path w="2012950" h="726439">
                <a:moveTo>
                  <a:pt x="1173664" y="3505"/>
                </a:moveTo>
                <a:lnTo>
                  <a:pt x="1166180" y="4604"/>
                </a:lnTo>
                <a:lnTo>
                  <a:pt x="1159915" y="8355"/>
                </a:lnTo>
                <a:lnTo>
                  <a:pt x="1155515" y="14179"/>
                </a:lnTo>
                <a:lnTo>
                  <a:pt x="1153624" y="21501"/>
                </a:lnTo>
                <a:lnTo>
                  <a:pt x="1154722" y="28990"/>
                </a:lnTo>
                <a:lnTo>
                  <a:pt x="1158475" y="35255"/>
                </a:lnTo>
                <a:lnTo>
                  <a:pt x="1164303" y="39653"/>
                </a:lnTo>
                <a:lnTo>
                  <a:pt x="1171627" y="41541"/>
                </a:lnTo>
                <a:lnTo>
                  <a:pt x="1173664" y="3505"/>
                </a:lnTo>
                <a:close/>
              </a:path>
              <a:path w="2012950" h="726439">
                <a:moveTo>
                  <a:pt x="1051074" y="0"/>
                </a:moveTo>
                <a:lnTo>
                  <a:pt x="1050505" y="38100"/>
                </a:lnTo>
                <a:lnTo>
                  <a:pt x="1061258" y="38188"/>
                </a:lnTo>
                <a:lnTo>
                  <a:pt x="1080738" y="38607"/>
                </a:lnTo>
                <a:lnTo>
                  <a:pt x="1081789" y="520"/>
                </a:lnTo>
                <a:lnTo>
                  <a:pt x="1061827" y="88"/>
                </a:lnTo>
                <a:lnTo>
                  <a:pt x="1051074" y="0"/>
                </a:lnTo>
                <a:close/>
              </a:path>
              <a:path w="2012950" h="726439">
                <a:moveTo>
                  <a:pt x="1081789" y="520"/>
                </a:moveTo>
                <a:lnTo>
                  <a:pt x="1080738" y="38607"/>
                </a:lnTo>
                <a:lnTo>
                  <a:pt x="1088191" y="37311"/>
                </a:lnTo>
                <a:lnTo>
                  <a:pt x="1094356" y="33397"/>
                </a:lnTo>
                <a:lnTo>
                  <a:pt x="1098604" y="27460"/>
                </a:lnTo>
                <a:lnTo>
                  <a:pt x="1100304" y="20091"/>
                </a:lnTo>
                <a:lnTo>
                  <a:pt x="1099011" y="12638"/>
                </a:lnTo>
                <a:lnTo>
                  <a:pt x="1095098" y="6472"/>
                </a:lnTo>
                <a:lnTo>
                  <a:pt x="1089158" y="2223"/>
                </a:lnTo>
                <a:lnTo>
                  <a:pt x="1081789" y="520"/>
                </a:lnTo>
                <a:close/>
              </a:path>
              <a:path w="2012950" h="726439">
                <a:moveTo>
                  <a:pt x="1051074" y="0"/>
                </a:moveTo>
                <a:lnTo>
                  <a:pt x="1043637" y="1388"/>
                </a:lnTo>
                <a:lnTo>
                  <a:pt x="1037521" y="5380"/>
                </a:lnTo>
                <a:lnTo>
                  <a:pt x="1033348" y="11374"/>
                </a:lnTo>
                <a:lnTo>
                  <a:pt x="1031742" y="18770"/>
                </a:lnTo>
                <a:lnTo>
                  <a:pt x="1033129" y="26205"/>
                </a:lnTo>
                <a:lnTo>
                  <a:pt x="1037120" y="32321"/>
                </a:lnTo>
                <a:lnTo>
                  <a:pt x="1043113" y="36494"/>
                </a:lnTo>
                <a:lnTo>
                  <a:pt x="1050505" y="38100"/>
                </a:lnTo>
                <a:lnTo>
                  <a:pt x="1051074" y="0"/>
                </a:lnTo>
                <a:close/>
              </a:path>
              <a:path w="2012950" h="726439">
                <a:moveTo>
                  <a:pt x="928685" y="520"/>
                </a:moveTo>
                <a:lnTo>
                  <a:pt x="921287" y="2098"/>
                </a:lnTo>
                <a:lnTo>
                  <a:pt x="915277" y="6246"/>
                </a:lnTo>
                <a:lnTo>
                  <a:pt x="911260" y="12345"/>
                </a:lnTo>
                <a:lnTo>
                  <a:pt x="909842" y="19773"/>
                </a:lnTo>
                <a:lnTo>
                  <a:pt x="911418" y="27176"/>
                </a:lnTo>
                <a:lnTo>
                  <a:pt x="915566" y="33188"/>
                </a:lnTo>
                <a:lnTo>
                  <a:pt x="921665" y="37204"/>
                </a:lnTo>
                <a:lnTo>
                  <a:pt x="929095" y="38620"/>
                </a:lnTo>
                <a:lnTo>
                  <a:pt x="928685" y="520"/>
                </a:lnTo>
                <a:close/>
              </a:path>
              <a:path w="2012950" h="726439">
                <a:moveTo>
                  <a:pt x="959155" y="0"/>
                </a:moveTo>
                <a:lnTo>
                  <a:pt x="928685" y="520"/>
                </a:lnTo>
                <a:lnTo>
                  <a:pt x="929095" y="38620"/>
                </a:lnTo>
                <a:lnTo>
                  <a:pt x="959565" y="38100"/>
                </a:lnTo>
                <a:lnTo>
                  <a:pt x="959155" y="0"/>
                </a:lnTo>
                <a:close/>
              </a:path>
              <a:path w="2012950" h="726439">
                <a:moveTo>
                  <a:pt x="959155" y="0"/>
                </a:moveTo>
                <a:lnTo>
                  <a:pt x="959565" y="38100"/>
                </a:lnTo>
                <a:lnTo>
                  <a:pt x="966963" y="36522"/>
                </a:lnTo>
                <a:lnTo>
                  <a:pt x="972973" y="32373"/>
                </a:lnTo>
                <a:lnTo>
                  <a:pt x="976990" y="26275"/>
                </a:lnTo>
                <a:lnTo>
                  <a:pt x="978408" y="18846"/>
                </a:lnTo>
                <a:lnTo>
                  <a:pt x="976832" y="11444"/>
                </a:lnTo>
                <a:lnTo>
                  <a:pt x="972684" y="5432"/>
                </a:lnTo>
                <a:lnTo>
                  <a:pt x="966585" y="1416"/>
                </a:lnTo>
                <a:lnTo>
                  <a:pt x="959155" y="0"/>
                </a:lnTo>
                <a:close/>
              </a:path>
              <a:path w="2012950" h="726439">
                <a:moveTo>
                  <a:pt x="806112" y="5118"/>
                </a:moveTo>
                <a:lnTo>
                  <a:pt x="798783" y="6982"/>
                </a:lnTo>
                <a:lnTo>
                  <a:pt x="792941" y="11363"/>
                </a:lnTo>
                <a:lnTo>
                  <a:pt x="789168" y="17616"/>
                </a:lnTo>
                <a:lnTo>
                  <a:pt x="788044" y="25095"/>
                </a:lnTo>
                <a:lnTo>
                  <a:pt x="789910" y="32423"/>
                </a:lnTo>
                <a:lnTo>
                  <a:pt x="794293" y="38265"/>
                </a:lnTo>
                <a:lnTo>
                  <a:pt x="800547" y="42040"/>
                </a:lnTo>
                <a:lnTo>
                  <a:pt x="808027" y="43167"/>
                </a:lnTo>
                <a:lnTo>
                  <a:pt x="806112" y="5118"/>
                </a:lnTo>
                <a:close/>
              </a:path>
              <a:path w="2012950" h="726439">
                <a:moveTo>
                  <a:pt x="836802" y="3581"/>
                </a:moveTo>
                <a:lnTo>
                  <a:pt x="820109" y="4318"/>
                </a:lnTo>
                <a:lnTo>
                  <a:pt x="806112" y="5118"/>
                </a:lnTo>
                <a:lnTo>
                  <a:pt x="808027" y="43167"/>
                </a:lnTo>
                <a:lnTo>
                  <a:pt x="822024" y="42367"/>
                </a:lnTo>
                <a:lnTo>
                  <a:pt x="838213" y="41656"/>
                </a:lnTo>
                <a:lnTo>
                  <a:pt x="836802" y="3581"/>
                </a:lnTo>
                <a:close/>
              </a:path>
              <a:path w="2012950" h="726439">
                <a:moveTo>
                  <a:pt x="836802" y="3581"/>
                </a:moveTo>
                <a:lnTo>
                  <a:pt x="838213" y="41656"/>
                </a:lnTo>
                <a:lnTo>
                  <a:pt x="845566" y="39882"/>
                </a:lnTo>
                <a:lnTo>
                  <a:pt x="851466" y="35577"/>
                </a:lnTo>
                <a:lnTo>
                  <a:pt x="855322" y="29374"/>
                </a:lnTo>
                <a:lnTo>
                  <a:pt x="856544" y="21907"/>
                </a:lnTo>
                <a:lnTo>
                  <a:pt x="854773" y="14557"/>
                </a:lnTo>
                <a:lnTo>
                  <a:pt x="850469" y="8658"/>
                </a:lnTo>
                <a:lnTo>
                  <a:pt x="844266" y="4801"/>
                </a:lnTo>
                <a:lnTo>
                  <a:pt x="836802" y="3581"/>
                </a:lnTo>
                <a:close/>
              </a:path>
              <a:path w="2012950" h="726439">
                <a:moveTo>
                  <a:pt x="683993" y="13906"/>
                </a:moveTo>
                <a:lnTo>
                  <a:pt x="676719" y="15980"/>
                </a:lnTo>
                <a:lnTo>
                  <a:pt x="671003" y="20524"/>
                </a:lnTo>
                <a:lnTo>
                  <a:pt x="667406" y="26881"/>
                </a:lnTo>
                <a:lnTo>
                  <a:pt x="666493" y="34391"/>
                </a:lnTo>
                <a:lnTo>
                  <a:pt x="668565" y="41660"/>
                </a:lnTo>
                <a:lnTo>
                  <a:pt x="673109" y="47375"/>
                </a:lnTo>
                <a:lnTo>
                  <a:pt x="679465" y="50974"/>
                </a:lnTo>
                <a:lnTo>
                  <a:pt x="686973" y="51892"/>
                </a:lnTo>
                <a:lnTo>
                  <a:pt x="683993" y="13906"/>
                </a:lnTo>
                <a:close/>
              </a:path>
              <a:path w="2012950" h="726439">
                <a:moveTo>
                  <a:pt x="714358" y="11302"/>
                </a:moveTo>
                <a:lnTo>
                  <a:pt x="683993" y="13906"/>
                </a:lnTo>
                <a:lnTo>
                  <a:pt x="686973" y="51892"/>
                </a:lnTo>
                <a:lnTo>
                  <a:pt x="717339" y="49288"/>
                </a:lnTo>
                <a:lnTo>
                  <a:pt x="714358" y="11302"/>
                </a:lnTo>
                <a:close/>
              </a:path>
              <a:path w="2012950" h="726439">
                <a:moveTo>
                  <a:pt x="714358" y="11302"/>
                </a:moveTo>
                <a:lnTo>
                  <a:pt x="717339" y="49288"/>
                </a:lnTo>
                <a:lnTo>
                  <a:pt x="724613" y="47214"/>
                </a:lnTo>
                <a:lnTo>
                  <a:pt x="730329" y="42670"/>
                </a:lnTo>
                <a:lnTo>
                  <a:pt x="733926" y="36313"/>
                </a:lnTo>
                <a:lnTo>
                  <a:pt x="734839" y="28803"/>
                </a:lnTo>
                <a:lnTo>
                  <a:pt x="732767" y="21534"/>
                </a:lnTo>
                <a:lnTo>
                  <a:pt x="728223" y="15819"/>
                </a:lnTo>
                <a:lnTo>
                  <a:pt x="721867" y="12221"/>
                </a:lnTo>
                <a:lnTo>
                  <a:pt x="714358" y="11302"/>
                </a:lnTo>
                <a:close/>
              </a:path>
              <a:path w="2012950" h="726439">
                <a:moveTo>
                  <a:pt x="561978" y="27419"/>
                </a:moveTo>
                <a:lnTo>
                  <a:pt x="554804" y="29817"/>
                </a:lnTo>
                <a:lnTo>
                  <a:pt x="549298" y="34613"/>
                </a:lnTo>
                <a:lnTo>
                  <a:pt x="545992" y="41124"/>
                </a:lnTo>
                <a:lnTo>
                  <a:pt x="545418" y="48666"/>
                </a:lnTo>
                <a:lnTo>
                  <a:pt x="547815" y="55840"/>
                </a:lnTo>
                <a:lnTo>
                  <a:pt x="552611" y="61347"/>
                </a:lnTo>
                <a:lnTo>
                  <a:pt x="559122" y="64654"/>
                </a:lnTo>
                <a:lnTo>
                  <a:pt x="566665" y="65227"/>
                </a:lnTo>
                <a:lnTo>
                  <a:pt x="561978" y="27419"/>
                </a:lnTo>
                <a:close/>
              </a:path>
              <a:path w="2012950" h="726439">
                <a:moveTo>
                  <a:pt x="581908" y="24790"/>
                </a:moveTo>
                <a:lnTo>
                  <a:pt x="561978" y="27419"/>
                </a:lnTo>
                <a:lnTo>
                  <a:pt x="566665" y="65227"/>
                </a:lnTo>
                <a:lnTo>
                  <a:pt x="586595" y="62598"/>
                </a:lnTo>
                <a:lnTo>
                  <a:pt x="581908" y="24790"/>
                </a:lnTo>
                <a:close/>
              </a:path>
              <a:path w="2012950" h="726439">
                <a:moveTo>
                  <a:pt x="592506" y="23545"/>
                </a:moveTo>
                <a:lnTo>
                  <a:pt x="581904" y="24790"/>
                </a:lnTo>
                <a:lnTo>
                  <a:pt x="586595" y="62598"/>
                </a:lnTo>
                <a:lnTo>
                  <a:pt x="596609" y="61429"/>
                </a:lnTo>
                <a:lnTo>
                  <a:pt x="592506" y="23545"/>
                </a:lnTo>
                <a:close/>
              </a:path>
              <a:path w="2012950" h="726439">
                <a:moveTo>
                  <a:pt x="592506" y="23545"/>
                </a:moveTo>
                <a:lnTo>
                  <a:pt x="596609" y="61429"/>
                </a:lnTo>
                <a:lnTo>
                  <a:pt x="603819" y="59144"/>
                </a:lnTo>
                <a:lnTo>
                  <a:pt x="609399" y="54433"/>
                </a:lnTo>
                <a:lnTo>
                  <a:pt x="612806" y="47972"/>
                </a:lnTo>
                <a:lnTo>
                  <a:pt x="613498" y="40436"/>
                </a:lnTo>
                <a:lnTo>
                  <a:pt x="611212" y="33229"/>
                </a:lnTo>
                <a:lnTo>
                  <a:pt x="606500" y="27647"/>
                </a:lnTo>
                <a:lnTo>
                  <a:pt x="600039" y="24238"/>
                </a:lnTo>
                <a:lnTo>
                  <a:pt x="592506" y="23545"/>
                </a:lnTo>
                <a:close/>
              </a:path>
              <a:path w="2012950" h="726439">
                <a:moveTo>
                  <a:pt x="440546" y="46215"/>
                </a:moveTo>
                <a:lnTo>
                  <a:pt x="433506" y="48978"/>
                </a:lnTo>
                <a:lnTo>
                  <a:pt x="428254" y="54051"/>
                </a:lnTo>
                <a:lnTo>
                  <a:pt x="425287" y="60724"/>
                </a:lnTo>
                <a:lnTo>
                  <a:pt x="425102" y="68287"/>
                </a:lnTo>
                <a:lnTo>
                  <a:pt x="427866" y="75324"/>
                </a:lnTo>
                <a:lnTo>
                  <a:pt x="432942" y="80576"/>
                </a:lnTo>
                <a:lnTo>
                  <a:pt x="439616" y="83545"/>
                </a:lnTo>
                <a:lnTo>
                  <a:pt x="447177" y="83731"/>
                </a:lnTo>
                <a:lnTo>
                  <a:pt x="440546" y="46215"/>
                </a:lnTo>
                <a:close/>
              </a:path>
              <a:path w="2012950" h="726439">
                <a:moveTo>
                  <a:pt x="470916" y="40944"/>
                </a:moveTo>
                <a:lnTo>
                  <a:pt x="449597" y="44526"/>
                </a:lnTo>
                <a:lnTo>
                  <a:pt x="440546" y="46215"/>
                </a:lnTo>
                <a:lnTo>
                  <a:pt x="447177" y="83731"/>
                </a:lnTo>
                <a:lnTo>
                  <a:pt x="456227" y="82042"/>
                </a:lnTo>
                <a:lnTo>
                  <a:pt x="476870" y="78587"/>
                </a:lnTo>
                <a:lnTo>
                  <a:pt x="470916" y="40944"/>
                </a:lnTo>
                <a:close/>
              </a:path>
              <a:path w="2012950" h="726439">
                <a:moveTo>
                  <a:pt x="470916" y="40944"/>
                </a:moveTo>
                <a:lnTo>
                  <a:pt x="476870" y="78587"/>
                </a:lnTo>
                <a:lnTo>
                  <a:pt x="483959" y="75946"/>
                </a:lnTo>
                <a:lnTo>
                  <a:pt x="489302" y="70967"/>
                </a:lnTo>
                <a:lnTo>
                  <a:pt x="492389" y="64350"/>
                </a:lnTo>
                <a:lnTo>
                  <a:pt x="492710" y="56794"/>
                </a:lnTo>
                <a:lnTo>
                  <a:pt x="490073" y="49704"/>
                </a:lnTo>
                <a:lnTo>
                  <a:pt x="485094" y="44359"/>
                </a:lnTo>
                <a:lnTo>
                  <a:pt x="478474" y="41269"/>
                </a:lnTo>
                <a:lnTo>
                  <a:pt x="470916" y="40944"/>
                </a:lnTo>
                <a:close/>
              </a:path>
              <a:path w="2012950" h="726439">
                <a:moveTo>
                  <a:pt x="320199" y="71907"/>
                </a:moveTo>
                <a:lnTo>
                  <a:pt x="313343" y="75098"/>
                </a:lnTo>
                <a:lnTo>
                  <a:pt x="308413" y="80484"/>
                </a:lnTo>
                <a:lnTo>
                  <a:pt x="305863" y="87325"/>
                </a:lnTo>
                <a:lnTo>
                  <a:pt x="306144" y="94881"/>
                </a:lnTo>
                <a:lnTo>
                  <a:pt x="309336" y="101737"/>
                </a:lnTo>
                <a:lnTo>
                  <a:pt x="314724" y="106668"/>
                </a:lnTo>
                <a:lnTo>
                  <a:pt x="321568" y="109220"/>
                </a:lnTo>
                <a:lnTo>
                  <a:pt x="329126" y="108940"/>
                </a:lnTo>
                <a:lnTo>
                  <a:pt x="320199" y="71907"/>
                </a:lnTo>
                <a:close/>
              </a:path>
              <a:path w="2012950" h="726439">
                <a:moveTo>
                  <a:pt x="350244" y="64706"/>
                </a:moveTo>
                <a:lnTo>
                  <a:pt x="332812" y="68706"/>
                </a:lnTo>
                <a:lnTo>
                  <a:pt x="320199" y="71907"/>
                </a:lnTo>
                <a:lnTo>
                  <a:pt x="329126" y="108940"/>
                </a:lnTo>
                <a:lnTo>
                  <a:pt x="341740" y="105740"/>
                </a:lnTo>
                <a:lnTo>
                  <a:pt x="358358" y="101930"/>
                </a:lnTo>
                <a:lnTo>
                  <a:pt x="350244" y="64706"/>
                </a:lnTo>
                <a:close/>
              </a:path>
              <a:path w="2012950" h="726439">
                <a:moveTo>
                  <a:pt x="357807" y="64592"/>
                </a:moveTo>
                <a:lnTo>
                  <a:pt x="350244" y="64706"/>
                </a:lnTo>
                <a:lnTo>
                  <a:pt x="358358" y="101930"/>
                </a:lnTo>
                <a:lnTo>
                  <a:pt x="365283" y="98889"/>
                </a:lnTo>
                <a:lnTo>
                  <a:pt x="370329" y="93610"/>
                </a:lnTo>
                <a:lnTo>
                  <a:pt x="373028" y="86822"/>
                </a:lnTo>
                <a:lnTo>
                  <a:pt x="372913" y="79260"/>
                </a:lnTo>
                <a:lnTo>
                  <a:pt x="369871" y="72337"/>
                </a:lnTo>
                <a:lnTo>
                  <a:pt x="364593" y="67292"/>
                </a:lnTo>
                <a:lnTo>
                  <a:pt x="357807" y="64592"/>
                </a:lnTo>
                <a:close/>
              </a:path>
              <a:path w="2012950" h="726439">
                <a:moveTo>
                  <a:pt x="201466" y="107353"/>
                </a:moveTo>
                <a:lnTo>
                  <a:pt x="194994" y="111268"/>
                </a:lnTo>
                <a:lnTo>
                  <a:pt x="190674" y="117157"/>
                </a:lnTo>
                <a:lnTo>
                  <a:pt x="188875" y="124237"/>
                </a:lnTo>
                <a:lnTo>
                  <a:pt x="189968" y="131724"/>
                </a:lnTo>
                <a:lnTo>
                  <a:pt x="193880" y="138194"/>
                </a:lnTo>
                <a:lnTo>
                  <a:pt x="199769" y="142514"/>
                </a:lnTo>
                <a:lnTo>
                  <a:pt x="206849" y="144313"/>
                </a:lnTo>
                <a:lnTo>
                  <a:pt x="214333" y="143217"/>
                </a:lnTo>
                <a:lnTo>
                  <a:pt x="201466" y="107353"/>
                </a:lnTo>
                <a:close/>
              </a:path>
              <a:path w="2012950" h="726439">
                <a:moveTo>
                  <a:pt x="230857" y="97294"/>
                </a:moveTo>
                <a:lnTo>
                  <a:pt x="202475" y="106972"/>
                </a:lnTo>
                <a:lnTo>
                  <a:pt x="201466" y="107353"/>
                </a:lnTo>
                <a:lnTo>
                  <a:pt x="214333" y="143217"/>
                </a:lnTo>
                <a:lnTo>
                  <a:pt x="215341" y="142836"/>
                </a:lnTo>
                <a:lnTo>
                  <a:pt x="242614" y="133540"/>
                </a:lnTo>
                <a:lnTo>
                  <a:pt x="230857" y="97294"/>
                </a:lnTo>
                <a:close/>
              </a:path>
              <a:path w="2012950" h="726439">
                <a:moveTo>
                  <a:pt x="238371" y="96434"/>
                </a:moveTo>
                <a:lnTo>
                  <a:pt x="230857" y="97294"/>
                </a:lnTo>
                <a:lnTo>
                  <a:pt x="242614" y="133540"/>
                </a:lnTo>
                <a:lnTo>
                  <a:pt x="249204" y="129825"/>
                </a:lnTo>
                <a:lnTo>
                  <a:pt x="253703" y="124072"/>
                </a:lnTo>
                <a:lnTo>
                  <a:pt x="255718" y="117052"/>
                </a:lnTo>
                <a:lnTo>
                  <a:pt x="254855" y="109537"/>
                </a:lnTo>
                <a:lnTo>
                  <a:pt x="251144" y="102947"/>
                </a:lnTo>
                <a:lnTo>
                  <a:pt x="245391" y="98448"/>
                </a:lnTo>
                <a:lnTo>
                  <a:pt x="238371" y="96434"/>
                </a:lnTo>
                <a:close/>
              </a:path>
              <a:path w="2012950" h="726439">
                <a:moveTo>
                  <a:pt x="88175" y="159778"/>
                </a:moveTo>
                <a:lnTo>
                  <a:pt x="82432" y="164702"/>
                </a:lnTo>
                <a:lnTo>
                  <a:pt x="79137" y="171221"/>
                </a:lnTo>
                <a:lnTo>
                  <a:pt x="78524" y="178502"/>
                </a:lnTo>
                <a:lnTo>
                  <a:pt x="80830" y="185712"/>
                </a:lnTo>
                <a:lnTo>
                  <a:pt x="85752" y="191452"/>
                </a:lnTo>
                <a:lnTo>
                  <a:pt x="92269" y="194744"/>
                </a:lnTo>
                <a:lnTo>
                  <a:pt x="99547" y="195356"/>
                </a:lnTo>
                <a:lnTo>
                  <a:pt x="106751" y="193052"/>
                </a:lnTo>
                <a:lnTo>
                  <a:pt x="88175" y="159778"/>
                </a:lnTo>
                <a:close/>
              </a:path>
              <a:path w="2012950" h="726439">
                <a:moveTo>
                  <a:pt x="115552" y="144399"/>
                </a:moveTo>
                <a:lnTo>
                  <a:pt x="102492" y="151269"/>
                </a:lnTo>
                <a:lnTo>
                  <a:pt x="88175" y="159778"/>
                </a:lnTo>
                <a:lnTo>
                  <a:pt x="106751" y="193052"/>
                </a:lnTo>
                <a:lnTo>
                  <a:pt x="121068" y="184531"/>
                </a:lnTo>
                <a:lnTo>
                  <a:pt x="132465" y="178536"/>
                </a:lnTo>
                <a:lnTo>
                  <a:pt x="115552" y="144399"/>
                </a:lnTo>
                <a:close/>
              </a:path>
              <a:path w="2012950" h="726439">
                <a:moveTo>
                  <a:pt x="122860" y="142447"/>
                </a:moveTo>
                <a:lnTo>
                  <a:pt x="115552" y="144399"/>
                </a:lnTo>
                <a:lnTo>
                  <a:pt x="132465" y="178536"/>
                </a:lnTo>
                <a:lnTo>
                  <a:pt x="138443" y="173901"/>
                </a:lnTo>
                <a:lnTo>
                  <a:pt x="142056" y="167554"/>
                </a:lnTo>
                <a:lnTo>
                  <a:pt x="143026" y="160316"/>
                </a:lnTo>
                <a:lnTo>
                  <a:pt x="141077" y="153009"/>
                </a:lnTo>
                <a:lnTo>
                  <a:pt x="136444" y="147031"/>
                </a:lnTo>
                <a:lnTo>
                  <a:pt x="130098" y="143417"/>
                </a:lnTo>
                <a:lnTo>
                  <a:pt x="122860" y="142447"/>
                </a:lnTo>
                <a:close/>
              </a:path>
              <a:path w="2012950" h="726439">
                <a:moveTo>
                  <a:pt x="94" y="261213"/>
                </a:moveTo>
                <a:lnTo>
                  <a:pt x="22275" y="283927"/>
                </a:lnTo>
                <a:lnTo>
                  <a:pt x="29053" y="281209"/>
                </a:lnTo>
                <a:lnTo>
                  <a:pt x="34317" y="276149"/>
                </a:lnTo>
                <a:lnTo>
                  <a:pt x="37339" y="269214"/>
                </a:lnTo>
                <a:lnTo>
                  <a:pt x="94" y="261213"/>
                </a:lnTo>
                <a:close/>
              </a:path>
              <a:path w="2012950" h="726439">
                <a:moveTo>
                  <a:pt x="15182" y="225513"/>
                </a:moveTo>
                <a:lnTo>
                  <a:pt x="12384" y="229641"/>
                </a:lnTo>
                <a:lnTo>
                  <a:pt x="5000" y="244627"/>
                </a:lnTo>
                <a:lnTo>
                  <a:pt x="212" y="260210"/>
                </a:lnTo>
                <a:lnTo>
                  <a:pt x="94" y="261213"/>
                </a:lnTo>
                <a:lnTo>
                  <a:pt x="37339" y="269214"/>
                </a:lnTo>
                <a:lnTo>
                  <a:pt x="37457" y="268224"/>
                </a:lnTo>
                <a:lnTo>
                  <a:pt x="40373" y="258775"/>
                </a:lnTo>
                <a:lnTo>
                  <a:pt x="45245" y="248919"/>
                </a:lnTo>
                <a:lnTo>
                  <a:pt x="15182" y="225513"/>
                </a:lnTo>
                <a:close/>
              </a:path>
              <a:path w="2012950" h="726439">
                <a:moveTo>
                  <a:pt x="27844" y="218290"/>
                </a:moveTo>
                <a:lnTo>
                  <a:pt x="20907" y="220574"/>
                </a:lnTo>
                <a:lnTo>
                  <a:pt x="15182" y="225513"/>
                </a:lnTo>
                <a:lnTo>
                  <a:pt x="45292" y="248856"/>
                </a:lnTo>
                <a:lnTo>
                  <a:pt x="48651" y="242082"/>
                </a:lnTo>
                <a:lnTo>
                  <a:pt x="49133" y="234796"/>
                </a:lnTo>
                <a:lnTo>
                  <a:pt x="46849" y="227859"/>
                </a:lnTo>
                <a:lnTo>
                  <a:pt x="41907" y="222135"/>
                </a:lnTo>
                <a:lnTo>
                  <a:pt x="35131" y="218773"/>
                </a:lnTo>
                <a:lnTo>
                  <a:pt x="27844" y="218290"/>
                </a:lnTo>
                <a:close/>
              </a:path>
              <a:path w="2012950" h="726439">
                <a:moveTo>
                  <a:pt x="86213" y="350583"/>
                </a:moveTo>
                <a:lnTo>
                  <a:pt x="63496" y="381165"/>
                </a:lnTo>
                <a:lnTo>
                  <a:pt x="70341" y="384384"/>
                </a:lnTo>
                <a:lnTo>
                  <a:pt x="77637" y="384716"/>
                </a:lnTo>
                <a:lnTo>
                  <a:pt x="84525" y="382288"/>
                </a:lnTo>
                <a:lnTo>
                  <a:pt x="90147" y="377228"/>
                </a:lnTo>
                <a:lnTo>
                  <a:pt x="93366" y="370384"/>
                </a:lnTo>
                <a:lnTo>
                  <a:pt x="93699" y="363091"/>
                </a:lnTo>
                <a:lnTo>
                  <a:pt x="91272" y="356205"/>
                </a:lnTo>
                <a:lnTo>
                  <a:pt x="86213" y="350583"/>
                </a:lnTo>
                <a:close/>
              </a:path>
              <a:path w="2012950" h="726439">
                <a:moveTo>
                  <a:pt x="65578" y="333235"/>
                </a:moveTo>
                <a:lnTo>
                  <a:pt x="37671" y="359168"/>
                </a:lnTo>
                <a:lnTo>
                  <a:pt x="45587" y="366852"/>
                </a:lnTo>
                <a:lnTo>
                  <a:pt x="62269" y="380326"/>
                </a:lnTo>
                <a:lnTo>
                  <a:pt x="63496" y="381165"/>
                </a:lnTo>
                <a:lnTo>
                  <a:pt x="86213" y="350583"/>
                </a:lnTo>
                <a:lnTo>
                  <a:pt x="84985" y="349745"/>
                </a:lnTo>
                <a:lnTo>
                  <a:pt x="70780" y="338277"/>
                </a:lnTo>
                <a:lnTo>
                  <a:pt x="65578" y="333235"/>
                </a:lnTo>
                <a:close/>
              </a:path>
              <a:path w="2012950" h="726439">
                <a:moveTo>
                  <a:pt x="52321" y="327163"/>
                </a:moveTo>
                <a:lnTo>
                  <a:pt x="45106" y="328293"/>
                </a:lnTo>
                <a:lnTo>
                  <a:pt x="38656" y="332244"/>
                </a:lnTo>
                <a:lnTo>
                  <a:pt x="34245" y="338389"/>
                </a:lnTo>
                <a:lnTo>
                  <a:pt x="32589" y="345501"/>
                </a:lnTo>
                <a:lnTo>
                  <a:pt x="33720" y="352716"/>
                </a:lnTo>
                <a:lnTo>
                  <a:pt x="37671" y="359168"/>
                </a:lnTo>
                <a:lnTo>
                  <a:pt x="65578" y="333235"/>
                </a:lnTo>
                <a:lnTo>
                  <a:pt x="59434" y="328821"/>
                </a:lnTo>
                <a:lnTo>
                  <a:pt x="52321" y="327163"/>
                </a:lnTo>
                <a:close/>
              </a:path>
              <a:path w="2012950" h="726439">
                <a:moveTo>
                  <a:pt x="189972" y="404812"/>
                </a:moveTo>
                <a:lnTo>
                  <a:pt x="175096" y="439889"/>
                </a:lnTo>
                <a:lnTo>
                  <a:pt x="182507" y="441409"/>
                </a:lnTo>
                <a:lnTo>
                  <a:pt x="189676" y="440013"/>
                </a:lnTo>
                <a:lnTo>
                  <a:pt x="195800" y="436032"/>
                </a:lnTo>
                <a:lnTo>
                  <a:pt x="200073" y="429793"/>
                </a:lnTo>
                <a:lnTo>
                  <a:pt x="201589" y="422380"/>
                </a:lnTo>
                <a:lnTo>
                  <a:pt x="200194" y="415212"/>
                </a:lnTo>
                <a:lnTo>
                  <a:pt x="196213" y="409089"/>
                </a:lnTo>
                <a:lnTo>
                  <a:pt x="189972" y="404812"/>
                </a:lnTo>
                <a:close/>
              </a:path>
              <a:path w="2012950" h="726439">
                <a:moveTo>
                  <a:pt x="162443" y="393230"/>
                </a:moveTo>
                <a:lnTo>
                  <a:pt x="146459" y="427812"/>
                </a:lnTo>
                <a:lnTo>
                  <a:pt x="158407" y="433108"/>
                </a:lnTo>
                <a:lnTo>
                  <a:pt x="175096" y="439889"/>
                </a:lnTo>
                <a:lnTo>
                  <a:pt x="189972" y="404812"/>
                </a:lnTo>
                <a:lnTo>
                  <a:pt x="173283" y="398030"/>
                </a:lnTo>
                <a:lnTo>
                  <a:pt x="162443" y="393230"/>
                </a:lnTo>
                <a:close/>
              </a:path>
              <a:path w="2012950" h="726439">
                <a:moveTo>
                  <a:pt x="155085" y="391482"/>
                </a:moveTo>
                <a:lnTo>
                  <a:pt x="147876" y="392650"/>
                </a:lnTo>
                <a:lnTo>
                  <a:pt x="141630" y="396435"/>
                </a:lnTo>
                <a:lnTo>
                  <a:pt x="137160" y="402539"/>
                </a:lnTo>
                <a:lnTo>
                  <a:pt x="135408" y="409892"/>
                </a:lnTo>
                <a:lnTo>
                  <a:pt x="136574" y="417099"/>
                </a:lnTo>
                <a:lnTo>
                  <a:pt x="140357" y="423345"/>
                </a:lnTo>
                <a:lnTo>
                  <a:pt x="146459" y="427812"/>
                </a:lnTo>
                <a:lnTo>
                  <a:pt x="162443" y="393230"/>
                </a:lnTo>
                <a:lnTo>
                  <a:pt x="155085" y="391482"/>
                </a:lnTo>
                <a:close/>
              </a:path>
              <a:path w="2012950" h="726439">
                <a:moveTo>
                  <a:pt x="303660" y="441731"/>
                </a:moveTo>
                <a:lnTo>
                  <a:pt x="293148" y="478358"/>
                </a:lnTo>
                <a:lnTo>
                  <a:pt x="300687" y="478961"/>
                </a:lnTo>
                <a:lnTo>
                  <a:pt x="307634" y="476707"/>
                </a:lnTo>
                <a:lnTo>
                  <a:pt x="313229" y="472014"/>
                </a:lnTo>
                <a:lnTo>
                  <a:pt x="316714" y="465302"/>
                </a:lnTo>
                <a:lnTo>
                  <a:pt x="317319" y="457763"/>
                </a:lnTo>
                <a:lnTo>
                  <a:pt x="315065" y="450816"/>
                </a:lnTo>
                <a:lnTo>
                  <a:pt x="310372" y="445219"/>
                </a:lnTo>
                <a:lnTo>
                  <a:pt x="303660" y="441731"/>
                </a:lnTo>
                <a:close/>
              </a:path>
              <a:path w="2012950" h="726439">
                <a:moveTo>
                  <a:pt x="274697" y="433565"/>
                </a:moveTo>
                <a:lnTo>
                  <a:pt x="263444" y="469963"/>
                </a:lnTo>
                <a:lnTo>
                  <a:pt x="271540" y="472376"/>
                </a:lnTo>
                <a:lnTo>
                  <a:pt x="293148" y="478358"/>
                </a:lnTo>
                <a:lnTo>
                  <a:pt x="303660" y="441731"/>
                </a:lnTo>
                <a:lnTo>
                  <a:pt x="282053" y="435762"/>
                </a:lnTo>
                <a:lnTo>
                  <a:pt x="274697" y="433565"/>
                </a:lnTo>
                <a:close/>
              </a:path>
              <a:path w="2012950" h="726439">
                <a:moveTo>
                  <a:pt x="267173" y="432809"/>
                </a:moveTo>
                <a:lnTo>
                  <a:pt x="260183" y="434922"/>
                </a:lnTo>
                <a:lnTo>
                  <a:pt x="254493" y="439499"/>
                </a:lnTo>
                <a:lnTo>
                  <a:pt x="250873" y="446138"/>
                </a:lnTo>
                <a:lnTo>
                  <a:pt x="250113" y="453663"/>
                </a:lnTo>
                <a:lnTo>
                  <a:pt x="252225" y="460655"/>
                </a:lnTo>
                <a:lnTo>
                  <a:pt x="256804" y="466346"/>
                </a:lnTo>
                <a:lnTo>
                  <a:pt x="263444" y="469963"/>
                </a:lnTo>
                <a:lnTo>
                  <a:pt x="274697" y="433565"/>
                </a:lnTo>
                <a:lnTo>
                  <a:pt x="267173" y="432809"/>
                </a:lnTo>
                <a:close/>
              </a:path>
              <a:path w="2012950" h="726439">
                <a:moveTo>
                  <a:pt x="391309" y="462610"/>
                </a:moveTo>
                <a:lnTo>
                  <a:pt x="383353" y="499871"/>
                </a:lnTo>
                <a:lnTo>
                  <a:pt x="407434" y="504825"/>
                </a:lnTo>
                <a:lnTo>
                  <a:pt x="413507" y="505980"/>
                </a:lnTo>
                <a:lnTo>
                  <a:pt x="420901" y="468604"/>
                </a:lnTo>
                <a:lnTo>
                  <a:pt x="414828" y="467448"/>
                </a:lnTo>
                <a:lnTo>
                  <a:pt x="391309" y="462610"/>
                </a:lnTo>
                <a:close/>
              </a:path>
              <a:path w="2012950" h="726439">
                <a:moveTo>
                  <a:pt x="420901" y="468604"/>
                </a:moveTo>
                <a:lnTo>
                  <a:pt x="413507" y="505980"/>
                </a:lnTo>
                <a:lnTo>
                  <a:pt x="421070" y="505946"/>
                </a:lnTo>
                <a:lnTo>
                  <a:pt x="427803" y="503115"/>
                </a:lnTo>
                <a:lnTo>
                  <a:pt x="432984" y="497967"/>
                </a:lnTo>
                <a:lnTo>
                  <a:pt x="435892" y="490981"/>
                </a:lnTo>
                <a:lnTo>
                  <a:pt x="435861" y="483420"/>
                </a:lnTo>
                <a:lnTo>
                  <a:pt x="433031" y="476688"/>
                </a:lnTo>
                <a:lnTo>
                  <a:pt x="427883" y="471508"/>
                </a:lnTo>
                <a:lnTo>
                  <a:pt x="420901" y="468604"/>
                </a:lnTo>
                <a:close/>
              </a:path>
              <a:path w="2012950" h="726439">
                <a:moveTo>
                  <a:pt x="383745" y="462524"/>
                </a:moveTo>
                <a:lnTo>
                  <a:pt x="376970" y="465250"/>
                </a:lnTo>
                <a:lnTo>
                  <a:pt x="371713" y="470316"/>
                </a:lnTo>
                <a:lnTo>
                  <a:pt x="368701" y="477253"/>
                </a:lnTo>
                <a:lnTo>
                  <a:pt x="368617" y="484818"/>
                </a:lnTo>
                <a:lnTo>
                  <a:pt x="371345" y="491596"/>
                </a:lnTo>
                <a:lnTo>
                  <a:pt x="376414" y="496857"/>
                </a:lnTo>
                <a:lnTo>
                  <a:pt x="383353" y="499871"/>
                </a:lnTo>
                <a:lnTo>
                  <a:pt x="391309" y="462610"/>
                </a:lnTo>
                <a:lnTo>
                  <a:pt x="383745" y="462524"/>
                </a:lnTo>
                <a:close/>
              </a:path>
              <a:path w="2012950" h="726439">
                <a:moveTo>
                  <a:pt x="510221" y="484098"/>
                </a:moveTo>
                <a:lnTo>
                  <a:pt x="504345" y="521741"/>
                </a:lnTo>
                <a:lnTo>
                  <a:pt x="529995" y="525576"/>
                </a:lnTo>
                <a:lnTo>
                  <a:pt x="534730" y="526224"/>
                </a:lnTo>
                <a:lnTo>
                  <a:pt x="540136" y="488518"/>
                </a:lnTo>
                <a:lnTo>
                  <a:pt x="535403" y="487870"/>
                </a:lnTo>
                <a:lnTo>
                  <a:pt x="510221" y="484098"/>
                </a:lnTo>
                <a:close/>
              </a:path>
              <a:path w="2012950" h="726439">
                <a:moveTo>
                  <a:pt x="540136" y="488518"/>
                </a:moveTo>
                <a:lnTo>
                  <a:pt x="534730" y="526224"/>
                </a:lnTo>
                <a:lnTo>
                  <a:pt x="542281" y="525791"/>
                </a:lnTo>
                <a:lnTo>
                  <a:pt x="548855" y="522609"/>
                </a:lnTo>
                <a:lnTo>
                  <a:pt x="553756" y="517196"/>
                </a:lnTo>
                <a:lnTo>
                  <a:pt x="556289" y="510070"/>
                </a:lnTo>
                <a:lnTo>
                  <a:pt x="555858" y="502518"/>
                </a:lnTo>
                <a:lnTo>
                  <a:pt x="552676" y="495946"/>
                </a:lnTo>
                <a:lnTo>
                  <a:pt x="547262" y="491048"/>
                </a:lnTo>
                <a:lnTo>
                  <a:pt x="540136" y="488518"/>
                </a:lnTo>
                <a:close/>
              </a:path>
              <a:path w="2012950" h="726439">
                <a:moveTo>
                  <a:pt x="510221" y="484098"/>
                </a:moveTo>
                <a:lnTo>
                  <a:pt x="502664" y="484432"/>
                </a:lnTo>
                <a:lnTo>
                  <a:pt x="496051" y="487530"/>
                </a:lnTo>
                <a:lnTo>
                  <a:pt x="491084" y="492881"/>
                </a:lnTo>
                <a:lnTo>
                  <a:pt x="488462" y="499973"/>
                </a:lnTo>
                <a:lnTo>
                  <a:pt x="488799" y="507534"/>
                </a:lnTo>
                <a:lnTo>
                  <a:pt x="491899" y="514148"/>
                </a:lnTo>
                <a:lnTo>
                  <a:pt x="497251" y="519117"/>
                </a:lnTo>
                <a:lnTo>
                  <a:pt x="504345" y="521741"/>
                </a:lnTo>
                <a:lnTo>
                  <a:pt x="510221" y="484098"/>
                </a:lnTo>
                <a:close/>
              </a:path>
              <a:path w="2012950" h="726439">
                <a:moveTo>
                  <a:pt x="630414" y="499783"/>
                </a:moveTo>
                <a:lnTo>
                  <a:pt x="625899" y="537616"/>
                </a:lnTo>
                <a:lnTo>
                  <a:pt x="628689" y="537933"/>
                </a:lnTo>
                <a:lnTo>
                  <a:pt x="656427" y="540778"/>
                </a:lnTo>
                <a:lnTo>
                  <a:pt x="660517" y="502894"/>
                </a:lnTo>
                <a:lnTo>
                  <a:pt x="632779" y="500062"/>
                </a:lnTo>
                <a:lnTo>
                  <a:pt x="630414" y="499783"/>
                </a:lnTo>
                <a:close/>
              </a:path>
              <a:path w="2012950" h="726439">
                <a:moveTo>
                  <a:pt x="660517" y="502894"/>
                </a:moveTo>
                <a:lnTo>
                  <a:pt x="656427" y="540778"/>
                </a:lnTo>
                <a:lnTo>
                  <a:pt x="663960" y="540080"/>
                </a:lnTo>
                <a:lnTo>
                  <a:pt x="670419" y="536670"/>
                </a:lnTo>
                <a:lnTo>
                  <a:pt x="675128" y="531088"/>
                </a:lnTo>
                <a:lnTo>
                  <a:pt x="677412" y="523875"/>
                </a:lnTo>
                <a:lnTo>
                  <a:pt x="676718" y="516346"/>
                </a:lnTo>
                <a:lnTo>
                  <a:pt x="673309" y="509889"/>
                </a:lnTo>
                <a:lnTo>
                  <a:pt x="667727" y="505179"/>
                </a:lnTo>
                <a:lnTo>
                  <a:pt x="660517" y="502894"/>
                </a:lnTo>
                <a:close/>
              </a:path>
              <a:path w="2012950" h="726439">
                <a:moveTo>
                  <a:pt x="630414" y="499783"/>
                </a:moveTo>
                <a:lnTo>
                  <a:pt x="622875" y="500393"/>
                </a:lnTo>
                <a:lnTo>
                  <a:pt x="616379" y="503732"/>
                </a:lnTo>
                <a:lnTo>
                  <a:pt x="611607" y="509262"/>
                </a:lnTo>
                <a:lnTo>
                  <a:pt x="609242" y="516445"/>
                </a:lnTo>
                <a:lnTo>
                  <a:pt x="609850" y="523982"/>
                </a:lnTo>
                <a:lnTo>
                  <a:pt x="613187" y="530479"/>
                </a:lnTo>
                <a:lnTo>
                  <a:pt x="618716" y="535251"/>
                </a:lnTo>
                <a:lnTo>
                  <a:pt x="625899" y="537616"/>
                </a:lnTo>
                <a:lnTo>
                  <a:pt x="630414" y="499783"/>
                </a:lnTo>
                <a:close/>
              </a:path>
              <a:path w="2012950" h="726439">
                <a:moveTo>
                  <a:pt x="751011" y="510527"/>
                </a:moveTo>
                <a:lnTo>
                  <a:pt x="748144" y="548513"/>
                </a:lnTo>
                <a:lnTo>
                  <a:pt x="767682" y="549897"/>
                </a:lnTo>
                <a:lnTo>
                  <a:pt x="778749" y="550557"/>
                </a:lnTo>
                <a:lnTo>
                  <a:pt x="781225" y="512533"/>
                </a:lnTo>
                <a:lnTo>
                  <a:pt x="770158" y="511873"/>
                </a:lnTo>
                <a:lnTo>
                  <a:pt x="751011" y="510527"/>
                </a:lnTo>
                <a:close/>
              </a:path>
              <a:path w="2012950" h="726439">
                <a:moveTo>
                  <a:pt x="781225" y="512533"/>
                </a:moveTo>
                <a:lnTo>
                  <a:pt x="778749" y="550557"/>
                </a:lnTo>
                <a:lnTo>
                  <a:pt x="786245" y="549540"/>
                </a:lnTo>
                <a:lnTo>
                  <a:pt x="792553" y="545860"/>
                </a:lnTo>
                <a:lnTo>
                  <a:pt x="797021" y="540086"/>
                </a:lnTo>
                <a:lnTo>
                  <a:pt x="798995" y="532790"/>
                </a:lnTo>
                <a:lnTo>
                  <a:pt x="797981" y="525290"/>
                </a:lnTo>
                <a:lnTo>
                  <a:pt x="794302" y="518980"/>
                </a:lnTo>
                <a:lnTo>
                  <a:pt x="788526" y="514511"/>
                </a:lnTo>
                <a:lnTo>
                  <a:pt x="781225" y="512533"/>
                </a:lnTo>
                <a:close/>
              </a:path>
              <a:path w="2012950" h="726439">
                <a:moveTo>
                  <a:pt x="751011" y="510527"/>
                </a:moveTo>
                <a:lnTo>
                  <a:pt x="743505" y="511464"/>
                </a:lnTo>
                <a:lnTo>
                  <a:pt x="737160" y="515080"/>
                </a:lnTo>
                <a:lnTo>
                  <a:pt x="732634" y="520810"/>
                </a:lnTo>
                <a:lnTo>
                  <a:pt x="730584" y="528091"/>
                </a:lnTo>
                <a:lnTo>
                  <a:pt x="731520" y="535597"/>
                </a:lnTo>
                <a:lnTo>
                  <a:pt x="735136" y="541940"/>
                </a:lnTo>
                <a:lnTo>
                  <a:pt x="740866" y="546465"/>
                </a:lnTo>
                <a:lnTo>
                  <a:pt x="748144" y="548513"/>
                </a:lnTo>
                <a:lnTo>
                  <a:pt x="751011" y="510527"/>
                </a:lnTo>
                <a:close/>
              </a:path>
              <a:path w="2012950" h="726439">
                <a:moveTo>
                  <a:pt x="872157" y="517004"/>
                </a:moveTo>
                <a:lnTo>
                  <a:pt x="870458" y="555066"/>
                </a:lnTo>
                <a:lnTo>
                  <a:pt x="876362" y="555307"/>
                </a:lnTo>
                <a:lnTo>
                  <a:pt x="901108" y="556044"/>
                </a:lnTo>
                <a:lnTo>
                  <a:pt x="902433" y="517969"/>
                </a:lnTo>
                <a:lnTo>
                  <a:pt x="877687" y="517232"/>
                </a:lnTo>
                <a:lnTo>
                  <a:pt x="872157" y="517004"/>
                </a:lnTo>
                <a:close/>
              </a:path>
              <a:path w="2012950" h="726439">
                <a:moveTo>
                  <a:pt x="902433" y="517969"/>
                </a:moveTo>
                <a:lnTo>
                  <a:pt x="901108" y="556044"/>
                </a:lnTo>
                <a:lnTo>
                  <a:pt x="908570" y="554799"/>
                </a:lnTo>
                <a:lnTo>
                  <a:pt x="914764" y="550927"/>
                </a:lnTo>
                <a:lnTo>
                  <a:pt x="919055" y="545019"/>
                </a:lnTo>
                <a:lnTo>
                  <a:pt x="920808" y="537667"/>
                </a:lnTo>
                <a:lnTo>
                  <a:pt x="919569" y="530203"/>
                </a:lnTo>
                <a:lnTo>
                  <a:pt x="915699" y="524008"/>
                </a:lnTo>
                <a:lnTo>
                  <a:pt x="909790" y="519718"/>
                </a:lnTo>
                <a:lnTo>
                  <a:pt x="902433" y="517969"/>
                </a:lnTo>
                <a:close/>
              </a:path>
              <a:path w="2012950" h="726439">
                <a:moveTo>
                  <a:pt x="872157" y="517004"/>
                </a:moveTo>
                <a:lnTo>
                  <a:pt x="864684" y="518168"/>
                </a:lnTo>
                <a:lnTo>
                  <a:pt x="858453" y="521977"/>
                </a:lnTo>
                <a:lnTo>
                  <a:pt x="854104" y="527846"/>
                </a:lnTo>
                <a:lnTo>
                  <a:pt x="852278" y="535190"/>
                </a:lnTo>
                <a:lnTo>
                  <a:pt x="853444" y="542661"/>
                </a:lnTo>
                <a:lnTo>
                  <a:pt x="857252" y="548890"/>
                </a:lnTo>
                <a:lnTo>
                  <a:pt x="863119" y="553239"/>
                </a:lnTo>
                <a:lnTo>
                  <a:pt x="870458" y="555066"/>
                </a:lnTo>
                <a:lnTo>
                  <a:pt x="872157" y="517004"/>
                </a:lnTo>
                <a:close/>
              </a:path>
              <a:path w="2012950" h="726439">
                <a:moveTo>
                  <a:pt x="993286" y="519417"/>
                </a:moveTo>
                <a:lnTo>
                  <a:pt x="985864" y="520877"/>
                </a:lnTo>
                <a:lnTo>
                  <a:pt x="979788" y="524929"/>
                </a:lnTo>
                <a:lnTo>
                  <a:pt x="975675" y="530961"/>
                </a:lnTo>
                <a:lnTo>
                  <a:pt x="974142" y="538365"/>
                </a:lnTo>
                <a:lnTo>
                  <a:pt x="975602" y="545792"/>
                </a:lnTo>
                <a:lnTo>
                  <a:pt x="979654" y="551870"/>
                </a:lnTo>
                <a:lnTo>
                  <a:pt x="985686" y="555983"/>
                </a:lnTo>
                <a:lnTo>
                  <a:pt x="993092" y="557517"/>
                </a:lnTo>
                <a:lnTo>
                  <a:pt x="993286" y="519417"/>
                </a:lnTo>
                <a:close/>
              </a:path>
              <a:path w="2012950" h="726439">
                <a:moveTo>
                  <a:pt x="1023765" y="519417"/>
                </a:moveTo>
                <a:lnTo>
                  <a:pt x="993286" y="519417"/>
                </a:lnTo>
                <a:lnTo>
                  <a:pt x="993092" y="557517"/>
                </a:lnTo>
                <a:lnTo>
                  <a:pt x="1023569" y="557517"/>
                </a:lnTo>
                <a:lnTo>
                  <a:pt x="1023765" y="519417"/>
                </a:lnTo>
                <a:close/>
              </a:path>
              <a:path w="2012950" h="726439">
                <a:moveTo>
                  <a:pt x="1023765" y="519417"/>
                </a:moveTo>
                <a:lnTo>
                  <a:pt x="1023569" y="557517"/>
                </a:lnTo>
                <a:lnTo>
                  <a:pt x="1030991" y="556056"/>
                </a:lnTo>
                <a:lnTo>
                  <a:pt x="1037068" y="552005"/>
                </a:lnTo>
                <a:lnTo>
                  <a:pt x="1041181" y="545973"/>
                </a:lnTo>
                <a:lnTo>
                  <a:pt x="1042714" y="538568"/>
                </a:lnTo>
                <a:lnTo>
                  <a:pt x="1041254" y="531141"/>
                </a:lnTo>
                <a:lnTo>
                  <a:pt x="1037203" y="525064"/>
                </a:lnTo>
                <a:lnTo>
                  <a:pt x="1031170" y="520950"/>
                </a:lnTo>
                <a:lnTo>
                  <a:pt x="1023765" y="519417"/>
                </a:lnTo>
                <a:close/>
              </a:path>
              <a:path w="2012950" h="726439">
                <a:moveTo>
                  <a:pt x="1145826" y="556031"/>
                </a:moveTo>
                <a:lnTo>
                  <a:pt x="1129582" y="590486"/>
                </a:lnTo>
                <a:lnTo>
                  <a:pt x="1136927" y="592292"/>
                </a:lnTo>
                <a:lnTo>
                  <a:pt x="1144146" y="591181"/>
                </a:lnTo>
                <a:lnTo>
                  <a:pt x="1150420" y="587446"/>
                </a:lnTo>
                <a:lnTo>
                  <a:pt x="1154934" y="581380"/>
                </a:lnTo>
                <a:lnTo>
                  <a:pt x="1156740" y="574037"/>
                </a:lnTo>
                <a:lnTo>
                  <a:pt x="1155629" y="566820"/>
                </a:lnTo>
                <a:lnTo>
                  <a:pt x="1151893" y="560545"/>
                </a:lnTo>
                <a:lnTo>
                  <a:pt x="1145826" y="556031"/>
                </a:lnTo>
                <a:close/>
              </a:path>
              <a:path w="2012950" h="726439">
                <a:moveTo>
                  <a:pt x="1118257" y="543039"/>
                </a:moveTo>
                <a:lnTo>
                  <a:pt x="1102013" y="577494"/>
                </a:lnTo>
                <a:lnTo>
                  <a:pt x="1129582" y="590486"/>
                </a:lnTo>
                <a:lnTo>
                  <a:pt x="1145826" y="556031"/>
                </a:lnTo>
                <a:lnTo>
                  <a:pt x="1118257" y="543039"/>
                </a:lnTo>
                <a:close/>
              </a:path>
              <a:path w="2012950" h="726439">
                <a:moveTo>
                  <a:pt x="1110912" y="541233"/>
                </a:moveTo>
                <a:lnTo>
                  <a:pt x="1103694" y="542343"/>
                </a:lnTo>
                <a:lnTo>
                  <a:pt x="1097420" y="546078"/>
                </a:lnTo>
                <a:lnTo>
                  <a:pt x="1092906" y="552145"/>
                </a:lnTo>
                <a:lnTo>
                  <a:pt x="1091100" y="559488"/>
                </a:lnTo>
                <a:lnTo>
                  <a:pt x="1092211" y="566705"/>
                </a:lnTo>
                <a:lnTo>
                  <a:pt x="1095946" y="572979"/>
                </a:lnTo>
                <a:lnTo>
                  <a:pt x="1102013" y="577494"/>
                </a:lnTo>
                <a:lnTo>
                  <a:pt x="1118257" y="543039"/>
                </a:lnTo>
                <a:lnTo>
                  <a:pt x="1110912" y="541233"/>
                </a:lnTo>
                <a:close/>
              </a:path>
              <a:path w="2012950" h="726439">
                <a:moveTo>
                  <a:pt x="1256106" y="607999"/>
                </a:moveTo>
                <a:lnTo>
                  <a:pt x="1239858" y="642454"/>
                </a:lnTo>
                <a:lnTo>
                  <a:pt x="1247203" y="644261"/>
                </a:lnTo>
                <a:lnTo>
                  <a:pt x="1254422" y="643150"/>
                </a:lnTo>
                <a:lnTo>
                  <a:pt x="1260697" y="639415"/>
                </a:lnTo>
                <a:lnTo>
                  <a:pt x="1265212" y="633349"/>
                </a:lnTo>
                <a:lnTo>
                  <a:pt x="1267018" y="626005"/>
                </a:lnTo>
                <a:lnTo>
                  <a:pt x="1265907" y="618788"/>
                </a:lnTo>
                <a:lnTo>
                  <a:pt x="1262172" y="612514"/>
                </a:lnTo>
                <a:lnTo>
                  <a:pt x="1256106" y="607999"/>
                </a:lnTo>
                <a:close/>
              </a:path>
              <a:path w="2012950" h="726439">
                <a:moveTo>
                  <a:pt x="1228532" y="595007"/>
                </a:moveTo>
                <a:lnTo>
                  <a:pt x="1212289" y="629462"/>
                </a:lnTo>
                <a:lnTo>
                  <a:pt x="1239858" y="642454"/>
                </a:lnTo>
                <a:lnTo>
                  <a:pt x="1256106" y="607999"/>
                </a:lnTo>
                <a:lnTo>
                  <a:pt x="1228532" y="595007"/>
                </a:lnTo>
                <a:close/>
              </a:path>
              <a:path w="2012950" h="726439">
                <a:moveTo>
                  <a:pt x="1221187" y="593201"/>
                </a:moveTo>
                <a:lnTo>
                  <a:pt x="1213969" y="594312"/>
                </a:lnTo>
                <a:lnTo>
                  <a:pt x="1207695" y="598047"/>
                </a:lnTo>
                <a:lnTo>
                  <a:pt x="1203181" y="604113"/>
                </a:lnTo>
                <a:lnTo>
                  <a:pt x="1201375" y="611456"/>
                </a:lnTo>
                <a:lnTo>
                  <a:pt x="1202486" y="618674"/>
                </a:lnTo>
                <a:lnTo>
                  <a:pt x="1206221" y="624948"/>
                </a:lnTo>
                <a:lnTo>
                  <a:pt x="1212289" y="629462"/>
                </a:lnTo>
                <a:lnTo>
                  <a:pt x="1228532" y="595007"/>
                </a:lnTo>
                <a:lnTo>
                  <a:pt x="1221187" y="593201"/>
                </a:lnTo>
                <a:close/>
              </a:path>
              <a:path w="2012950" h="726439">
                <a:moveTo>
                  <a:pt x="1366380" y="659968"/>
                </a:moveTo>
                <a:lnTo>
                  <a:pt x="1350137" y="694436"/>
                </a:lnTo>
                <a:lnTo>
                  <a:pt x="1357480" y="696242"/>
                </a:lnTo>
                <a:lnTo>
                  <a:pt x="1364698" y="695131"/>
                </a:lnTo>
                <a:lnTo>
                  <a:pt x="1370972" y="691396"/>
                </a:lnTo>
                <a:lnTo>
                  <a:pt x="1375486" y="685330"/>
                </a:lnTo>
                <a:lnTo>
                  <a:pt x="1377292" y="677979"/>
                </a:lnTo>
                <a:lnTo>
                  <a:pt x="1376182" y="670758"/>
                </a:lnTo>
                <a:lnTo>
                  <a:pt x="1372447" y="664482"/>
                </a:lnTo>
                <a:lnTo>
                  <a:pt x="1366380" y="659968"/>
                </a:lnTo>
                <a:close/>
              </a:path>
              <a:path w="2012950" h="726439">
                <a:moveTo>
                  <a:pt x="1338809" y="646976"/>
                </a:moveTo>
                <a:lnTo>
                  <a:pt x="1322565" y="681443"/>
                </a:lnTo>
                <a:lnTo>
                  <a:pt x="1350137" y="694436"/>
                </a:lnTo>
                <a:lnTo>
                  <a:pt x="1366380" y="659968"/>
                </a:lnTo>
                <a:lnTo>
                  <a:pt x="1338809" y="646976"/>
                </a:lnTo>
                <a:close/>
              </a:path>
              <a:path w="2012950" h="726439">
                <a:moveTo>
                  <a:pt x="1331465" y="645170"/>
                </a:moveTo>
                <a:lnTo>
                  <a:pt x="1324248" y="646282"/>
                </a:lnTo>
                <a:lnTo>
                  <a:pt x="1317974" y="650021"/>
                </a:lnTo>
                <a:lnTo>
                  <a:pt x="1313459" y="656094"/>
                </a:lnTo>
                <a:lnTo>
                  <a:pt x="1311653" y="663438"/>
                </a:lnTo>
                <a:lnTo>
                  <a:pt x="1312764" y="670655"/>
                </a:lnTo>
                <a:lnTo>
                  <a:pt x="1316499" y="676929"/>
                </a:lnTo>
                <a:lnTo>
                  <a:pt x="1322565" y="681443"/>
                </a:lnTo>
                <a:lnTo>
                  <a:pt x="1338809" y="646976"/>
                </a:lnTo>
                <a:lnTo>
                  <a:pt x="1331465" y="645170"/>
                </a:lnTo>
                <a:close/>
              </a:path>
            </a:pathLst>
          </a:custGeom>
          <a:solidFill>
            <a:srgbClr val="0070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69112" y="3420305"/>
            <a:ext cx="1816100" cy="67691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763905">
              <a:lnSpc>
                <a:spcPct val="100000"/>
              </a:lnSpc>
              <a:spcBef>
                <a:spcPts val="505"/>
              </a:spcBef>
            </a:pPr>
            <a:r>
              <a:rPr sz="1800" b="1" spc="-20" dirty="0">
                <a:solidFill>
                  <a:srgbClr val="0070AD"/>
                </a:solidFill>
                <a:latin typeface="Candara"/>
                <a:cs typeface="Candara"/>
              </a:rPr>
              <a:t>Web</a:t>
            </a:r>
            <a:r>
              <a:rPr sz="1800" b="1" spc="-60" dirty="0">
                <a:solidFill>
                  <a:srgbClr val="0070AD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70AD"/>
                </a:solidFill>
                <a:latin typeface="Candara"/>
                <a:cs typeface="Candara"/>
              </a:rPr>
              <a:t>client</a:t>
            </a:r>
            <a:endParaRPr sz="18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800" dirty="0">
                <a:solidFill>
                  <a:srgbClr val="0070AD"/>
                </a:solidFill>
                <a:latin typeface="Candara"/>
                <a:cs typeface="Candara"/>
              </a:rPr>
              <a:t>Response</a:t>
            </a:r>
            <a:endParaRPr sz="1800">
              <a:latin typeface="Candara"/>
              <a:cs typeface="Candar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607569" y="239979"/>
            <a:ext cx="56578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How</a:t>
            </a:r>
            <a:r>
              <a:rPr spc="-40" dirty="0"/>
              <a:t> </a:t>
            </a:r>
            <a:r>
              <a:rPr dirty="0"/>
              <a:t>does</a:t>
            </a:r>
            <a:r>
              <a:rPr spc="-5" dirty="0"/>
              <a:t> </a:t>
            </a:r>
            <a:r>
              <a:rPr dirty="0"/>
              <a:t>Hyperlink</a:t>
            </a:r>
            <a:r>
              <a:rPr spc="-45" dirty="0"/>
              <a:t> </a:t>
            </a:r>
            <a:r>
              <a:rPr dirty="0"/>
              <a:t>works?</a:t>
            </a:r>
          </a:p>
        </p:txBody>
      </p:sp>
      <p:sp>
        <p:nvSpPr>
          <p:cNvPr id="26" name="object 26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3834" y="4832603"/>
            <a:ext cx="6928484" cy="1042669"/>
            <a:chOff x="973834" y="4832603"/>
            <a:chExt cx="6928484" cy="1042669"/>
          </a:xfrm>
        </p:grpSpPr>
        <p:sp>
          <p:nvSpPr>
            <p:cNvPr id="3" name="object 3"/>
            <p:cNvSpPr/>
            <p:nvPr/>
          </p:nvSpPr>
          <p:spPr>
            <a:xfrm>
              <a:off x="979930" y="4838700"/>
              <a:ext cx="6916420" cy="1030605"/>
            </a:xfrm>
            <a:custGeom>
              <a:avLst/>
              <a:gdLst/>
              <a:ahLst/>
              <a:cxnLst/>
              <a:rect l="l" t="t" r="r" b="b"/>
              <a:pathLst>
                <a:path w="6916420" h="1030604">
                  <a:moveTo>
                    <a:pt x="6744209" y="0"/>
                  </a:moveTo>
                  <a:lnTo>
                    <a:pt x="171705" y="0"/>
                  </a:lnTo>
                  <a:lnTo>
                    <a:pt x="126058" y="6130"/>
                  </a:lnTo>
                  <a:lnTo>
                    <a:pt x="85042" y="23433"/>
                  </a:lnTo>
                  <a:lnTo>
                    <a:pt x="50291" y="50276"/>
                  </a:lnTo>
                  <a:lnTo>
                    <a:pt x="23442" y="85024"/>
                  </a:lnTo>
                  <a:lnTo>
                    <a:pt x="6133" y="126044"/>
                  </a:lnTo>
                  <a:lnTo>
                    <a:pt x="0" y="171704"/>
                  </a:lnTo>
                  <a:lnTo>
                    <a:pt x="0" y="858519"/>
                  </a:lnTo>
                  <a:lnTo>
                    <a:pt x="6133" y="904166"/>
                  </a:lnTo>
                  <a:lnTo>
                    <a:pt x="23442" y="945183"/>
                  </a:lnTo>
                  <a:lnTo>
                    <a:pt x="50291" y="979934"/>
                  </a:lnTo>
                  <a:lnTo>
                    <a:pt x="85042" y="1006782"/>
                  </a:lnTo>
                  <a:lnTo>
                    <a:pt x="126058" y="1024091"/>
                  </a:lnTo>
                  <a:lnTo>
                    <a:pt x="171705" y="1030225"/>
                  </a:lnTo>
                  <a:lnTo>
                    <a:pt x="6744209" y="1030225"/>
                  </a:lnTo>
                  <a:lnTo>
                    <a:pt x="6789868" y="1024091"/>
                  </a:lnTo>
                  <a:lnTo>
                    <a:pt x="6830889" y="1006782"/>
                  </a:lnTo>
                  <a:lnTo>
                    <a:pt x="6865637" y="979934"/>
                  </a:lnTo>
                  <a:lnTo>
                    <a:pt x="6892479" y="945183"/>
                  </a:lnTo>
                  <a:lnTo>
                    <a:pt x="6909782" y="904166"/>
                  </a:lnTo>
                  <a:lnTo>
                    <a:pt x="6915913" y="858519"/>
                  </a:lnTo>
                  <a:lnTo>
                    <a:pt x="6915913" y="171704"/>
                  </a:lnTo>
                  <a:lnTo>
                    <a:pt x="6909782" y="126044"/>
                  </a:lnTo>
                  <a:lnTo>
                    <a:pt x="6892479" y="85024"/>
                  </a:lnTo>
                  <a:lnTo>
                    <a:pt x="6865637" y="50276"/>
                  </a:lnTo>
                  <a:lnTo>
                    <a:pt x="6830889" y="23433"/>
                  </a:lnTo>
                  <a:lnTo>
                    <a:pt x="6789868" y="6130"/>
                  </a:lnTo>
                  <a:lnTo>
                    <a:pt x="67442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79930" y="4838700"/>
              <a:ext cx="6916420" cy="1030605"/>
            </a:xfrm>
            <a:custGeom>
              <a:avLst/>
              <a:gdLst/>
              <a:ahLst/>
              <a:cxnLst/>
              <a:rect l="l" t="t" r="r" b="b"/>
              <a:pathLst>
                <a:path w="6916420" h="1030604">
                  <a:moveTo>
                    <a:pt x="0" y="171704"/>
                  </a:moveTo>
                  <a:lnTo>
                    <a:pt x="6133" y="126044"/>
                  </a:lnTo>
                  <a:lnTo>
                    <a:pt x="23442" y="85024"/>
                  </a:lnTo>
                  <a:lnTo>
                    <a:pt x="50291" y="50276"/>
                  </a:lnTo>
                  <a:lnTo>
                    <a:pt x="85042" y="23433"/>
                  </a:lnTo>
                  <a:lnTo>
                    <a:pt x="126058" y="6130"/>
                  </a:lnTo>
                  <a:lnTo>
                    <a:pt x="171705" y="0"/>
                  </a:lnTo>
                  <a:lnTo>
                    <a:pt x="6744209" y="0"/>
                  </a:lnTo>
                  <a:lnTo>
                    <a:pt x="6789868" y="6130"/>
                  </a:lnTo>
                  <a:lnTo>
                    <a:pt x="6830889" y="23433"/>
                  </a:lnTo>
                  <a:lnTo>
                    <a:pt x="6865637" y="50276"/>
                  </a:lnTo>
                  <a:lnTo>
                    <a:pt x="6892479" y="85024"/>
                  </a:lnTo>
                  <a:lnTo>
                    <a:pt x="6909782" y="126044"/>
                  </a:lnTo>
                  <a:lnTo>
                    <a:pt x="6915913" y="171704"/>
                  </a:lnTo>
                  <a:lnTo>
                    <a:pt x="6915913" y="858519"/>
                  </a:lnTo>
                  <a:lnTo>
                    <a:pt x="6909782" y="904166"/>
                  </a:lnTo>
                  <a:lnTo>
                    <a:pt x="6892479" y="945183"/>
                  </a:lnTo>
                  <a:lnTo>
                    <a:pt x="6865637" y="979934"/>
                  </a:lnTo>
                  <a:lnTo>
                    <a:pt x="6830889" y="1006782"/>
                  </a:lnTo>
                  <a:lnTo>
                    <a:pt x="6789868" y="1024091"/>
                  </a:lnTo>
                  <a:lnTo>
                    <a:pt x="6744209" y="1030225"/>
                  </a:lnTo>
                  <a:lnTo>
                    <a:pt x="171705" y="1030225"/>
                  </a:lnTo>
                  <a:lnTo>
                    <a:pt x="126058" y="1024091"/>
                  </a:lnTo>
                  <a:lnTo>
                    <a:pt x="85042" y="1006782"/>
                  </a:lnTo>
                  <a:lnTo>
                    <a:pt x="50291" y="979934"/>
                  </a:lnTo>
                  <a:lnTo>
                    <a:pt x="23442" y="945183"/>
                  </a:lnTo>
                  <a:lnTo>
                    <a:pt x="6133" y="904166"/>
                  </a:lnTo>
                  <a:lnTo>
                    <a:pt x="0" y="858519"/>
                  </a:lnTo>
                  <a:lnTo>
                    <a:pt x="0" y="171704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973834" y="1757171"/>
            <a:ext cx="7465059" cy="585470"/>
            <a:chOff x="973834" y="1757171"/>
            <a:chExt cx="7465059" cy="585470"/>
          </a:xfrm>
        </p:grpSpPr>
        <p:sp>
          <p:nvSpPr>
            <p:cNvPr id="6" name="object 6"/>
            <p:cNvSpPr/>
            <p:nvPr/>
          </p:nvSpPr>
          <p:spPr>
            <a:xfrm>
              <a:off x="979930" y="1763268"/>
              <a:ext cx="7452359" cy="573405"/>
            </a:xfrm>
            <a:custGeom>
              <a:avLst/>
              <a:gdLst/>
              <a:ahLst/>
              <a:cxnLst/>
              <a:rect l="l" t="t" r="r" b="b"/>
              <a:pathLst>
                <a:path w="7452359" h="573405">
                  <a:moveTo>
                    <a:pt x="7356857" y="0"/>
                  </a:moveTo>
                  <a:lnTo>
                    <a:pt x="95504" y="0"/>
                  </a:lnTo>
                  <a:lnTo>
                    <a:pt x="58330" y="7510"/>
                  </a:lnTo>
                  <a:lnTo>
                    <a:pt x="27973" y="27987"/>
                  </a:lnTo>
                  <a:lnTo>
                    <a:pt x="7505" y="58346"/>
                  </a:lnTo>
                  <a:lnTo>
                    <a:pt x="0" y="95504"/>
                  </a:lnTo>
                  <a:lnTo>
                    <a:pt x="0" y="477520"/>
                  </a:lnTo>
                  <a:lnTo>
                    <a:pt x="7505" y="514677"/>
                  </a:lnTo>
                  <a:lnTo>
                    <a:pt x="27973" y="545036"/>
                  </a:lnTo>
                  <a:lnTo>
                    <a:pt x="58330" y="565513"/>
                  </a:lnTo>
                  <a:lnTo>
                    <a:pt x="95504" y="573024"/>
                  </a:lnTo>
                  <a:lnTo>
                    <a:pt x="7356857" y="573024"/>
                  </a:lnTo>
                  <a:lnTo>
                    <a:pt x="7394014" y="565513"/>
                  </a:lnTo>
                  <a:lnTo>
                    <a:pt x="7424373" y="545036"/>
                  </a:lnTo>
                  <a:lnTo>
                    <a:pt x="7444850" y="514677"/>
                  </a:lnTo>
                  <a:lnTo>
                    <a:pt x="7452361" y="477520"/>
                  </a:lnTo>
                  <a:lnTo>
                    <a:pt x="7452361" y="95504"/>
                  </a:lnTo>
                  <a:lnTo>
                    <a:pt x="7444850" y="58346"/>
                  </a:lnTo>
                  <a:lnTo>
                    <a:pt x="7424373" y="27987"/>
                  </a:lnTo>
                  <a:lnTo>
                    <a:pt x="7394014" y="7510"/>
                  </a:lnTo>
                  <a:lnTo>
                    <a:pt x="73568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9930" y="1763268"/>
              <a:ext cx="7452359" cy="573405"/>
            </a:xfrm>
            <a:custGeom>
              <a:avLst/>
              <a:gdLst/>
              <a:ahLst/>
              <a:cxnLst/>
              <a:rect l="l" t="t" r="r" b="b"/>
              <a:pathLst>
                <a:path w="7452359" h="573405">
                  <a:moveTo>
                    <a:pt x="0" y="95504"/>
                  </a:moveTo>
                  <a:lnTo>
                    <a:pt x="7505" y="58346"/>
                  </a:lnTo>
                  <a:lnTo>
                    <a:pt x="27973" y="27987"/>
                  </a:lnTo>
                  <a:lnTo>
                    <a:pt x="58330" y="7510"/>
                  </a:lnTo>
                  <a:lnTo>
                    <a:pt x="95504" y="0"/>
                  </a:lnTo>
                  <a:lnTo>
                    <a:pt x="7356857" y="0"/>
                  </a:lnTo>
                  <a:lnTo>
                    <a:pt x="7394014" y="7510"/>
                  </a:lnTo>
                  <a:lnTo>
                    <a:pt x="7424373" y="27987"/>
                  </a:lnTo>
                  <a:lnTo>
                    <a:pt x="7444850" y="58346"/>
                  </a:lnTo>
                  <a:lnTo>
                    <a:pt x="7452361" y="95504"/>
                  </a:lnTo>
                  <a:lnTo>
                    <a:pt x="7452361" y="477520"/>
                  </a:lnTo>
                  <a:lnTo>
                    <a:pt x="7444850" y="514677"/>
                  </a:lnTo>
                  <a:lnTo>
                    <a:pt x="7424373" y="545036"/>
                  </a:lnTo>
                  <a:lnTo>
                    <a:pt x="7394014" y="565513"/>
                  </a:lnTo>
                  <a:lnTo>
                    <a:pt x="7356857" y="573024"/>
                  </a:lnTo>
                  <a:lnTo>
                    <a:pt x="95504" y="573024"/>
                  </a:lnTo>
                  <a:lnTo>
                    <a:pt x="58330" y="565513"/>
                  </a:lnTo>
                  <a:lnTo>
                    <a:pt x="27973" y="545036"/>
                  </a:lnTo>
                  <a:lnTo>
                    <a:pt x="7505" y="514677"/>
                  </a:lnTo>
                  <a:lnTo>
                    <a:pt x="0" y="477520"/>
                  </a:lnTo>
                  <a:lnTo>
                    <a:pt x="0" y="95504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73834" y="3194303"/>
            <a:ext cx="7024370" cy="955675"/>
            <a:chOff x="973834" y="3194303"/>
            <a:chExt cx="7024370" cy="955675"/>
          </a:xfrm>
        </p:grpSpPr>
        <p:sp>
          <p:nvSpPr>
            <p:cNvPr id="9" name="object 9"/>
            <p:cNvSpPr/>
            <p:nvPr/>
          </p:nvSpPr>
          <p:spPr>
            <a:xfrm>
              <a:off x="979930" y="3200399"/>
              <a:ext cx="7012305" cy="943610"/>
            </a:xfrm>
            <a:custGeom>
              <a:avLst/>
              <a:gdLst/>
              <a:ahLst/>
              <a:cxnLst/>
              <a:rect l="l" t="t" r="r" b="b"/>
              <a:pathLst>
                <a:path w="7012305" h="943610">
                  <a:moveTo>
                    <a:pt x="6854699" y="0"/>
                  </a:moveTo>
                  <a:lnTo>
                    <a:pt x="157226" y="0"/>
                  </a:lnTo>
                  <a:lnTo>
                    <a:pt x="107532" y="8012"/>
                  </a:lnTo>
                  <a:lnTo>
                    <a:pt x="64373" y="30325"/>
                  </a:lnTo>
                  <a:lnTo>
                    <a:pt x="30337" y="64355"/>
                  </a:lnTo>
                  <a:lnTo>
                    <a:pt x="8016" y="107517"/>
                  </a:lnTo>
                  <a:lnTo>
                    <a:pt x="0" y="157225"/>
                  </a:lnTo>
                  <a:lnTo>
                    <a:pt x="0" y="786130"/>
                  </a:lnTo>
                  <a:lnTo>
                    <a:pt x="8016" y="835838"/>
                  </a:lnTo>
                  <a:lnTo>
                    <a:pt x="30337" y="879000"/>
                  </a:lnTo>
                  <a:lnTo>
                    <a:pt x="64373" y="913030"/>
                  </a:lnTo>
                  <a:lnTo>
                    <a:pt x="107532" y="935343"/>
                  </a:lnTo>
                  <a:lnTo>
                    <a:pt x="157226" y="943356"/>
                  </a:lnTo>
                  <a:lnTo>
                    <a:pt x="6854699" y="943356"/>
                  </a:lnTo>
                  <a:lnTo>
                    <a:pt x="6904408" y="935343"/>
                  </a:lnTo>
                  <a:lnTo>
                    <a:pt x="6947569" y="913030"/>
                  </a:lnTo>
                  <a:lnTo>
                    <a:pt x="6981599" y="879000"/>
                  </a:lnTo>
                  <a:lnTo>
                    <a:pt x="7003913" y="835838"/>
                  </a:lnTo>
                  <a:lnTo>
                    <a:pt x="7011925" y="786130"/>
                  </a:lnTo>
                  <a:lnTo>
                    <a:pt x="7011925" y="157225"/>
                  </a:lnTo>
                  <a:lnTo>
                    <a:pt x="7003913" y="107517"/>
                  </a:lnTo>
                  <a:lnTo>
                    <a:pt x="6981599" y="64355"/>
                  </a:lnTo>
                  <a:lnTo>
                    <a:pt x="6947569" y="30325"/>
                  </a:lnTo>
                  <a:lnTo>
                    <a:pt x="6904408" y="8012"/>
                  </a:lnTo>
                  <a:lnTo>
                    <a:pt x="68546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79930" y="3200399"/>
              <a:ext cx="7012305" cy="943610"/>
            </a:xfrm>
            <a:custGeom>
              <a:avLst/>
              <a:gdLst/>
              <a:ahLst/>
              <a:cxnLst/>
              <a:rect l="l" t="t" r="r" b="b"/>
              <a:pathLst>
                <a:path w="7012305" h="943610">
                  <a:moveTo>
                    <a:pt x="0" y="157225"/>
                  </a:moveTo>
                  <a:lnTo>
                    <a:pt x="8016" y="107517"/>
                  </a:lnTo>
                  <a:lnTo>
                    <a:pt x="30337" y="64355"/>
                  </a:lnTo>
                  <a:lnTo>
                    <a:pt x="64373" y="30325"/>
                  </a:lnTo>
                  <a:lnTo>
                    <a:pt x="107532" y="8012"/>
                  </a:lnTo>
                  <a:lnTo>
                    <a:pt x="157226" y="0"/>
                  </a:lnTo>
                  <a:lnTo>
                    <a:pt x="6854699" y="0"/>
                  </a:lnTo>
                  <a:lnTo>
                    <a:pt x="6904408" y="8012"/>
                  </a:lnTo>
                  <a:lnTo>
                    <a:pt x="6947569" y="30325"/>
                  </a:lnTo>
                  <a:lnTo>
                    <a:pt x="6981599" y="64355"/>
                  </a:lnTo>
                  <a:lnTo>
                    <a:pt x="7003913" y="107517"/>
                  </a:lnTo>
                  <a:lnTo>
                    <a:pt x="7011925" y="157225"/>
                  </a:lnTo>
                  <a:lnTo>
                    <a:pt x="7011925" y="786130"/>
                  </a:lnTo>
                  <a:lnTo>
                    <a:pt x="7003913" y="835838"/>
                  </a:lnTo>
                  <a:lnTo>
                    <a:pt x="6981599" y="879000"/>
                  </a:lnTo>
                  <a:lnTo>
                    <a:pt x="6947569" y="913030"/>
                  </a:lnTo>
                  <a:lnTo>
                    <a:pt x="6904408" y="935343"/>
                  </a:lnTo>
                  <a:lnTo>
                    <a:pt x="6854699" y="943356"/>
                  </a:lnTo>
                  <a:lnTo>
                    <a:pt x="157226" y="943356"/>
                  </a:lnTo>
                  <a:lnTo>
                    <a:pt x="107532" y="935343"/>
                  </a:lnTo>
                  <a:lnTo>
                    <a:pt x="64373" y="913030"/>
                  </a:lnTo>
                  <a:lnTo>
                    <a:pt x="30337" y="879000"/>
                  </a:lnTo>
                  <a:lnTo>
                    <a:pt x="8016" y="835838"/>
                  </a:lnTo>
                  <a:lnTo>
                    <a:pt x="0" y="786130"/>
                  </a:lnTo>
                  <a:lnTo>
                    <a:pt x="0" y="157225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07569" y="239979"/>
            <a:ext cx="25660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Create</a:t>
            </a:r>
            <a:r>
              <a:rPr spc="-30" dirty="0"/>
              <a:t> </a:t>
            </a:r>
            <a:r>
              <a:rPr dirty="0"/>
              <a:t>Links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38377" y="1328165"/>
            <a:ext cx="7686675" cy="4483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7165" indent="-165100">
              <a:lnSpc>
                <a:spcPct val="100000"/>
              </a:lnSpc>
              <a:spcBef>
                <a:spcPts val="105"/>
              </a:spcBef>
              <a:buClr>
                <a:srgbClr val="0098CC"/>
              </a:buClr>
              <a:buFont typeface="Wingdings"/>
              <a:buChar char=""/>
              <a:tabLst>
                <a:tab pos="177800" algn="l"/>
              </a:tabLst>
            </a:pPr>
            <a:r>
              <a:rPr sz="2000" dirty="0">
                <a:latin typeface="Arial"/>
                <a:cs typeface="Arial"/>
              </a:rPr>
              <a:t>Link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local</a:t>
            </a:r>
            <a:r>
              <a:rPr sz="2000" dirty="0">
                <a:latin typeface="Arial"/>
                <a:cs typeface="Arial"/>
              </a:rPr>
              <a:t> document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an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application(Relative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linking)</a:t>
            </a:r>
            <a:endParaRPr sz="2000">
              <a:latin typeface="Arial"/>
              <a:cs typeface="Arial"/>
            </a:endParaRPr>
          </a:p>
          <a:p>
            <a:pPr marL="1017269">
              <a:lnSpc>
                <a:spcPct val="100000"/>
              </a:lnSpc>
              <a:spcBef>
                <a:spcPts val="1710"/>
              </a:spcBef>
            </a:pPr>
            <a:r>
              <a:rPr sz="1800" dirty="0">
                <a:latin typeface="Verdana"/>
                <a:cs typeface="Verdana"/>
              </a:rPr>
              <a:t>&lt;a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href=“contactus.html”&gt;Click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Here&lt;/a&gt;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Verdana"/>
              <a:cs typeface="Verdana"/>
            </a:endParaRPr>
          </a:p>
          <a:p>
            <a:pPr marL="339725" indent="-287655">
              <a:lnSpc>
                <a:spcPct val="100000"/>
              </a:lnSpc>
              <a:buClr>
                <a:srgbClr val="00B0F0"/>
              </a:buClr>
              <a:buFont typeface="Wingdings"/>
              <a:buChar char=""/>
              <a:tabLst>
                <a:tab pos="339090" algn="l"/>
                <a:tab pos="340360" algn="l"/>
              </a:tabLst>
            </a:pPr>
            <a:r>
              <a:rPr sz="2000" dirty="0">
                <a:latin typeface="Verdana"/>
                <a:cs typeface="Verdana"/>
              </a:rPr>
              <a:t>Link to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local</a:t>
            </a:r>
            <a:r>
              <a:rPr sz="2000" spc="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document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in an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application(Absolute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linking)</a:t>
            </a:r>
            <a:endParaRPr sz="2000">
              <a:latin typeface="Verdana"/>
              <a:cs typeface="Verdana"/>
            </a:endParaRPr>
          </a:p>
          <a:p>
            <a:pPr marL="1035685" marR="415290">
              <a:lnSpc>
                <a:spcPct val="100000"/>
              </a:lnSpc>
              <a:spcBef>
                <a:spcPts val="1795"/>
              </a:spcBef>
            </a:pPr>
            <a:r>
              <a:rPr sz="1800" dirty="0">
                <a:latin typeface="Verdana"/>
                <a:cs typeface="Verdana"/>
              </a:rPr>
              <a:t>&lt;a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href=“http://localhost:8080/Example/contactus.html”</a:t>
            </a:r>
            <a:endParaRPr sz="1800">
              <a:latin typeface="Verdana"/>
              <a:cs typeface="Verdana"/>
            </a:endParaRPr>
          </a:p>
          <a:p>
            <a:pPr marL="1035685">
              <a:lnSpc>
                <a:spcPct val="100000"/>
              </a:lnSpc>
            </a:pPr>
            <a:r>
              <a:rPr sz="1800" spc="5" dirty="0">
                <a:latin typeface="Verdana"/>
                <a:cs typeface="Verdana"/>
              </a:rPr>
              <a:t>&gt;Click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Here&lt;/a&gt;</a:t>
            </a:r>
            <a:endParaRPr sz="1800">
              <a:latin typeface="Verdana"/>
              <a:cs typeface="Verdana"/>
            </a:endParaRPr>
          </a:p>
          <a:p>
            <a:pPr marL="369570" marR="5835650" indent="-287020">
              <a:lnSpc>
                <a:spcPct val="100000"/>
              </a:lnSpc>
              <a:spcBef>
                <a:spcPts val="1205"/>
              </a:spcBef>
              <a:buClr>
                <a:srgbClr val="00B0F0"/>
              </a:buClr>
              <a:buFont typeface="Wingdings"/>
              <a:buChar char=""/>
              <a:tabLst>
                <a:tab pos="369570" algn="l"/>
                <a:tab pos="370205" algn="l"/>
              </a:tabLst>
            </a:pPr>
            <a:r>
              <a:rPr sz="2000" dirty="0">
                <a:latin typeface="Verdana"/>
                <a:cs typeface="Verdana"/>
              </a:rPr>
              <a:t>Link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to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web </a:t>
            </a:r>
            <a:r>
              <a:rPr sz="2000" spc="-68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document</a:t>
            </a:r>
            <a:endParaRPr sz="2000">
              <a:latin typeface="Verdana"/>
              <a:cs typeface="Verdana"/>
            </a:endParaRPr>
          </a:p>
          <a:p>
            <a:pPr marL="1040130" marR="1497330">
              <a:lnSpc>
                <a:spcPct val="100000"/>
              </a:lnSpc>
              <a:spcBef>
                <a:spcPts val="1405"/>
              </a:spcBef>
            </a:pPr>
            <a:r>
              <a:rPr sz="1800" dirty="0">
                <a:latin typeface="Verdana"/>
                <a:cs typeface="Verdana"/>
              </a:rPr>
              <a:t>I </a:t>
            </a:r>
            <a:r>
              <a:rPr sz="1800" spc="-10" dirty="0">
                <a:latin typeface="Verdana"/>
                <a:cs typeface="Verdana"/>
              </a:rPr>
              <a:t>have </a:t>
            </a:r>
            <a:r>
              <a:rPr sz="1800" dirty="0">
                <a:latin typeface="Verdana"/>
                <a:cs typeface="Verdana"/>
              </a:rPr>
              <a:t>some &lt;a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href</a:t>
            </a:r>
            <a:r>
              <a:rPr sz="1800" spc="-5" dirty="0">
                <a:latin typeface="Verdana"/>
                <a:cs typeface="Verdana"/>
                <a:hlinkClick r:id="rId2"/>
              </a:rPr>
              <a:t>=“http://www.state.edu/info/info.htm”&gt;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information&lt;/a&gt;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about </a:t>
            </a:r>
            <a:r>
              <a:rPr sz="1800" dirty="0">
                <a:latin typeface="Verdana"/>
                <a:cs typeface="Verdana"/>
              </a:rPr>
              <a:t>education.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5234" y="4278273"/>
            <a:ext cx="8399145" cy="2580005"/>
            <a:chOff x="745234" y="4278273"/>
            <a:chExt cx="8399145" cy="2580005"/>
          </a:xfrm>
        </p:grpSpPr>
        <p:sp>
          <p:nvSpPr>
            <p:cNvPr id="3" name="object 3"/>
            <p:cNvSpPr/>
            <p:nvPr/>
          </p:nvSpPr>
          <p:spPr>
            <a:xfrm>
              <a:off x="751330" y="4284370"/>
              <a:ext cx="7848600" cy="1296670"/>
            </a:xfrm>
            <a:custGeom>
              <a:avLst/>
              <a:gdLst/>
              <a:ahLst/>
              <a:cxnLst/>
              <a:rect l="l" t="t" r="r" b="b"/>
              <a:pathLst>
                <a:path w="7848600" h="1296670">
                  <a:moveTo>
                    <a:pt x="7664451" y="0"/>
                  </a:moveTo>
                  <a:lnTo>
                    <a:pt x="184151" y="0"/>
                  </a:lnTo>
                  <a:lnTo>
                    <a:pt x="141928" y="5703"/>
                  </a:lnTo>
                  <a:lnTo>
                    <a:pt x="103167" y="21951"/>
                  </a:lnTo>
                  <a:lnTo>
                    <a:pt x="68975" y="47447"/>
                  </a:lnTo>
                  <a:lnTo>
                    <a:pt x="40457" y="80896"/>
                  </a:lnTo>
                  <a:lnTo>
                    <a:pt x="18717" y="121004"/>
                  </a:lnTo>
                  <a:lnTo>
                    <a:pt x="4863" y="166475"/>
                  </a:lnTo>
                  <a:lnTo>
                    <a:pt x="0" y="216014"/>
                  </a:lnTo>
                  <a:lnTo>
                    <a:pt x="0" y="1080096"/>
                  </a:lnTo>
                  <a:lnTo>
                    <a:pt x="4863" y="1129635"/>
                  </a:lnTo>
                  <a:lnTo>
                    <a:pt x="18717" y="1175106"/>
                  </a:lnTo>
                  <a:lnTo>
                    <a:pt x="40457" y="1215214"/>
                  </a:lnTo>
                  <a:lnTo>
                    <a:pt x="68975" y="1248664"/>
                  </a:lnTo>
                  <a:lnTo>
                    <a:pt x="103167" y="1274160"/>
                  </a:lnTo>
                  <a:lnTo>
                    <a:pt x="141928" y="1290407"/>
                  </a:lnTo>
                  <a:lnTo>
                    <a:pt x="184151" y="1296111"/>
                  </a:lnTo>
                  <a:lnTo>
                    <a:pt x="7664451" y="1296111"/>
                  </a:lnTo>
                  <a:lnTo>
                    <a:pt x="7706682" y="1290407"/>
                  </a:lnTo>
                  <a:lnTo>
                    <a:pt x="7745446" y="1274160"/>
                  </a:lnTo>
                  <a:lnTo>
                    <a:pt x="7779637" y="1248664"/>
                  </a:lnTo>
                  <a:lnTo>
                    <a:pt x="7808153" y="1215214"/>
                  </a:lnTo>
                  <a:lnTo>
                    <a:pt x="7829888" y="1175106"/>
                  </a:lnTo>
                  <a:lnTo>
                    <a:pt x="7843738" y="1129635"/>
                  </a:lnTo>
                  <a:lnTo>
                    <a:pt x="7848601" y="1080096"/>
                  </a:lnTo>
                  <a:lnTo>
                    <a:pt x="7848601" y="216014"/>
                  </a:lnTo>
                  <a:lnTo>
                    <a:pt x="7843738" y="166475"/>
                  </a:lnTo>
                  <a:lnTo>
                    <a:pt x="7829888" y="121004"/>
                  </a:lnTo>
                  <a:lnTo>
                    <a:pt x="7808153" y="80896"/>
                  </a:lnTo>
                  <a:lnTo>
                    <a:pt x="7779637" y="47447"/>
                  </a:lnTo>
                  <a:lnTo>
                    <a:pt x="7745446" y="21951"/>
                  </a:lnTo>
                  <a:lnTo>
                    <a:pt x="7706682" y="5703"/>
                  </a:lnTo>
                  <a:lnTo>
                    <a:pt x="7664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1330" y="4284370"/>
              <a:ext cx="7848600" cy="1296670"/>
            </a:xfrm>
            <a:custGeom>
              <a:avLst/>
              <a:gdLst/>
              <a:ahLst/>
              <a:cxnLst/>
              <a:rect l="l" t="t" r="r" b="b"/>
              <a:pathLst>
                <a:path w="7848600" h="1296670">
                  <a:moveTo>
                    <a:pt x="0" y="216014"/>
                  </a:moveTo>
                  <a:lnTo>
                    <a:pt x="4863" y="166475"/>
                  </a:lnTo>
                  <a:lnTo>
                    <a:pt x="18717" y="121004"/>
                  </a:lnTo>
                  <a:lnTo>
                    <a:pt x="40457" y="80896"/>
                  </a:lnTo>
                  <a:lnTo>
                    <a:pt x="68975" y="47447"/>
                  </a:lnTo>
                  <a:lnTo>
                    <a:pt x="103167" y="21951"/>
                  </a:lnTo>
                  <a:lnTo>
                    <a:pt x="141928" y="5703"/>
                  </a:lnTo>
                  <a:lnTo>
                    <a:pt x="184151" y="0"/>
                  </a:lnTo>
                  <a:lnTo>
                    <a:pt x="7664451" y="0"/>
                  </a:lnTo>
                  <a:lnTo>
                    <a:pt x="7706682" y="5703"/>
                  </a:lnTo>
                  <a:lnTo>
                    <a:pt x="7745446" y="21951"/>
                  </a:lnTo>
                  <a:lnTo>
                    <a:pt x="7779637" y="47447"/>
                  </a:lnTo>
                  <a:lnTo>
                    <a:pt x="7808153" y="80896"/>
                  </a:lnTo>
                  <a:lnTo>
                    <a:pt x="7829888" y="121004"/>
                  </a:lnTo>
                  <a:lnTo>
                    <a:pt x="7843738" y="166475"/>
                  </a:lnTo>
                  <a:lnTo>
                    <a:pt x="7848601" y="216014"/>
                  </a:lnTo>
                  <a:lnTo>
                    <a:pt x="7848601" y="1080096"/>
                  </a:lnTo>
                  <a:lnTo>
                    <a:pt x="7843738" y="1129635"/>
                  </a:lnTo>
                  <a:lnTo>
                    <a:pt x="7829888" y="1175106"/>
                  </a:lnTo>
                  <a:lnTo>
                    <a:pt x="7808153" y="1215214"/>
                  </a:lnTo>
                  <a:lnTo>
                    <a:pt x="7779637" y="1248664"/>
                  </a:lnTo>
                  <a:lnTo>
                    <a:pt x="7745446" y="1274160"/>
                  </a:lnTo>
                  <a:lnTo>
                    <a:pt x="7706682" y="1290407"/>
                  </a:lnTo>
                  <a:lnTo>
                    <a:pt x="7664451" y="1296111"/>
                  </a:lnTo>
                  <a:lnTo>
                    <a:pt x="184151" y="1296111"/>
                  </a:lnTo>
                  <a:lnTo>
                    <a:pt x="141928" y="1290407"/>
                  </a:lnTo>
                  <a:lnTo>
                    <a:pt x="103167" y="1274160"/>
                  </a:lnTo>
                  <a:lnTo>
                    <a:pt x="68975" y="1248664"/>
                  </a:lnTo>
                  <a:lnTo>
                    <a:pt x="40457" y="1215214"/>
                  </a:lnTo>
                  <a:lnTo>
                    <a:pt x="18717" y="1175106"/>
                  </a:lnTo>
                  <a:lnTo>
                    <a:pt x="4863" y="1129635"/>
                  </a:lnTo>
                  <a:lnTo>
                    <a:pt x="0" y="1080096"/>
                  </a:lnTo>
                  <a:lnTo>
                    <a:pt x="0" y="216014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45930" y="5436095"/>
              <a:ext cx="1098550" cy="1422400"/>
            </a:xfrm>
            <a:custGeom>
              <a:avLst/>
              <a:gdLst/>
              <a:ahLst/>
              <a:cxnLst/>
              <a:rect l="l" t="t" r="r" b="b"/>
              <a:pathLst>
                <a:path w="1098550" h="1422400">
                  <a:moveTo>
                    <a:pt x="1088100" y="0"/>
                  </a:moveTo>
                  <a:lnTo>
                    <a:pt x="1061633" y="0"/>
                  </a:lnTo>
                  <a:lnTo>
                    <a:pt x="1049479" y="1544"/>
                  </a:lnTo>
                  <a:lnTo>
                    <a:pt x="1008367" y="10971"/>
                  </a:lnTo>
                  <a:lnTo>
                    <a:pt x="914643" y="53606"/>
                  </a:lnTo>
                  <a:lnTo>
                    <a:pt x="855440" y="92243"/>
                  </a:lnTo>
                  <a:lnTo>
                    <a:pt x="799733" y="134213"/>
                  </a:lnTo>
                  <a:lnTo>
                    <a:pt x="758941" y="168064"/>
                  </a:lnTo>
                  <a:lnTo>
                    <a:pt x="748971" y="177737"/>
                  </a:lnTo>
                  <a:lnTo>
                    <a:pt x="743053" y="182572"/>
                  </a:lnTo>
                  <a:lnTo>
                    <a:pt x="592025" y="334518"/>
                  </a:lnTo>
                  <a:lnTo>
                    <a:pt x="588913" y="338548"/>
                  </a:lnTo>
                  <a:lnTo>
                    <a:pt x="586424" y="340561"/>
                  </a:lnTo>
                  <a:lnTo>
                    <a:pt x="561824" y="368372"/>
                  </a:lnTo>
                  <a:lnTo>
                    <a:pt x="560262" y="370387"/>
                  </a:lnTo>
                  <a:lnTo>
                    <a:pt x="560262" y="370790"/>
                  </a:lnTo>
                  <a:lnTo>
                    <a:pt x="558395" y="372403"/>
                  </a:lnTo>
                  <a:lnTo>
                    <a:pt x="540958" y="392955"/>
                  </a:lnTo>
                  <a:lnTo>
                    <a:pt x="539396" y="394568"/>
                  </a:lnTo>
                  <a:lnTo>
                    <a:pt x="539091" y="394568"/>
                  </a:lnTo>
                  <a:lnTo>
                    <a:pt x="537834" y="396585"/>
                  </a:lnTo>
                  <a:lnTo>
                    <a:pt x="538862" y="400723"/>
                  </a:lnTo>
                  <a:lnTo>
                    <a:pt x="541846" y="408525"/>
                  </a:lnTo>
                  <a:lnTo>
                    <a:pt x="547486" y="421975"/>
                  </a:lnTo>
                  <a:lnTo>
                    <a:pt x="549822" y="428216"/>
                  </a:lnTo>
                  <a:lnTo>
                    <a:pt x="566344" y="479975"/>
                  </a:lnTo>
                  <a:lnTo>
                    <a:pt x="575708" y="536072"/>
                  </a:lnTo>
                  <a:lnTo>
                    <a:pt x="576772" y="568276"/>
                  </a:lnTo>
                  <a:lnTo>
                    <a:pt x="575239" y="588700"/>
                  </a:lnTo>
                  <a:lnTo>
                    <a:pt x="564814" y="633626"/>
                  </a:lnTo>
                  <a:lnTo>
                    <a:pt x="544997" y="675887"/>
                  </a:lnTo>
                  <a:lnTo>
                    <a:pt x="515418" y="716596"/>
                  </a:lnTo>
                  <a:lnTo>
                    <a:pt x="512929" y="718609"/>
                  </a:lnTo>
                  <a:lnTo>
                    <a:pt x="512929" y="719415"/>
                  </a:lnTo>
                  <a:lnTo>
                    <a:pt x="511062" y="721431"/>
                  </a:lnTo>
                  <a:lnTo>
                    <a:pt x="475553" y="756091"/>
                  </a:lnTo>
                  <a:lnTo>
                    <a:pt x="472759" y="758107"/>
                  </a:lnTo>
                  <a:lnTo>
                    <a:pt x="470892" y="760124"/>
                  </a:lnTo>
                  <a:lnTo>
                    <a:pt x="421843" y="797603"/>
                  </a:lnTo>
                  <a:lnTo>
                    <a:pt x="362206" y="837102"/>
                  </a:lnTo>
                  <a:lnTo>
                    <a:pt x="358472" y="839115"/>
                  </a:lnTo>
                  <a:lnTo>
                    <a:pt x="266283" y="893122"/>
                  </a:lnTo>
                  <a:lnTo>
                    <a:pt x="265978" y="893525"/>
                  </a:lnTo>
                  <a:lnTo>
                    <a:pt x="199800" y="930806"/>
                  </a:lnTo>
                  <a:lnTo>
                    <a:pt x="167202" y="950442"/>
                  </a:lnTo>
                  <a:lnTo>
                    <a:pt x="138927" y="969700"/>
                  </a:lnTo>
                  <a:lnTo>
                    <a:pt x="119926" y="984713"/>
                  </a:lnTo>
                  <a:lnTo>
                    <a:pt x="108182" y="995092"/>
                  </a:lnTo>
                  <a:lnTo>
                    <a:pt x="101868" y="1002750"/>
                  </a:lnTo>
                  <a:lnTo>
                    <a:pt x="99062" y="1002750"/>
                  </a:lnTo>
                  <a:lnTo>
                    <a:pt x="94706" y="1008390"/>
                  </a:lnTo>
                  <a:lnTo>
                    <a:pt x="92521" y="1010406"/>
                  </a:lnTo>
                  <a:lnTo>
                    <a:pt x="69906" y="1036685"/>
                  </a:lnTo>
                  <a:lnTo>
                    <a:pt x="40063" y="1082643"/>
                  </a:lnTo>
                  <a:lnTo>
                    <a:pt x="23774" y="1118590"/>
                  </a:lnTo>
                  <a:lnTo>
                    <a:pt x="3978" y="1191425"/>
                  </a:lnTo>
                  <a:lnTo>
                    <a:pt x="149" y="1231823"/>
                  </a:lnTo>
                  <a:lnTo>
                    <a:pt x="0" y="1272750"/>
                  </a:lnTo>
                  <a:lnTo>
                    <a:pt x="3151" y="1311071"/>
                  </a:lnTo>
                  <a:lnTo>
                    <a:pt x="13730" y="1369510"/>
                  </a:lnTo>
                  <a:lnTo>
                    <a:pt x="26521" y="1411961"/>
                  </a:lnTo>
                  <a:lnTo>
                    <a:pt x="30545" y="1421904"/>
                  </a:lnTo>
                  <a:lnTo>
                    <a:pt x="1098069" y="1421904"/>
                  </a:lnTo>
                  <a:lnTo>
                    <a:pt x="1098069" y="2819"/>
                  </a:lnTo>
                  <a:lnTo>
                    <a:pt x="1088100" y="0"/>
                  </a:lnTo>
                  <a:close/>
                </a:path>
              </a:pathLst>
            </a:custGeom>
            <a:solidFill>
              <a:srgbClr val="084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78638" y="1074611"/>
            <a:ext cx="7298690" cy="133667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894"/>
              </a:spcBef>
            </a:pPr>
            <a:r>
              <a:rPr sz="1800" dirty="0">
                <a:latin typeface="Verdana"/>
                <a:cs typeface="Verdana"/>
              </a:rPr>
              <a:t>Link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 an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electronic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mail:</a:t>
            </a:r>
            <a:endParaRPr sz="1800">
              <a:latin typeface="Verdana"/>
              <a:cs typeface="Verdana"/>
            </a:endParaRPr>
          </a:p>
          <a:p>
            <a:pPr marL="360045" marR="5080" indent="-347980">
              <a:lnSpc>
                <a:spcPct val="110000"/>
              </a:lnSpc>
              <a:spcBef>
                <a:spcPts val="515"/>
              </a:spcBef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1600" spc="-5" dirty="0">
                <a:latin typeface="Verdana"/>
                <a:cs typeface="Verdana"/>
              </a:rPr>
              <a:t>An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URL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tag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called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“mailto”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identiﬁes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address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 which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 e-mail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has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 be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sent.</a:t>
            </a:r>
            <a:endParaRPr sz="1600">
              <a:latin typeface="Verdana"/>
              <a:cs typeface="Verdana"/>
            </a:endParaRPr>
          </a:p>
          <a:p>
            <a:pPr marL="360045" indent="-347980">
              <a:lnSpc>
                <a:spcPct val="100000"/>
              </a:lnSpc>
              <a:spcBef>
                <a:spcPts val="705"/>
              </a:spcBef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1600" spc="-10" dirty="0">
                <a:latin typeface="Verdana"/>
                <a:cs typeface="Verdana"/>
              </a:rPr>
              <a:t>Syntax: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8638" y="3140710"/>
            <a:ext cx="118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B0A3D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55904" y="2496311"/>
            <a:ext cx="7861300" cy="1117600"/>
            <a:chOff x="755904" y="2496311"/>
            <a:chExt cx="7861300" cy="1117600"/>
          </a:xfrm>
        </p:grpSpPr>
        <p:sp>
          <p:nvSpPr>
            <p:cNvPr id="9" name="object 9"/>
            <p:cNvSpPr/>
            <p:nvPr/>
          </p:nvSpPr>
          <p:spPr>
            <a:xfrm>
              <a:off x="762001" y="2502408"/>
              <a:ext cx="7848600" cy="1104900"/>
            </a:xfrm>
            <a:custGeom>
              <a:avLst/>
              <a:gdLst/>
              <a:ahLst/>
              <a:cxnLst/>
              <a:rect l="l" t="t" r="r" b="b"/>
              <a:pathLst>
                <a:path w="7848600" h="1104900">
                  <a:moveTo>
                    <a:pt x="7664448" y="0"/>
                  </a:moveTo>
                  <a:lnTo>
                    <a:pt x="184147" y="0"/>
                  </a:lnTo>
                  <a:lnTo>
                    <a:pt x="135194" y="6576"/>
                  </a:lnTo>
                  <a:lnTo>
                    <a:pt x="91205" y="25136"/>
                  </a:lnTo>
                  <a:lnTo>
                    <a:pt x="53936" y="53927"/>
                  </a:lnTo>
                  <a:lnTo>
                    <a:pt x="25141" y="91195"/>
                  </a:lnTo>
                  <a:lnTo>
                    <a:pt x="6578" y="135187"/>
                  </a:lnTo>
                  <a:lnTo>
                    <a:pt x="0" y="184150"/>
                  </a:lnTo>
                  <a:lnTo>
                    <a:pt x="0" y="920750"/>
                  </a:lnTo>
                  <a:lnTo>
                    <a:pt x="6578" y="969712"/>
                  </a:lnTo>
                  <a:lnTo>
                    <a:pt x="25141" y="1013704"/>
                  </a:lnTo>
                  <a:lnTo>
                    <a:pt x="53936" y="1050972"/>
                  </a:lnTo>
                  <a:lnTo>
                    <a:pt x="91205" y="1079763"/>
                  </a:lnTo>
                  <a:lnTo>
                    <a:pt x="135194" y="1098323"/>
                  </a:lnTo>
                  <a:lnTo>
                    <a:pt x="184147" y="1104899"/>
                  </a:lnTo>
                  <a:lnTo>
                    <a:pt x="7664448" y="1104899"/>
                  </a:lnTo>
                  <a:lnTo>
                    <a:pt x="7713411" y="1098323"/>
                  </a:lnTo>
                  <a:lnTo>
                    <a:pt x="7757403" y="1079763"/>
                  </a:lnTo>
                  <a:lnTo>
                    <a:pt x="7794671" y="1050972"/>
                  </a:lnTo>
                  <a:lnTo>
                    <a:pt x="7823462" y="1013704"/>
                  </a:lnTo>
                  <a:lnTo>
                    <a:pt x="7842022" y="969712"/>
                  </a:lnTo>
                  <a:lnTo>
                    <a:pt x="7848598" y="920750"/>
                  </a:lnTo>
                  <a:lnTo>
                    <a:pt x="7848598" y="184150"/>
                  </a:lnTo>
                  <a:lnTo>
                    <a:pt x="7842022" y="135187"/>
                  </a:lnTo>
                  <a:lnTo>
                    <a:pt x="7823462" y="91195"/>
                  </a:lnTo>
                  <a:lnTo>
                    <a:pt x="7794671" y="53927"/>
                  </a:lnTo>
                  <a:lnTo>
                    <a:pt x="7757403" y="25136"/>
                  </a:lnTo>
                  <a:lnTo>
                    <a:pt x="7713411" y="6576"/>
                  </a:lnTo>
                  <a:lnTo>
                    <a:pt x="76644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1" y="2502408"/>
              <a:ext cx="7848600" cy="1104900"/>
            </a:xfrm>
            <a:custGeom>
              <a:avLst/>
              <a:gdLst/>
              <a:ahLst/>
              <a:cxnLst/>
              <a:rect l="l" t="t" r="r" b="b"/>
              <a:pathLst>
                <a:path w="7848600" h="1104900">
                  <a:moveTo>
                    <a:pt x="0" y="184150"/>
                  </a:moveTo>
                  <a:lnTo>
                    <a:pt x="6578" y="135187"/>
                  </a:lnTo>
                  <a:lnTo>
                    <a:pt x="25141" y="91195"/>
                  </a:lnTo>
                  <a:lnTo>
                    <a:pt x="53936" y="53927"/>
                  </a:lnTo>
                  <a:lnTo>
                    <a:pt x="91205" y="25136"/>
                  </a:lnTo>
                  <a:lnTo>
                    <a:pt x="135194" y="6576"/>
                  </a:lnTo>
                  <a:lnTo>
                    <a:pt x="184147" y="0"/>
                  </a:lnTo>
                  <a:lnTo>
                    <a:pt x="7664448" y="0"/>
                  </a:lnTo>
                  <a:lnTo>
                    <a:pt x="7713411" y="6576"/>
                  </a:lnTo>
                  <a:lnTo>
                    <a:pt x="7757403" y="25136"/>
                  </a:lnTo>
                  <a:lnTo>
                    <a:pt x="7794671" y="53927"/>
                  </a:lnTo>
                  <a:lnTo>
                    <a:pt x="7823462" y="91195"/>
                  </a:lnTo>
                  <a:lnTo>
                    <a:pt x="7842022" y="135187"/>
                  </a:lnTo>
                  <a:lnTo>
                    <a:pt x="7848598" y="184150"/>
                  </a:lnTo>
                  <a:lnTo>
                    <a:pt x="7848598" y="920750"/>
                  </a:lnTo>
                  <a:lnTo>
                    <a:pt x="7842022" y="969712"/>
                  </a:lnTo>
                  <a:lnTo>
                    <a:pt x="7823462" y="1013704"/>
                  </a:lnTo>
                  <a:lnTo>
                    <a:pt x="7794671" y="1050972"/>
                  </a:lnTo>
                  <a:lnTo>
                    <a:pt x="7757403" y="1079763"/>
                  </a:lnTo>
                  <a:lnTo>
                    <a:pt x="7713411" y="1098323"/>
                  </a:lnTo>
                  <a:lnTo>
                    <a:pt x="7664448" y="1104899"/>
                  </a:lnTo>
                  <a:lnTo>
                    <a:pt x="184147" y="1104899"/>
                  </a:lnTo>
                  <a:lnTo>
                    <a:pt x="135194" y="1098323"/>
                  </a:lnTo>
                  <a:lnTo>
                    <a:pt x="91205" y="1079763"/>
                  </a:lnTo>
                  <a:lnTo>
                    <a:pt x="53936" y="1050972"/>
                  </a:lnTo>
                  <a:lnTo>
                    <a:pt x="25141" y="1013704"/>
                  </a:lnTo>
                  <a:lnTo>
                    <a:pt x="6578" y="969712"/>
                  </a:lnTo>
                  <a:lnTo>
                    <a:pt x="0" y="920750"/>
                  </a:lnTo>
                  <a:lnTo>
                    <a:pt x="0" y="184150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00710" y="2766440"/>
            <a:ext cx="6089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&lt;a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href=“mailto:</a:t>
            </a:r>
            <a:r>
              <a:rPr sz="1800" b="1" dirty="0">
                <a:latin typeface="Verdana"/>
                <a:cs typeface="Verdana"/>
              </a:rPr>
              <a:t>mailid</a:t>
            </a:r>
            <a:r>
              <a:rPr sz="1800" dirty="0">
                <a:latin typeface="Verdana"/>
                <a:cs typeface="Verdana"/>
              </a:rPr>
              <a:t>?subject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=</a:t>
            </a:r>
            <a:r>
              <a:rPr sz="1800" b="1" spc="-5" dirty="0">
                <a:latin typeface="Verdana"/>
                <a:cs typeface="Verdana"/>
              </a:rPr>
              <a:t>content</a:t>
            </a:r>
            <a:r>
              <a:rPr sz="1800" spc="-5" dirty="0">
                <a:latin typeface="Verdana"/>
                <a:cs typeface="Verdana"/>
              </a:rPr>
              <a:t>&amp;cc</a:t>
            </a:r>
            <a:r>
              <a:rPr sz="1800" b="1" spc="-5" dirty="0">
                <a:latin typeface="Verdana"/>
                <a:cs typeface="Verdana"/>
              </a:rPr>
              <a:t>=cc-</a:t>
            </a:r>
            <a:endParaRPr sz="18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</a:pPr>
            <a:r>
              <a:rPr sz="2400" spc="-337" baseline="-20833" dirty="0">
                <a:solidFill>
                  <a:srgbClr val="8C8C8C"/>
                </a:solidFill>
                <a:latin typeface="Verdana"/>
                <a:cs typeface="Verdana"/>
              </a:rPr>
              <a:t>E</a:t>
            </a:r>
            <a:r>
              <a:rPr sz="1800" b="1" spc="-225" dirty="0">
                <a:latin typeface="Verdana"/>
                <a:cs typeface="Verdana"/>
              </a:rPr>
              <a:t>m</a:t>
            </a:r>
            <a:r>
              <a:rPr sz="2400" spc="-337" baseline="-20833" dirty="0">
                <a:solidFill>
                  <a:srgbClr val="8C8C8C"/>
                </a:solidFill>
                <a:latin typeface="Verdana"/>
                <a:cs typeface="Verdana"/>
              </a:rPr>
              <a:t>xa</a:t>
            </a:r>
            <a:r>
              <a:rPr sz="1800" b="1" spc="-225" dirty="0">
                <a:latin typeface="Verdana"/>
                <a:cs typeface="Verdana"/>
              </a:rPr>
              <a:t>a</a:t>
            </a:r>
            <a:r>
              <a:rPr sz="2400" spc="-337" baseline="-20833" dirty="0">
                <a:solidFill>
                  <a:srgbClr val="8C8C8C"/>
                </a:solidFill>
                <a:latin typeface="Verdana"/>
                <a:cs typeface="Verdana"/>
              </a:rPr>
              <a:t>m</a:t>
            </a:r>
            <a:r>
              <a:rPr sz="1800" b="1" spc="-225" dirty="0">
                <a:latin typeface="Verdana"/>
                <a:cs typeface="Verdana"/>
              </a:rPr>
              <a:t>il</a:t>
            </a:r>
            <a:r>
              <a:rPr sz="2400" spc="-337" baseline="-20833" dirty="0">
                <a:solidFill>
                  <a:srgbClr val="8C8C8C"/>
                </a:solidFill>
                <a:latin typeface="Verdana"/>
                <a:cs typeface="Verdana"/>
              </a:rPr>
              <a:t>p</a:t>
            </a:r>
            <a:r>
              <a:rPr sz="1800" b="1" spc="-225" dirty="0">
                <a:latin typeface="Verdana"/>
                <a:cs typeface="Verdana"/>
              </a:rPr>
              <a:t>i</a:t>
            </a:r>
            <a:r>
              <a:rPr sz="2400" spc="-337" baseline="-20833" dirty="0">
                <a:solidFill>
                  <a:srgbClr val="8C8C8C"/>
                </a:solidFill>
                <a:latin typeface="Verdana"/>
                <a:cs typeface="Verdana"/>
              </a:rPr>
              <a:t>l</a:t>
            </a:r>
            <a:r>
              <a:rPr sz="1800" b="1" spc="-225" dirty="0">
                <a:latin typeface="Verdana"/>
                <a:cs typeface="Verdana"/>
              </a:rPr>
              <a:t>d</a:t>
            </a:r>
            <a:r>
              <a:rPr sz="2400" spc="-337" baseline="-20833" dirty="0">
                <a:solidFill>
                  <a:srgbClr val="8C8C8C"/>
                </a:solidFill>
                <a:latin typeface="Verdana"/>
                <a:cs typeface="Verdana"/>
              </a:rPr>
              <a:t>e</a:t>
            </a:r>
            <a:r>
              <a:rPr sz="1800" spc="-225" dirty="0">
                <a:latin typeface="Verdana"/>
                <a:cs typeface="Verdana"/>
              </a:rPr>
              <a:t>&amp;</a:t>
            </a:r>
            <a:r>
              <a:rPr sz="2400" spc="-337" baseline="-20833" dirty="0">
                <a:solidFill>
                  <a:srgbClr val="8C8C8C"/>
                </a:solidFill>
                <a:latin typeface="Verdana"/>
                <a:cs typeface="Verdana"/>
              </a:rPr>
              <a:t>s:</a:t>
            </a:r>
            <a:r>
              <a:rPr sz="1800" spc="-225" dirty="0">
                <a:latin typeface="Verdana"/>
                <a:cs typeface="Verdana"/>
              </a:rPr>
              <a:t>bcc</a:t>
            </a:r>
            <a:r>
              <a:rPr sz="1800" b="1" spc="-225" dirty="0">
                <a:latin typeface="Verdana"/>
                <a:cs typeface="Verdana"/>
              </a:rPr>
              <a:t>=bcc-mailid</a:t>
            </a:r>
            <a:r>
              <a:rPr sz="1800" spc="-225" dirty="0">
                <a:latin typeface="Verdana"/>
                <a:cs typeface="Verdana"/>
              </a:rPr>
              <a:t>”&gt;Link</a:t>
            </a:r>
            <a:r>
              <a:rPr sz="1800" spc="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text&lt;/a&gt;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07569" y="239979"/>
            <a:ext cx="36652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Links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spc="-20" dirty="0"/>
              <a:t>an</a:t>
            </a:r>
            <a:r>
              <a:rPr spc="-15" dirty="0"/>
              <a:t> </a:t>
            </a:r>
            <a:r>
              <a:rPr dirty="0"/>
              <a:t>E-Mail</a:t>
            </a: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3718" y="4332223"/>
            <a:ext cx="6728459" cy="118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&lt;a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href</a:t>
            </a:r>
            <a:r>
              <a:rPr sz="1800" dirty="0">
                <a:latin typeface="Verdana"/>
                <a:cs typeface="Verdana"/>
                <a:hlinkClick r:id="rId3"/>
              </a:rPr>
              <a:t>=“mai</a:t>
            </a:r>
            <a:r>
              <a:rPr sz="1800" dirty="0">
                <a:latin typeface="Verdana"/>
                <a:cs typeface="Verdana"/>
              </a:rPr>
              <a:t>l</a:t>
            </a:r>
            <a:r>
              <a:rPr sz="1800" dirty="0">
                <a:latin typeface="Verdana"/>
                <a:cs typeface="Verdana"/>
                <a:hlinkClick r:id="rId3"/>
              </a:rPr>
              <a:t>to:eDude@i</a:t>
            </a:r>
            <a:r>
              <a:rPr sz="1800" dirty="0">
                <a:latin typeface="Verdana"/>
                <a:cs typeface="Verdana"/>
              </a:rPr>
              <a:t>g</a:t>
            </a:r>
            <a:r>
              <a:rPr sz="1800" dirty="0">
                <a:latin typeface="Verdana"/>
                <a:cs typeface="Verdana"/>
                <a:hlinkClick r:id="rId3"/>
              </a:rPr>
              <a:t>ate.com?subject</a:t>
            </a:r>
            <a:r>
              <a:rPr sz="1800" spc="-30" dirty="0">
                <a:latin typeface="Verdana"/>
                <a:cs typeface="Verdana"/>
                <a:hlinkClick r:id="rId3"/>
              </a:rPr>
              <a:t> </a:t>
            </a:r>
            <a:r>
              <a:rPr sz="1800" dirty="0">
                <a:latin typeface="Verdana"/>
                <a:cs typeface="Verdana"/>
              </a:rPr>
              <a:t>=More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Info”&gt;Contact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Me&lt;/a&gt;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ts val="2080"/>
              </a:lnSpc>
              <a:spcBef>
                <a:spcPts val="735"/>
              </a:spcBef>
              <a:tabLst>
                <a:tab pos="1675130" algn="l"/>
              </a:tabLst>
            </a:pPr>
            <a:r>
              <a:rPr sz="1800" dirty="0">
                <a:latin typeface="Verdana"/>
                <a:cs typeface="Verdana"/>
              </a:rPr>
              <a:t>Please</a:t>
            </a:r>
            <a:r>
              <a:rPr sz="1800" spc="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&lt;a</a:t>
            </a:r>
            <a:r>
              <a:rPr sz="1800" spc="6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href</a:t>
            </a:r>
            <a:r>
              <a:rPr sz="1800" spc="-5" dirty="0">
                <a:latin typeface="Verdana"/>
                <a:cs typeface="Verdana"/>
                <a:hlinkClick r:id="rId4"/>
              </a:rPr>
              <a:t>=“mailto:author@igate.com&gt;mail&lt;</a:t>
            </a:r>
            <a:r>
              <a:rPr sz="1800" spc="-5" dirty="0">
                <a:latin typeface="Verdana"/>
                <a:cs typeface="Verdana"/>
              </a:rPr>
              <a:t>/a&gt;your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comments to	me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569" y="245109"/>
            <a:ext cx="58000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CC</a:t>
            </a:r>
            <a:r>
              <a:rPr spc="-10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BCC</a:t>
            </a:r>
            <a:r>
              <a:rPr spc="-10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Email</a:t>
            </a:r>
            <a:r>
              <a:rPr spc="-10" dirty="0"/>
              <a:t> </a:t>
            </a:r>
            <a:r>
              <a:rPr dirty="0"/>
              <a:t>(Code)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8140" y="1604771"/>
            <a:ext cx="8487410" cy="3441700"/>
            <a:chOff x="358140" y="1604771"/>
            <a:chExt cx="8487410" cy="3441700"/>
          </a:xfrm>
        </p:grpSpPr>
        <p:sp>
          <p:nvSpPr>
            <p:cNvPr id="4" name="object 4"/>
            <p:cNvSpPr/>
            <p:nvPr/>
          </p:nvSpPr>
          <p:spPr>
            <a:xfrm>
              <a:off x="364237" y="1610867"/>
              <a:ext cx="8475345" cy="3429000"/>
            </a:xfrm>
            <a:custGeom>
              <a:avLst/>
              <a:gdLst/>
              <a:ahLst/>
              <a:cxnLst/>
              <a:rect l="l" t="t" r="r" b="b"/>
              <a:pathLst>
                <a:path w="8475345" h="3429000">
                  <a:moveTo>
                    <a:pt x="7903462" y="0"/>
                  </a:moveTo>
                  <a:lnTo>
                    <a:pt x="571510" y="0"/>
                  </a:lnTo>
                  <a:lnTo>
                    <a:pt x="524637" y="1894"/>
                  </a:lnTo>
                  <a:lnTo>
                    <a:pt x="478809" y="7480"/>
                  </a:lnTo>
                  <a:lnTo>
                    <a:pt x="434170" y="16611"/>
                  </a:lnTo>
                  <a:lnTo>
                    <a:pt x="390869" y="29138"/>
                  </a:lnTo>
                  <a:lnTo>
                    <a:pt x="349053" y="44916"/>
                  </a:lnTo>
                  <a:lnTo>
                    <a:pt x="308869" y="63796"/>
                  </a:lnTo>
                  <a:lnTo>
                    <a:pt x="270464" y="85632"/>
                  </a:lnTo>
                  <a:lnTo>
                    <a:pt x="233985" y="110276"/>
                  </a:lnTo>
                  <a:lnTo>
                    <a:pt x="199578" y="137582"/>
                  </a:lnTo>
                  <a:lnTo>
                    <a:pt x="167392" y="167401"/>
                  </a:lnTo>
                  <a:lnTo>
                    <a:pt x="137573" y="199588"/>
                  </a:lnTo>
                  <a:lnTo>
                    <a:pt x="110269" y="233994"/>
                  </a:lnTo>
                  <a:lnTo>
                    <a:pt x="85626" y="270474"/>
                  </a:lnTo>
                  <a:lnTo>
                    <a:pt x="63791" y="308878"/>
                  </a:lnTo>
                  <a:lnTo>
                    <a:pt x="44912" y="349061"/>
                  </a:lnTo>
                  <a:lnTo>
                    <a:pt x="29136" y="390875"/>
                  </a:lnTo>
                  <a:lnTo>
                    <a:pt x="16609" y="434173"/>
                  </a:lnTo>
                  <a:lnTo>
                    <a:pt x="7480" y="478808"/>
                  </a:lnTo>
                  <a:lnTo>
                    <a:pt x="1894" y="524632"/>
                  </a:lnTo>
                  <a:lnTo>
                    <a:pt x="0" y="571500"/>
                  </a:lnTo>
                  <a:lnTo>
                    <a:pt x="0" y="2857500"/>
                  </a:lnTo>
                  <a:lnTo>
                    <a:pt x="1894" y="2904367"/>
                  </a:lnTo>
                  <a:lnTo>
                    <a:pt x="7480" y="2950191"/>
                  </a:lnTo>
                  <a:lnTo>
                    <a:pt x="16609" y="2994826"/>
                  </a:lnTo>
                  <a:lnTo>
                    <a:pt x="29136" y="3038124"/>
                  </a:lnTo>
                  <a:lnTo>
                    <a:pt x="44912" y="3079938"/>
                  </a:lnTo>
                  <a:lnTo>
                    <a:pt x="63791" y="3120121"/>
                  </a:lnTo>
                  <a:lnTo>
                    <a:pt x="85626" y="3158525"/>
                  </a:lnTo>
                  <a:lnTo>
                    <a:pt x="110269" y="3195005"/>
                  </a:lnTo>
                  <a:lnTo>
                    <a:pt x="137573" y="3229411"/>
                  </a:lnTo>
                  <a:lnTo>
                    <a:pt x="167392" y="3261598"/>
                  </a:lnTo>
                  <a:lnTo>
                    <a:pt x="199578" y="3291417"/>
                  </a:lnTo>
                  <a:lnTo>
                    <a:pt x="233985" y="3318723"/>
                  </a:lnTo>
                  <a:lnTo>
                    <a:pt x="270464" y="3343367"/>
                  </a:lnTo>
                  <a:lnTo>
                    <a:pt x="308869" y="3365203"/>
                  </a:lnTo>
                  <a:lnTo>
                    <a:pt x="349053" y="3384083"/>
                  </a:lnTo>
                  <a:lnTo>
                    <a:pt x="390869" y="3399861"/>
                  </a:lnTo>
                  <a:lnTo>
                    <a:pt x="434170" y="3412388"/>
                  </a:lnTo>
                  <a:lnTo>
                    <a:pt x="478809" y="3421519"/>
                  </a:lnTo>
                  <a:lnTo>
                    <a:pt x="524637" y="3427105"/>
                  </a:lnTo>
                  <a:lnTo>
                    <a:pt x="571510" y="3429000"/>
                  </a:lnTo>
                  <a:lnTo>
                    <a:pt x="7903462" y="3429000"/>
                  </a:lnTo>
                  <a:lnTo>
                    <a:pt x="7950329" y="3427105"/>
                  </a:lnTo>
                  <a:lnTo>
                    <a:pt x="7996154" y="3421519"/>
                  </a:lnTo>
                  <a:lnTo>
                    <a:pt x="8040789" y="3412388"/>
                  </a:lnTo>
                  <a:lnTo>
                    <a:pt x="8084087" y="3399861"/>
                  </a:lnTo>
                  <a:lnTo>
                    <a:pt x="8125901" y="3384083"/>
                  </a:lnTo>
                  <a:lnTo>
                    <a:pt x="8166084" y="3365203"/>
                  </a:lnTo>
                  <a:lnTo>
                    <a:pt x="8204488" y="3343367"/>
                  </a:lnTo>
                  <a:lnTo>
                    <a:pt x="8240967" y="3318723"/>
                  </a:lnTo>
                  <a:lnTo>
                    <a:pt x="8275374" y="3291417"/>
                  </a:lnTo>
                  <a:lnTo>
                    <a:pt x="8307560" y="3261598"/>
                  </a:lnTo>
                  <a:lnTo>
                    <a:pt x="8337380" y="3229411"/>
                  </a:lnTo>
                  <a:lnTo>
                    <a:pt x="8364686" y="3195005"/>
                  </a:lnTo>
                  <a:lnTo>
                    <a:pt x="8389330" y="3158525"/>
                  </a:lnTo>
                  <a:lnTo>
                    <a:pt x="8411166" y="3120121"/>
                  </a:lnTo>
                  <a:lnTo>
                    <a:pt x="8430046" y="3079938"/>
                  </a:lnTo>
                  <a:lnTo>
                    <a:pt x="8445823" y="3038124"/>
                  </a:lnTo>
                  <a:lnTo>
                    <a:pt x="8458351" y="2994826"/>
                  </a:lnTo>
                  <a:lnTo>
                    <a:pt x="8467481" y="2950191"/>
                  </a:lnTo>
                  <a:lnTo>
                    <a:pt x="8473067" y="2904367"/>
                  </a:lnTo>
                  <a:lnTo>
                    <a:pt x="8474962" y="2857500"/>
                  </a:lnTo>
                  <a:lnTo>
                    <a:pt x="8474962" y="571500"/>
                  </a:lnTo>
                  <a:lnTo>
                    <a:pt x="8473067" y="524632"/>
                  </a:lnTo>
                  <a:lnTo>
                    <a:pt x="8467481" y="478808"/>
                  </a:lnTo>
                  <a:lnTo>
                    <a:pt x="8458351" y="434173"/>
                  </a:lnTo>
                  <a:lnTo>
                    <a:pt x="8445823" y="390875"/>
                  </a:lnTo>
                  <a:lnTo>
                    <a:pt x="8430046" y="349061"/>
                  </a:lnTo>
                  <a:lnTo>
                    <a:pt x="8411166" y="308878"/>
                  </a:lnTo>
                  <a:lnTo>
                    <a:pt x="8389330" y="270474"/>
                  </a:lnTo>
                  <a:lnTo>
                    <a:pt x="8364686" y="233994"/>
                  </a:lnTo>
                  <a:lnTo>
                    <a:pt x="8337380" y="199588"/>
                  </a:lnTo>
                  <a:lnTo>
                    <a:pt x="8307560" y="167401"/>
                  </a:lnTo>
                  <a:lnTo>
                    <a:pt x="8275374" y="137582"/>
                  </a:lnTo>
                  <a:lnTo>
                    <a:pt x="8240967" y="110276"/>
                  </a:lnTo>
                  <a:lnTo>
                    <a:pt x="8204488" y="85632"/>
                  </a:lnTo>
                  <a:lnTo>
                    <a:pt x="8166084" y="63796"/>
                  </a:lnTo>
                  <a:lnTo>
                    <a:pt x="8125901" y="44916"/>
                  </a:lnTo>
                  <a:lnTo>
                    <a:pt x="8084087" y="29138"/>
                  </a:lnTo>
                  <a:lnTo>
                    <a:pt x="8040789" y="16611"/>
                  </a:lnTo>
                  <a:lnTo>
                    <a:pt x="7996154" y="7480"/>
                  </a:lnTo>
                  <a:lnTo>
                    <a:pt x="7950329" y="1894"/>
                  </a:lnTo>
                  <a:lnTo>
                    <a:pt x="79034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4237" y="1610867"/>
              <a:ext cx="8475345" cy="3429000"/>
            </a:xfrm>
            <a:custGeom>
              <a:avLst/>
              <a:gdLst/>
              <a:ahLst/>
              <a:cxnLst/>
              <a:rect l="l" t="t" r="r" b="b"/>
              <a:pathLst>
                <a:path w="8475345" h="3429000">
                  <a:moveTo>
                    <a:pt x="0" y="571500"/>
                  </a:moveTo>
                  <a:lnTo>
                    <a:pt x="1894" y="524632"/>
                  </a:lnTo>
                  <a:lnTo>
                    <a:pt x="7480" y="478808"/>
                  </a:lnTo>
                  <a:lnTo>
                    <a:pt x="16609" y="434173"/>
                  </a:lnTo>
                  <a:lnTo>
                    <a:pt x="29136" y="390875"/>
                  </a:lnTo>
                  <a:lnTo>
                    <a:pt x="44912" y="349061"/>
                  </a:lnTo>
                  <a:lnTo>
                    <a:pt x="63791" y="308878"/>
                  </a:lnTo>
                  <a:lnTo>
                    <a:pt x="85626" y="270474"/>
                  </a:lnTo>
                  <a:lnTo>
                    <a:pt x="110269" y="233994"/>
                  </a:lnTo>
                  <a:lnTo>
                    <a:pt x="137573" y="199588"/>
                  </a:lnTo>
                  <a:lnTo>
                    <a:pt x="167392" y="167401"/>
                  </a:lnTo>
                  <a:lnTo>
                    <a:pt x="199578" y="137582"/>
                  </a:lnTo>
                  <a:lnTo>
                    <a:pt x="233985" y="110276"/>
                  </a:lnTo>
                  <a:lnTo>
                    <a:pt x="270464" y="85632"/>
                  </a:lnTo>
                  <a:lnTo>
                    <a:pt x="308869" y="63796"/>
                  </a:lnTo>
                  <a:lnTo>
                    <a:pt x="349053" y="44916"/>
                  </a:lnTo>
                  <a:lnTo>
                    <a:pt x="390869" y="29138"/>
                  </a:lnTo>
                  <a:lnTo>
                    <a:pt x="434170" y="16611"/>
                  </a:lnTo>
                  <a:lnTo>
                    <a:pt x="478809" y="7480"/>
                  </a:lnTo>
                  <a:lnTo>
                    <a:pt x="524637" y="1894"/>
                  </a:lnTo>
                  <a:lnTo>
                    <a:pt x="571510" y="0"/>
                  </a:lnTo>
                  <a:lnTo>
                    <a:pt x="7903462" y="0"/>
                  </a:lnTo>
                  <a:lnTo>
                    <a:pt x="7950329" y="1894"/>
                  </a:lnTo>
                  <a:lnTo>
                    <a:pt x="7996154" y="7480"/>
                  </a:lnTo>
                  <a:lnTo>
                    <a:pt x="8040789" y="16611"/>
                  </a:lnTo>
                  <a:lnTo>
                    <a:pt x="8084087" y="29138"/>
                  </a:lnTo>
                  <a:lnTo>
                    <a:pt x="8125901" y="44916"/>
                  </a:lnTo>
                  <a:lnTo>
                    <a:pt x="8166084" y="63796"/>
                  </a:lnTo>
                  <a:lnTo>
                    <a:pt x="8204488" y="85632"/>
                  </a:lnTo>
                  <a:lnTo>
                    <a:pt x="8240967" y="110276"/>
                  </a:lnTo>
                  <a:lnTo>
                    <a:pt x="8275374" y="137582"/>
                  </a:lnTo>
                  <a:lnTo>
                    <a:pt x="8307560" y="167401"/>
                  </a:lnTo>
                  <a:lnTo>
                    <a:pt x="8337380" y="199588"/>
                  </a:lnTo>
                  <a:lnTo>
                    <a:pt x="8364686" y="233994"/>
                  </a:lnTo>
                  <a:lnTo>
                    <a:pt x="8389330" y="270474"/>
                  </a:lnTo>
                  <a:lnTo>
                    <a:pt x="8411166" y="308878"/>
                  </a:lnTo>
                  <a:lnTo>
                    <a:pt x="8430046" y="349061"/>
                  </a:lnTo>
                  <a:lnTo>
                    <a:pt x="8445823" y="390875"/>
                  </a:lnTo>
                  <a:lnTo>
                    <a:pt x="8458351" y="434173"/>
                  </a:lnTo>
                  <a:lnTo>
                    <a:pt x="8467481" y="478808"/>
                  </a:lnTo>
                  <a:lnTo>
                    <a:pt x="8473067" y="524632"/>
                  </a:lnTo>
                  <a:lnTo>
                    <a:pt x="8474962" y="571500"/>
                  </a:lnTo>
                  <a:lnTo>
                    <a:pt x="8474962" y="2857500"/>
                  </a:lnTo>
                  <a:lnTo>
                    <a:pt x="8473067" y="2904367"/>
                  </a:lnTo>
                  <a:lnTo>
                    <a:pt x="8467481" y="2950191"/>
                  </a:lnTo>
                  <a:lnTo>
                    <a:pt x="8458351" y="2994826"/>
                  </a:lnTo>
                  <a:lnTo>
                    <a:pt x="8445823" y="3038124"/>
                  </a:lnTo>
                  <a:lnTo>
                    <a:pt x="8430046" y="3079938"/>
                  </a:lnTo>
                  <a:lnTo>
                    <a:pt x="8411166" y="3120121"/>
                  </a:lnTo>
                  <a:lnTo>
                    <a:pt x="8389330" y="3158525"/>
                  </a:lnTo>
                  <a:lnTo>
                    <a:pt x="8364686" y="3195005"/>
                  </a:lnTo>
                  <a:lnTo>
                    <a:pt x="8337380" y="3229411"/>
                  </a:lnTo>
                  <a:lnTo>
                    <a:pt x="8307560" y="3261598"/>
                  </a:lnTo>
                  <a:lnTo>
                    <a:pt x="8275374" y="3291417"/>
                  </a:lnTo>
                  <a:lnTo>
                    <a:pt x="8240967" y="3318723"/>
                  </a:lnTo>
                  <a:lnTo>
                    <a:pt x="8204488" y="3343367"/>
                  </a:lnTo>
                  <a:lnTo>
                    <a:pt x="8166084" y="3365203"/>
                  </a:lnTo>
                  <a:lnTo>
                    <a:pt x="8125901" y="3384083"/>
                  </a:lnTo>
                  <a:lnTo>
                    <a:pt x="8084087" y="3399861"/>
                  </a:lnTo>
                  <a:lnTo>
                    <a:pt x="8040789" y="3412388"/>
                  </a:lnTo>
                  <a:lnTo>
                    <a:pt x="7996154" y="3421519"/>
                  </a:lnTo>
                  <a:lnTo>
                    <a:pt x="7950329" y="3427105"/>
                  </a:lnTo>
                  <a:lnTo>
                    <a:pt x="7903462" y="3429000"/>
                  </a:lnTo>
                  <a:lnTo>
                    <a:pt x="571510" y="3429000"/>
                  </a:lnTo>
                  <a:lnTo>
                    <a:pt x="524637" y="3427105"/>
                  </a:lnTo>
                  <a:lnTo>
                    <a:pt x="478809" y="3421519"/>
                  </a:lnTo>
                  <a:lnTo>
                    <a:pt x="434170" y="3412388"/>
                  </a:lnTo>
                  <a:lnTo>
                    <a:pt x="390869" y="3399861"/>
                  </a:lnTo>
                  <a:lnTo>
                    <a:pt x="349053" y="3384083"/>
                  </a:lnTo>
                  <a:lnTo>
                    <a:pt x="308869" y="3365203"/>
                  </a:lnTo>
                  <a:lnTo>
                    <a:pt x="270464" y="3343367"/>
                  </a:lnTo>
                  <a:lnTo>
                    <a:pt x="233985" y="3318723"/>
                  </a:lnTo>
                  <a:lnTo>
                    <a:pt x="199578" y="3291417"/>
                  </a:lnTo>
                  <a:lnTo>
                    <a:pt x="167392" y="3261598"/>
                  </a:lnTo>
                  <a:lnTo>
                    <a:pt x="137573" y="3229411"/>
                  </a:lnTo>
                  <a:lnTo>
                    <a:pt x="110269" y="3195005"/>
                  </a:lnTo>
                  <a:lnTo>
                    <a:pt x="85626" y="3158525"/>
                  </a:lnTo>
                  <a:lnTo>
                    <a:pt x="63791" y="3120121"/>
                  </a:lnTo>
                  <a:lnTo>
                    <a:pt x="44912" y="3079938"/>
                  </a:lnTo>
                  <a:lnTo>
                    <a:pt x="29136" y="3038124"/>
                  </a:lnTo>
                  <a:lnTo>
                    <a:pt x="16609" y="2994826"/>
                  </a:lnTo>
                  <a:lnTo>
                    <a:pt x="7480" y="2950191"/>
                  </a:lnTo>
                  <a:lnTo>
                    <a:pt x="1894" y="2904367"/>
                  </a:lnTo>
                  <a:lnTo>
                    <a:pt x="0" y="2857500"/>
                  </a:lnTo>
                  <a:lnTo>
                    <a:pt x="0" y="571500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92580" y="1772792"/>
            <a:ext cx="7770495" cy="30283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800" spc="-5" dirty="0">
                <a:latin typeface="Verdana"/>
                <a:cs typeface="Verdana"/>
              </a:rPr>
              <a:t>&lt;!DOCTYPE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html&gt;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Verdana"/>
                <a:cs typeface="Verdana"/>
              </a:rPr>
              <a:t>&lt;html&gt;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latin typeface="Verdana"/>
                <a:cs typeface="Verdana"/>
              </a:rPr>
              <a:t>&lt;body&gt;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latin typeface="Verdana"/>
                <a:cs typeface="Verdana"/>
              </a:rPr>
              <a:t>&lt;!----add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CC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BCC's---&gt;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Verdana"/>
                <a:cs typeface="Verdana"/>
              </a:rPr>
              <a:t>&lt;a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href</a:t>
            </a:r>
            <a:r>
              <a:rPr sz="1800" dirty="0">
                <a:latin typeface="Verdana"/>
                <a:cs typeface="Verdana"/>
                <a:hlinkClick r:id="rId2"/>
              </a:rPr>
              <a:t>="ma</a:t>
            </a:r>
            <a:r>
              <a:rPr sz="1800" spc="15" dirty="0">
                <a:latin typeface="Verdana"/>
                <a:cs typeface="Verdana"/>
                <a:hlinkClick r:id="rId2"/>
              </a:rPr>
              <a:t>i</a:t>
            </a:r>
            <a:r>
              <a:rPr sz="1800" spc="15" dirty="0">
                <a:latin typeface="Verdana"/>
                <a:cs typeface="Verdana"/>
              </a:rPr>
              <a:t>l</a:t>
            </a:r>
            <a:r>
              <a:rPr sz="1800" dirty="0">
                <a:latin typeface="Verdana"/>
                <a:cs typeface="Verdana"/>
                <a:hlinkClick r:id="rId2"/>
              </a:rPr>
              <a:t>to:</a:t>
            </a:r>
            <a:r>
              <a:rPr sz="1800" spc="-20" dirty="0">
                <a:latin typeface="Verdana"/>
                <a:cs typeface="Verdana"/>
                <a:hlinkClick r:id="rId2"/>
              </a:rPr>
              <a:t>e</a:t>
            </a:r>
            <a:r>
              <a:rPr sz="1800" dirty="0">
                <a:latin typeface="Verdana"/>
                <a:cs typeface="Verdana"/>
                <a:hlinkClick r:id="rId2"/>
              </a:rPr>
              <a:t>dud</a:t>
            </a:r>
            <a:r>
              <a:rPr sz="1800" spc="-20" dirty="0">
                <a:latin typeface="Verdana"/>
                <a:cs typeface="Verdana"/>
                <a:hlinkClick r:id="rId2"/>
              </a:rPr>
              <a:t>e</a:t>
            </a:r>
            <a:r>
              <a:rPr sz="1800" dirty="0">
                <a:latin typeface="Verdana"/>
                <a:cs typeface="Verdana"/>
                <a:hlinkClick r:id="rId2"/>
              </a:rPr>
              <a:t>@cap</a:t>
            </a:r>
            <a:r>
              <a:rPr sz="1800" spc="-20" dirty="0">
                <a:latin typeface="Verdana"/>
                <a:cs typeface="Verdana"/>
                <a:hlinkClick r:id="rId2"/>
              </a:rPr>
              <a:t>g</a:t>
            </a:r>
            <a:r>
              <a:rPr sz="1800" dirty="0">
                <a:latin typeface="Verdana"/>
                <a:cs typeface="Verdana"/>
                <a:hlinkClick r:id="rId2"/>
              </a:rPr>
              <a:t>em</a:t>
            </a:r>
            <a:r>
              <a:rPr sz="1800" spc="15" dirty="0">
                <a:latin typeface="Verdana"/>
                <a:cs typeface="Verdana"/>
                <a:hlinkClick r:id="rId2"/>
              </a:rPr>
              <a:t>i</a:t>
            </a:r>
            <a:r>
              <a:rPr sz="1800" dirty="0">
                <a:latin typeface="Verdana"/>
                <a:cs typeface="Verdana"/>
                <a:hlinkClick r:id="rId2"/>
              </a:rPr>
              <a:t>n</a:t>
            </a:r>
            <a:r>
              <a:rPr sz="1800" spc="15" dirty="0">
                <a:latin typeface="Verdana"/>
                <a:cs typeface="Verdana"/>
                <a:hlinkClick r:id="rId2"/>
              </a:rPr>
              <a:t>i</a:t>
            </a:r>
            <a:r>
              <a:rPr sz="1800" dirty="0">
                <a:latin typeface="Verdana"/>
                <a:cs typeface="Verdana"/>
                <a:hlinkClick r:id="rId2"/>
              </a:rPr>
              <a:t>.com?Subject=He</a:t>
            </a:r>
            <a:r>
              <a:rPr sz="1800" spc="10" dirty="0">
                <a:latin typeface="Verdana"/>
                <a:cs typeface="Verdana"/>
                <a:hlinkClick r:id="rId2"/>
              </a:rPr>
              <a:t>l</a:t>
            </a:r>
            <a:r>
              <a:rPr sz="1800" dirty="0">
                <a:latin typeface="Verdana"/>
                <a:cs typeface="Verdana"/>
                <a:hlinkClick r:id="rId2"/>
              </a:rPr>
              <a:t>lo&amp;Cc=</a:t>
            </a:r>
            <a:r>
              <a:rPr sz="1800" spc="15" dirty="0">
                <a:latin typeface="Verdana"/>
                <a:cs typeface="Verdana"/>
                <a:hlinkClick r:id="rId2"/>
              </a:rPr>
              <a:t>j</a:t>
            </a:r>
            <a:r>
              <a:rPr sz="1800" dirty="0">
                <a:latin typeface="Verdana"/>
                <a:cs typeface="Verdana"/>
                <a:hlinkClick r:id="rId2"/>
              </a:rPr>
              <a:t>an</a:t>
            </a:r>
            <a:r>
              <a:rPr sz="1800" spc="-20" dirty="0">
                <a:latin typeface="Verdana"/>
                <a:cs typeface="Verdana"/>
                <a:hlinkClick r:id="rId2"/>
              </a:rPr>
              <a:t>e</a:t>
            </a:r>
            <a:r>
              <a:rPr sz="1800" dirty="0">
                <a:latin typeface="Verdana"/>
                <a:cs typeface="Verdana"/>
                <a:hlinkClick r:id="rId2"/>
              </a:rPr>
              <a:t>@cap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  <a:hlinkClick r:id="rId3"/>
              </a:rPr>
              <a:t>gemini.com&amp;bcc=joe@capgemini.com"&gt;</a:t>
            </a:r>
            <a:r>
              <a:rPr sz="1800" spc="-5" dirty="0">
                <a:latin typeface="Verdana"/>
                <a:cs typeface="Verdana"/>
                <a:hlinkClick r:id="rId3"/>
              </a:rPr>
              <a:t> </a:t>
            </a:r>
            <a:r>
              <a:rPr sz="1800" dirty="0">
                <a:latin typeface="Verdana"/>
                <a:cs typeface="Verdana"/>
              </a:rPr>
              <a:t>Mail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us </a:t>
            </a:r>
            <a:r>
              <a:rPr sz="1800" spc="-5" dirty="0">
                <a:latin typeface="Verdana"/>
                <a:cs typeface="Verdana"/>
              </a:rPr>
              <a:t>&lt;/a&gt;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latin typeface="Verdana"/>
                <a:cs typeface="Verdana"/>
              </a:rPr>
              <a:t>&lt;/body&gt;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800" dirty="0">
                <a:latin typeface="Verdana"/>
                <a:cs typeface="Verdana"/>
              </a:rPr>
              <a:t>&lt;/html&gt;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226" y="1467992"/>
            <a:ext cx="7664450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Verdana"/>
                <a:cs typeface="Verdana"/>
              </a:rPr>
              <a:t>id</a:t>
            </a:r>
            <a:r>
              <a:rPr sz="1800" spc="-5" dirty="0">
                <a:latin typeface="Verdana"/>
                <a:cs typeface="Verdana"/>
              </a:rPr>
              <a:t> attribute,</a:t>
            </a:r>
            <a:r>
              <a:rPr sz="1800" dirty="0">
                <a:latin typeface="Verdana"/>
                <a:cs typeface="Verdana"/>
              </a:rPr>
              <a:t> used </a:t>
            </a:r>
            <a:r>
              <a:rPr sz="1800" spc="5" dirty="0">
                <a:latin typeface="Verdana"/>
                <a:cs typeface="Verdana"/>
              </a:rPr>
              <a:t>in</a:t>
            </a:r>
            <a:r>
              <a:rPr sz="1800" dirty="0">
                <a:latin typeface="Verdana"/>
                <a:cs typeface="Verdana"/>
              </a:rPr>
              <a:t> the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anchor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tag identiﬁes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section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 a </a:t>
            </a:r>
            <a:r>
              <a:rPr sz="1800" spc="-5" dirty="0">
                <a:latin typeface="Verdana"/>
                <a:cs typeface="Verdana"/>
              </a:rPr>
              <a:t>page.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Verdana"/>
                <a:cs typeface="Verdana"/>
              </a:rPr>
              <a:t>Set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HREF to the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section</a:t>
            </a:r>
            <a:r>
              <a:rPr sz="1800" dirty="0">
                <a:latin typeface="Verdana"/>
                <a:cs typeface="Verdana"/>
              </a:rPr>
              <a:t> name.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Precede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name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with a </a:t>
            </a:r>
            <a:r>
              <a:rPr sz="1800" spc="-5" dirty="0">
                <a:latin typeface="Verdana"/>
                <a:cs typeface="Verdana"/>
              </a:rPr>
              <a:t># </a:t>
            </a:r>
            <a:r>
              <a:rPr sz="1800" dirty="0">
                <a:latin typeface="Verdana"/>
                <a:cs typeface="Verdana"/>
              </a:rPr>
              <a:t>symbol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7569" y="245109"/>
            <a:ext cx="63201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Links</a:t>
            </a:r>
            <a:r>
              <a:rPr spc="-10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Speciﬁc</a:t>
            </a:r>
            <a:r>
              <a:rPr spc="-50" dirty="0"/>
              <a:t> </a:t>
            </a:r>
            <a:r>
              <a:rPr spc="-20" dirty="0"/>
              <a:t>Part</a:t>
            </a:r>
            <a:r>
              <a:rPr spc="-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20" dirty="0"/>
              <a:t>Page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60932" y="2998977"/>
            <a:ext cx="8489315" cy="2696845"/>
            <a:chOff x="360932" y="2998977"/>
            <a:chExt cx="8489315" cy="2696845"/>
          </a:xfrm>
        </p:grpSpPr>
        <p:sp>
          <p:nvSpPr>
            <p:cNvPr id="5" name="object 5"/>
            <p:cNvSpPr/>
            <p:nvPr/>
          </p:nvSpPr>
          <p:spPr>
            <a:xfrm>
              <a:off x="367282" y="3005327"/>
              <a:ext cx="8476615" cy="2684145"/>
            </a:xfrm>
            <a:custGeom>
              <a:avLst/>
              <a:gdLst/>
              <a:ahLst/>
              <a:cxnLst/>
              <a:rect l="l" t="t" r="r" b="b"/>
              <a:pathLst>
                <a:path w="8476615" h="2684145">
                  <a:moveTo>
                    <a:pt x="8029195" y="0"/>
                  </a:moveTo>
                  <a:lnTo>
                    <a:pt x="447306" y="0"/>
                  </a:lnTo>
                  <a:lnTo>
                    <a:pt x="398567" y="2624"/>
                  </a:lnTo>
                  <a:lnTo>
                    <a:pt x="351349" y="10317"/>
                  </a:lnTo>
                  <a:lnTo>
                    <a:pt x="305923" y="22805"/>
                  </a:lnTo>
                  <a:lnTo>
                    <a:pt x="262564" y="39814"/>
                  </a:lnTo>
                  <a:lnTo>
                    <a:pt x="221543" y="61072"/>
                  </a:lnTo>
                  <a:lnTo>
                    <a:pt x="183133" y="86307"/>
                  </a:lnTo>
                  <a:lnTo>
                    <a:pt x="147609" y="115244"/>
                  </a:lnTo>
                  <a:lnTo>
                    <a:pt x="115241" y="147611"/>
                  </a:lnTo>
                  <a:lnTo>
                    <a:pt x="86304" y="183136"/>
                  </a:lnTo>
                  <a:lnTo>
                    <a:pt x="61070" y="221544"/>
                  </a:lnTo>
                  <a:lnTo>
                    <a:pt x="39813" y="262563"/>
                  </a:lnTo>
                  <a:lnTo>
                    <a:pt x="22804" y="305921"/>
                  </a:lnTo>
                  <a:lnTo>
                    <a:pt x="10317" y="351344"/>
                  </a:lnTo>
                  <a:lnTo>
                    <a:pt x="2624" y="398559"/>
                  </a:lnTo>
                  <a:lnTo>
                    <a:pt x="0" y="447294"/>
                  </a:lnTo>
                  <a:lnTo>
                    <a:pt x="0" y="2236470"/>
                  </a:lnTo>
                  <a:lnTo>
                    <a:pt x="2624" y="2285204"/>
                  </a:lnTo>
                  <a:lnTo>
                    <a:pt x="10317" y="2332419"/>
                  </a:lnTo>
                  <a:lnTo>
                    <a:pt x="22804" y="2377842"/>
                  </a:lnTo>
                  <a:lnTo>
                    <a:pt x="39813" y="2421199"/>
                  </a:lnTo>
                  <a:lnTo>
                    <a:pt x="61070" y="2462219"/>
                  </a:lnTo>
                  <a:lnTo>
                    <a:pt x="86304" y="2500627"/>
                  </a:lnTo>
                  <a:lnTo>
                    <a:pt x="115241" y="2536151"/>
                  </a:lnTo>
                  <a:lnTo>
                    <a:pt x="147609" y="2568518"/>
                  </a:lnTo>
                  <a:lnTo>
                    <a:pt x="183133" y="2597456"/>
                  </a:lnTo>
                  <a:lnTo>
                    <a:pt x="221543" y="2622690"/>
                  </a:lnTo>
                  <a:lnTo>
                    <a:pt x="262564" y="2643948"/>
                  </a:lnTo>
                  <a:lnTo>
                    <a:pt x="305923" y="2660957"/>
                  </a:lnTo>
                  <a:lnTo>
                    <a:pt x="351349" y="2673445"/>
                  </a:lnTo>
                  <a:lnTo>
                    <a:pt x="398567" y="2681137"/>
                  </a:lnTo>
                  <a:lnTo>
                    <a:pt x="447306" y="2683762"/>
                  </a:lnTo>
                  <a:lnTo>
                    <a:pt x="8029195" y="2683762"/>
                  </a:lnTo>
                  <a:lnTo>
                    <a:pt x="8077929" y="2681137"/>
                  </a:lnTo>
                  <a:lnTo>
                    <a:pt x="8125144" y="2673445"/>
                  </a:lnTo>
                  <a:lnTo>
                    <a:pt x="8170567" y="2660957"/>
                  </a:lnTo>
                  <a:lnTo>
                    <a:pt x="8213925" y="2643948"/>
                  </a:lnTo>
                  <a:lnTo>
                    <a:pt x="8254944" y="2622690"/>
                  </a:lnTo>
                  <a:lnTo>
                    <a:pt x="8293353" y="2597456"/>
                  </a:lnTo>
                  <a:lnTo>
                    <a:pt x="8328877" y="2568518"/>
                  </a:lnTo>
                  <a:lnTo>
                    <a:pt x="8361244" y="2536151"/>
                  </a:lnTo>
                  <a:lnTo>
                    <a:pt x="8390182" y="2500627"/>
                  </a:lnTo>
                  <a:lnTo>
                    <a:pt x="8415416" y="2462219"/>
                  </a:lnTo>
                  <a:lnTo>
                    <a:pt x="8436674" y="2421199"/>
                  </a:lnTo>
                  <a:lnTo>
                    <a:pt x="8453684" y="2377842"/>
                  </a:lnTo>
                  <a:lnTo>
                    <a:pt x="8466171" y="2332419"/>
                  </a:lnTo>
                  <a:lnTo>
                    <a:pt x="8473864" y="2285204"/>
                  </a:lnTo>
                  <a:lnTo>
                    <a:pt x="8476489" y="2236470"/>
                  </a:lnTo>
                  <a:lnTo>
                    <a:pt x="8476489" y="447294"/>
                  </a:lnTo>
                  <a:lnTo>
                    <a:pt x="8473864" y="398559"/>
                  </a:lnTo>
                  <a:lnTo>
                    <a:pt x="8466171" y="351344"/>
                  </a:lnTo>
                  <a:lnTo>
                    <a:pt x="8453684" y="305921"/>
                  </a:lnTo>
                  <a:lnTo>
                    <a:pt x="8436674" y="262563"/>
                  </a:lnTo>
                  <a:lnTo>
                    <a:pt x="8415416" y="221544"/>
                  </a:lnTo>
                  <a:lnTo>
                    <a:pt x="8390182" y="183136"/>
                  </a:lnTo>
                  <a:lnTo>
                    <a:pt x="8361244" y="147611"/>
                  </a:lnTo>
                  <a:lnTo>
                    <a:pt x="8328877" y="115244"/>
                  </a:lnTo>
                  <a:lnTo>
                    <a:pt x="8293353" y="86307"/>
                  </a:lnTo>
                  <a:lnTo>
                    <a:pt x="8254944" y="61072"/>
                  </a:lnTo>
                  <a:lnTo>
                    <a:pt x="8213925" y="39814"/>
                  </a:lnTo>
                  <a:lnTo>
                    <a:pt x="8170567" y="22805"/>
                  </a:lnTo>
                  <a:lnTo>
                    <a:pt x="8125144" y="10317"/>
                  </a:lnTo>
                  <a:lnTo>
                    <a:pt x="8077929" y="2624"/>
                  </a:lnTo>
                  <a:lnTo>
                    <a:pt x="8029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7282" y="3005327"/>
              <a:ext cx="8476615" cy="2684145"/>
            </a:xfrm>
            <a:custGeom>
              <a:avLst/>
              <a:gdLst/>
              <a:ahLst/>
              <a:cxnLst/>
              <a:rect l="l" t="t" r="r" b="b"/>
              <a:pathLst>
                <a:path w="8476615" h="2684145">
                  <a:moveTo>
                    <a:pt x="0" y="447294"/>
                  </a:moveTo>
                  <a:lnTo>
                    <a:pt x="2624" y="398559"/>
                  </a:lnTo>
                  <a:lnTo>
                    <a:pt x="10317" y="351344"/>
                  </a:lnTo>
                  <a:lnTo>
                    <a:pt x="22804" y="305921"/>
                  </a:lnTo>
                  <a:lnTo>
                    <a:pt x="39813" y="262563"/>
                  </a:lnTo>
                  <a:lnTo>
                    <a:pt x="61070" y="221544"/>
                  </a:lnTo>
                  <a:lnTo>
                    <a:pt x="86304" y="183136"/>
                  </a:lnTo>
                  <a:lnTo>
                    <a:pt x="115241" y="147611"/>
                  </a:lnTo>
                  <a:lnTo>
                    <a:pt x="147609" y="115244"/>
                  </a:lnTo>
                  <a:lnTo>
                    <a:pt x="183133" y="86307"/>
                  </a:lnTo>
                  <a:lnTo>
                    <a:pt x="221543" y="61072"/>
                  </a:lnTo>
                  <a:lnTo>
                    <a:pt x="262564" y="39814"/>
                  </a:lnTo>
                  <a:lnTo>
                    <a:pt x="305923" y="22805"/>
                  </a:lnTo>
                  <a:lnTo>
                    <a:pt x="351349" y="10317"/>
                  </a:lnTo>
                  <a:lnTo>
                    <a:pt x="398567" y="2624"/>
                  </a:lnTo>
                  <a:lnTo>
                    <a:pt x="447306" y="0"/>
                  </a:lnTo>
                  <a:lnTo>
                    <a:pt x="8029195" y="0"/>
                  </a:lnTo>
                  <a:lnTo>
                    <a:pt x="8077929" y="2624"/>
                  </a:lnTo>
                  <a:lnTo>
                    <a:pt x="8125144" y="10317"/>
                  </a:lnTo>
                  <a:lnTo>
                    <a:pt x="8170567" y="22805"/>
                  </a:lnTo>
                  <a:lnTo>
                    <a:pt x="8213925" y="39814"/>
                  </a:lnTo>
                  <a:lnTo>
                    <a:pt x="8254944" y="61072"/>
                  </a:lnTo>
                  <a:lnTo>
                    <a:pt x="8293353" y="86307"/>
                  </a:lnTo>
                  <a:lnTo>
                    <a:pt x="8328877" y="115244"/>
                  </a:lnTo>
                  <a:lnTo>
                    <a:pt x="8361244" y="147611"/>
                  </a:lnTo>
                  <a:lnTo>
                    <a:pt x="8390182" y="183136"/>
                  </a:lnTo>
                  <a:lnTo>
                    <a:pt x="8415416" y="221544"/>
                  </a:lnTo>
                  <a:lnTo>
                    <a:pt x="8436674" y="262563"/>
                  </a:lnTo>
                  <a:lnTo>
                    <a:pt x="8453684" y="305921"/>
                  </a:lnTo>
                  <a:lnTo>
                    <a:pt x="8466171" y="351344"/>
                  </a:lnTo>
                  <a:lnTo>
                    <a:pt x="8473864" y="398559"/>
                  </a:lnTo>
                  <a:lnTo>
                    <a:pt x="8476489" y="447294"/>
                  </a:lnTo>
                  <a:lnTo>
                    <a:pt x="8476489" y="2236470"/>
                  </a:lnTo>
                  <a:lnTo>
                    <a:pt x="8473864" y="2285204"/>
                  </a:lnTo>
                  <a:lnTo>
                    <a:pt x="8466171" y="2332419"/>
                  </a:lnTo>
                  <a:lnTo>
                    <a:pt x="8453684" y="2377842"/>
                  </a:lnTo>
                  <a:lnTo>
                    <a:pt x="8436674" y="2421199"/>
                  </a:lnTo>
                  <a:lnTo>
                    <a:pt x="8415416" y="2462219"/>
                  </a:lnTo>
                  <a:lnTo>
                    <a:pt x="8390182" y="2500627"/>
                  </a:lnTo>
                  <a:lnTo>
                    <a:pt x="8361244" y="2536151"/>
                  </a:lnTo>
                  <a:lnTo>
                    <a:pt x="8328877" y="2568518"/>
                  </a:lnTo>
                  <a:lnTo>
                    <a:pt x="8293353" y="2597456"/>
                  </a:lnTo>
                  <a:lnTo>
                    <a:pt x="8254944" y="2622690"/>
                  </a:lnTo>
                  <a:lnTo>
                    <a:pt x="8213925" y="2643948"/>
                  </a:lnTo>
                  <a:lnTo>
                    <a:pt x="8170567" y="2660957"/>
                  </a:lnTo>
                  <a:lnTo>
                    <a:pt x="8125144" y="2673445"/>
                  </a:lnTo>
                  <a:lnTo>
                    <a:pt x="8077929" y="2681137"/>
                  </a:lnTo>
                  <a:lnTo>
                    <a:pt x="8029195" y="2683762"/>
                  </a:lnTo>
                  <a:lnTo>
                    <a:pt x="447306" y="2683762"/>
                  </a:lnTo>
                  <a:lnTo>
                    <a:pt x="398567" y="2681137"/>
                  </a:lnTo>
                  <a:lnTo>
                    <a:pt x="351349" y="2673445"/>
                  </a:lnTo>
                  <a:lnTo>
                    <a:pt x="305923" y="2660957"/>
                  </a:lnTo>
                  <a:lnTo>
                    <a:pt x="262564" y="2643948"/>
                  </a:lnTo>
                  <a:lnTo>
                    <a:pt x="221543" y="2622690"/>
                  </a:lnTo>
                  <a:lnTo>
                    <a:pt x="183133" y="2597456"/>
                  </a:lnTo>
                  <a:lnTo>
                    <a:pt x="147609" y="2568518"/>
                  </a:lnTo>
                  <a:lnTo>
                    <a:pt x="115241" y="2536151"/>
                  </a:lnTo>
                  <a:lnTo>
                    <a:pt x="86304" y="2500627"/>
                  </a:lnTo>
                  <a:lnTo>
                    <a:pt x="61070" y="2462219"/>
                  </a:lnTo>
                  <a:lnTo>
                    <a:pt x="39813" y="2421199"/>
                  </a:lnTo>
                  <a:lnTo>
                    <a:pt x="22804" y="2377842"/>
                  </a:lnTo>
                  <a:lnTo>
                    <a:pt x="10317" y="2332419"/>
                  </a:lnTo>
                  <a:lnTo>
                    <a:pt x="2624" y="2285204"/>
                  </a:lnTo>
                  <a:lnTo>
                    <a:pt x="0" y="2236470"/>
                  </a:lnTo>
                  <a:lnTo>
                    <a:pt x="0" y="447294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59359" y="3189579"/>
            <a:ext cx="7040880" cy="22364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dirty="0">
                <a:latin typeface="Verdana"/>
                <a:cs typeface="Verdana"/>
              </a:rPr>
              <a:t>&lt;a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id=“address1”&gt;&lt;/a&gt;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Verdana"/>
                <a:cs typeface="Verdana"/>
              </a:rPr>
              <a:t>B 44,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Sector 59,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Noida,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Uttar </a:t>
            </a:r>
            <a:r>
              <a:rPr sz="2000" spc="-10" dirty="0">
                <a:latin typeface="Verdana"/>
                <a:cs typeface="Verdana"/>
              </a:rPr>
              <a:t>Pradesh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201301, India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Verdana"/>
                <a:cs typeface="Verdana"/>
              </a:rPr>
              <a:t>…Contents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the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page…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000" dirty="0">
                <a:latin typeface="Verdana"/>
                <a:cs typeface="Verdana"/>
              </a:rPr>
              <a:t>I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am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working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in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&lt;a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href=“#address1”&gt;Careerera&lt;/a&gt;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569" y="245109"/>
            <a:ext cx="65100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Providing</a:t>
            </a:r>
            <a:r>
              <a:rPr dirty="0"/>
              <a:t> </a:t>
            </a:r>
            <a:r>
              <a:rPr spc="-65" dirty="0"/>
              <a:t>Target</a:t>
            </a:r>
            <a:r>
              <a:rPr dirty="0"/>
              <a:t> for</a:t>
            </a:r>
            <a:r>
              <a:rPr spc="-40" dirty="0"/>
              <a:t> </a:t>
            </a:r>
            <a:r>
              <a:rPr dirty="0"/>
              <a:t>a Hyperlink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700" y="1423542"/>
            <a:ext cx="8842375" cy="2903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Verdana"/>
                <a:cs typeface="Verdana"/>
              </a:rPr>
              <a:t>Target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attribute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 </a:t>
            </a:r>
            <a:r>
              <a:rPr sz="1800" spc="-5" dirty="0">
                <a:latin typeface="Verdana"/>
                <a:cs typeface="Verdana"/>
              </a:rPr>
              <a:t>&lt;a&gt;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tag speciﬁes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where to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load the linked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document.</a:t>
            </a:r>
            <a:endParaRPr sz="1800">
              <a:latin typeface="Verdana"/>
              <a:cs typeface="Verdana"/>
            </a:endParaRPr>
          </a:p>
          <a:p>
            <a:pPr marR="326390" algn="ctr">
              <a:lnSpc>
                <a:spcPct val="100000"/>
              </a:lnSpc>
              <a:spcBef>
                <a:spcPts val="35"/>
              </a:spcBef>
            </a:pPr>
            <a:r>
              <a:rPr sz="1800" dirty="0">
                <a:latin typeface="Verdana"/>
                <a:cs typeface="Verdana"/>
              </a:rPr>
              <a:t>&lt;a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href=“link2.htm”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target=“frame2”&gt;Document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2&lt;/a&gt;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ts val="2145"/>
              </a:lnSpc>
              <a:spcBef>
                <a:spcPts val="5"/>
              </a:spcBef>
            </a:pPr>
            <a:r>
              <a:rPr sz="1800" dirty="0">
                <a:latin typeface="Verdana"/>
                <a:cs typeface="Verdana"/>
              </a:rPr>
              <a:t>It</a:t>
            </a:r>
            <a:r>
              <a:rPr sz="1800" spc="-5" dirty="0">
                <a:latin typeface="Verdana"/>
                <a:cs typeface="Verdana"/>
              </a:rPr>
              <a:t> takes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following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values:</a:t>
            </a:r>
            <a:endParaRPr sz="1800">
              <a:latin typeface="Verdana"/>
              <a:cs typeface="Verdana"/>
            </a:endParaRPr>
          </a:p>
          <a:p>
            <a:pPr marL="259079" indent="-242570">
              <a:lnSpc>
                <a:spcPts val="1900"/>
              </a:lnSpc>
              <a:buFont typeface="Wingdings"/>
              <a:buChar char=""/>
              <a:tabLst>
                <a:tab pos="259079" algn="l"/>
                <a:tab pos="259715" algn="l"/>
              </a:tabLst>
            </a:pPr>
            <a:r>
              <a:rPr sz="1600" spc="-5" dirty="0">
                <a:latin typeface="Verdana"/>
                <a:cs typeface="Verdana"/>
              </a:rPr>
              <a:t>name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of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existing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window/target</a:t>
            </a:r>
            <a:endParaRPr sz="1600">
              <a:latin typeface="Verdana"/>
              <a:cs typeface="Verdana"/>
            </a:endParaRPr>
          </a:p>
          <a:p>
            <a:pPr marL="259079" indent="-242570">
              <a:lnSpc>
                <a:spcPts val="1900"/>
              </a:lnSpc>
              <a:buFont typeface="Wingdings"/>
              <a:buChar char=""/>
              <a:tabLst>
                <a:tab pos="259079" algn="l"/>
                <a:tab pos="259715" algn="l"/>
              </a:tabLst>
            </a:pPr>
            <a:r>
              <a:rPr sz="1600" spc="-5" dirty="0">
                <a:latin typeface="Verdana"/>
                <a:cs typeface="Verdana"/>
              </a:rPr>
              <a:t>_blank</a:t>
            </a:r>
            <a:endParaRPr sz="1600">
              <a:latin typeface="Verdana"/>
              <a:cs typeface="Verdana"/>
            </a:endParaRPr>
          </a:p>
          <a:p>
            <a:pPr marL="259079" indent="-242570">
              <a:lnSpc>
                <a:spcPts val="1895"/>
              </a:lnSpc>
              <a:buFont typeface="Wingdings"/>
              <a:buChar char=""/>
              <a:tabLst>
                <a:tab pos="259079" algn="l"/>
                <a:tab pos="259715" algn="l"/>
              </a:tabLst>
            </a:pPr>
            <a:r>
              <a:rPr sz="1600" spc="-5" dirty="0">
                <a:latin typeface="Verdana"/>
                <a:cs typeface="Verdana"/>
              </a:rPr>
              <a:t>_self</a:t>
            </a:r>
            <a:endParaRPr sz="1600">
              <a:latin typeface="Verdana"/>
              <a:cs typeface="Verdana"/>
            </a:endParaRPr>
          </a:p>
          <a:p>
            <a:pPr marL="259079" indent="-242570">
              <a:lnSpc>
                <a:spcPts val="1905"/>
              </a:lnSpc>
              <a:buFont typeface="Wingdings"/>
              <a:buChar char=""/>
              <a:tabLst>
                <a:tab pos="259079" algn="l"/>
                <a:tab pos="259715" algn="l"/>
              </a:tabLst>
            </a:pPr>
            <a:r>
              <a:rPr sz="1600" spc="-5" dirty="0">
                <a:latin typeface="Verdana"/>
                <a:cs typeface="Verdana"/>
              </a:rPr>
              <a:t>_parent</a:t>
            </a:r>
            <a:endParaRPr sz="1600">
              <a:latin typeface="Verdana"/>
              <a:cs typeface="Verdana"/>
            </a:endParaRPr>
          </a:p>
          <a:p>
            <a:pPr marL="259079" indent="-242570">
              <a:lnSpc>
                <a:spcPts val="1914"/>
              </a:lnSpc>
              <a:buFont typeface="Wingdings"/>
              <a:buChar char=""/>
              <a:tabLst>
                <a:tab pos="259079" algn="l"/>
                <a:tab pos="259715" algn="l"/>
              </a:tabLst>
            </a:pPr>
            <a:r>
              <a:rPr sz="1600" spc="-5" dirty="0">
                <a:latin typeface="Verdana"/>
                <a:cs typeface="Verdana"/>
              </a:rPr>
              <a:t>_top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By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default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it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loads</a:t>
            </a:r>
            <a:r>
              <a:rPr sz="1800" dirty="0">
                <a:latin typeface="Verdana"/>
                <a:cs typeface="Verdana"/>
              </a:rPr>
              <a:t> 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linked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document </a:t>
            </a:r>
            <a:r>
              <a:rPr sz="1800" spc="5" dirty="0">
                <a:latin typeface="Verdana"/>
                <a:cs typeface="Verdana"/>
              </a:rPr>
              <a:t>in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current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window.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569" y="245109"/>
            <a:ext cx="29311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_blank</a:t>
            </a:r>
            <a:r>
              <a:rPr spc="-50" dirty="0"/>
              <a:t> </a:t>
            </a:r>
            <a:r>
              <a:rPr spc="-5" dirty="0"/>
              <a:t>(Code)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700" y="1423542"/>
            <a:ext cx="8842375" cy="2903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Verdana"/>
                <a:cs typeface="Verdana"/>
              </a:rPr>
              <a:t>Target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attribute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 </a:t>
            </a:r>
            <a:r>
              <a:rPr sz="1800" spc="-5" dirty="0">
                <a:latin typeface="Verdana"/>
                <a:cs typeface="Verdana"/>
              </a:rPr>
              <a:t>&lt;a&gt;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tag speciﬁes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where to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load the linked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document.</a:t>
            </a:r>
            <a:endParaRPr sz="1800">
              <a:latin typeface="Verdana"/>
              <a:cs typeface="Verdana"/>
            </a:endParaRPr>
          </a:p>
          <a:p>
            <a:pPr marR="326390" algn="ctr">
              <a:lnSpc>
                <a:spcPct val="100000"/>
              </a:lnSpc>
              <a:spcBef>
                <a:spcPts val="35"/>
              </a:spcBef>
            </a:pPr>
            <a:r>
              <a:rPr sz="1800" dirty="0">
                <a:latin typeface="Verdana"/>
                <a:cs typeface="Verdana"/>
              </a:rPr>
              <a:t>&lt;a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href=“link2.htm”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target=“frame2”&gt;Document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2&lt;/a&gt;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ts val="2145"/>
              </a:lnSpc>
              <a:spcBef>
                <a:spcPts val="5"/>
              </a:spcBef>
            </a:pPr>
            <a:r>
              <a:rPr sz="1800" dirty="0">
                <a:latin typeface="Verdana"/>
                <a:cs typeface="Verdana"/>
              </a:rPr>
              <a:t>It</a:t>
            </a:r>
            <a:r>
              <a:rPr sz="1800" spc="-5" dirty="0">
                <a:latin typeface="Verdana"/>
                <a:cs typeface="Verdana"/>
              </a:rPr>
              <a:t> takes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following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values:</a:t>
            </a:r>
            <a:endParaRPr sz="1800">
              <a:latin typeface="Verdana"/>
              <a:cs typeface="Verdana"/>
            </a:endParaRPr>
          </a:p>
          <a:p>
            <a:pPr marL="259079" indent="-242570">
              <a:lnSpc>
                <a:spcPts val="1900"/>
              </a:lnSpc>
              <a:buFont typeface="Wingdings"/>
              <a:buChar char=""/>
              <a:tabLst>
                <a:tab pos="259079" algn="l"/>
                <a:tab pos="259715" algn="l"/>
              </a:tabLst>
            </a:pPr>
            <a:r>
              <a:rPr sz="1600" spc="-5" dirty="0">
                <a:latin typeface="Verdana"/>
                <a:cs typeface="Verdana"/>
              </a:rPr>
              <a:t>name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of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existing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window/target</a:t>
            </a:r>
            <a:endParaRPr sz="1600">
              <a:latin typeface="Verdana"/>
              <a:cs typeface="Verdana"/>
            </a:endParaRPr>
          </a:p>
          <a:p>
            <a:pPr marL="259079" indent="-242570">
              <a:lnSpc>
                <a:spcPts val="1900"/>
              </a:lnSpc>
              <a:buFont typeface="Wingdings"/>
              <a:buChar char=""/>
              <a:tabLst>
                <a:tab pos="259079" algn="l"/>
                <a:tab pos="259715" algn="l"/>
              </a:tabLst>
            </a:pPr>
            <a:r>
              <a:rPr sz="1600" spc="-5" dirty="0">
                <a:latin typeface="Verdana"/>
                <a:cs typeface="Verdana"/>
              </a:rPr>
              <a:t>_blank</a:t>
            </a:r>
            <a:endParaRPr sz="1600">
              <a:latin typeface="Verdana"/>
              <a:cs typeface="Verdana"/>
            </a:endParaRPr>
          </a:p>
          <a:p>
            <a:pPr marL="259079" indent="-242570">
              <a:lnSpc>
                <a:spcPts val="1895"/>
              </a:lnSpc>
              <a:buFont typeface="Wingdings"/>
              <a:buChar char=""/>
              <a:tabLst>
                <a:tab pos="259079" algn="l"/>
                <a:tab pos="259715" algn="l"/>
              </a:tabLst>
            </a:pPr>
            <a:r>
              <a:rPr sz="1600" spc="-5" dirty="0">
                <a:latin typeface="Verdana"/>
                <a:cs typeface="Verdana"/>
              </a:rPr>
              <a:t>_self</a:t>
            </a:r>
            <a:endParaRPr sz="1600">
              <a:latin typeface="Verdana"/>
              <a:cs typeface="Verdana"/>
            </a:endParaRPr>
          </a:p>
          <a:p>
            <a:pPr marL="259079" indent="-242570">
              <a:lnSpc>
                <a:spcPts val="1905"/>
              </a:lnSpc>
              <a:buFont typeface="Wingdings"/>
              <a:buChar char=""/>
              <a:tabLst>
                <a:tab pos="259079" algn="l"/>
                <a:tab pos="259715" algn="l"/>
              </a:tabLst>
            </a:pPr>
            <a:r>
              <a:rPr sz="1600" spc="-5" dirty="0">
                <a:latin typeface="Verdana"/>
                <a:cs typeface="Verdana"/>
              </a:rPr>
              <a:t>_parent</a:t>
            </a:r>
            <a:endParaRPr sz="1600">
              <a:latin typeface="Verdana"/>
              <a:cs typeface="Verdana"/>
            </a:endParaRPr>
          </a:p>
          <a:p>
            <a:pPr marL="259079" indent="-242570">
              <a:lnSpc>
                <a:spcPts val="1914"/>
              </a:lnSpc>
              <a:buFont typeface="Wingdings"/>
              <a:buChar char=""/>
              <a:tabLst>
                <a:tab pos="259079" algn="l"/>
                <a:tab pos="259715" algn="l"/>
              </a:tabLst>
            </a:pPr>
            <a:r>
              <a:rPr sz="1600" spc="-5" dirty="0">
                <a:latin typeface="Verdana"/>
                <a:cs typeface="Verdana"/>
              </a:rPr>
              <a:t>_top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By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default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it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loads</a:t>
            </a:r>
            <a:r>
              <a:rPr sz="1800" dirty="0">
                <a:latin typeface="Verdana"/>
                <a:cs typeface="Verdana"/>
              </a:rPr>
              <a:t> 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linked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document </a:t>
            </a:r>
            <a:r>
              <a:rPr sz="1800" spc="5" dirty="0">
                <a:latin typeface="Verdana"/>
                <a:cs typeface="Verdana"/>
              </a:rPr>
              <a:t>in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current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window.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2" y="245109"/>
            <a:ext cx="31750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60" dirty="0"/>
              <a:t> </a:t>
            </a:r>
            <a:r>
              <a:rPr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700" y="1423542"/>
            <a:ext cx="8017509" cy="18357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2047875">
              <a:lnSpc>
                <a:spcPct val="101800"/>
              </a:lnSpc>
              <a:spcBef>
                <a:spcPts val="60"/>
              </a:spcBef>
            </a:pPr>
            <a:r>
              <a:rPr sz="1800" dirty="0">
                <a:latin typeface="Verdana"/>
                <a:cs typeface="Verdana"/>
              </a:rPr>
              <a:t>Most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Web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documents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created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using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HTML.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Documents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saved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with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extension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.html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.htm.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78900"/>
              </a:lnSpc>
              <a:spcBef>
                <a:spcPts val="490"/>
              </a:spcBef>
            </a:pPr>
            <a:r>
              <a:rPr sz="1800" spc="-60" dirty="0">
                <a:latin typeface="Verdana"/>
                <a:cs typeface="Verdana"/>
              </a:rPr>
              <a:t>Tags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 strings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in</a:t>
            </a:r>
            <a:r>
              <a:rPr sz="1800" dirty="0">
                <a:latin typeface="Verdana"/>
                <a:cs typeface="Verdana"/>
              </a:rPr>
              <a:t> 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language </a:t>
            </a:r>
            <a:r>
              <a:rPr sz="1800" dirty="0">
                <a:latin typeface="Verdana"/>
                <a:cs typeface="Verdana"/>
              </a:rPr>
              <a:t>surrounded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by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 less-than </a:t>
            </a:r>
            <a:r>
              <a:rPr sz="1800" spc="-5" dirty="0">
                <a:latin typeface="Verdana"/>
                <a:cs typeface="Verdana"/>
              </a:rPr>
              <a:t>(&lt;) </a:t>
            </a:r>
            <a:r>
              <a:rPr sz="1800" dirty="0">
                <a:latin typeface="Verdana"/>
                <a:cs typeface="Verdana"/>
              </a:rPr>
              <a:t>and a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greater-than (&gt;)</a:t>
            </a:r>
            <a:r>
              <a:rPr sz="1800" dirty="0">
                <a:latin typeface="Verdana"/>
                <a:cs typeface="Verdana"/>
              </a:rPr>
              <a:t> sign.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05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  <a:tab pos="2607945" algn="l"/>
              </a:tabLst>
            </a:pPr>
            <a:r>
              <a:rPr sz="1600" spc="-5" dirty="0">
                <a:latin typeface="Verdana"/>
                <a:cs typeface="Verdana"/>
              </a:rPr>
              <a:t>Opening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tag: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&lt;html&gt;	</a:t>
            </a:r>
            <a:r>
              <a:rPr sz="1600" spc="-5" dirty="0">
                <a:latin typeface="Verdana"/>
                <a:cs typeface="Verdana"/>
              </a:rPr>
              <a:t>Ending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tag: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&lt;/html&gt;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145"/>
              </a:lnSpc>
              <a:spcBef>
                <a:spcPts val="40"/>
              </a:spcBef>
            </a:pPr>
            <a:r>
              <a:rPr sz="1800" dirty="0">
                <a:latin typeface="Verdana"/>
                <a:cs typeface="Verdana"/>
              </a:rPr>
              <a:t>Can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have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Attributes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05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10" dirty="0">
                <a:latin typeface="Verdana"/>
                <a:cs typeface="Verdana"/>
              </a:rPr>
              <a:t>Attributes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Name-Value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pairs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added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dirty="0">
                <a:latin typeface="Verdana"/>
                <a:cs typeface="Verdana"/>
              </a:rPr>
              <a:t> HTML</a:t>
            </a:r>
            <a:r>
              <a:rPr sz="1600" spc="-5" dirty="0">
                <a:latin typeface="Verdana"/>
                <a:cs typeface="Verdana"/>
              </a:rPr>
              <a:t> start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tags.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4929"/>
          <a:stretch/>
        </p:blipFill>
        <p:spPr>
          <a:xfrm>
            <a:off x="1219200" y="3581401"/>
            <a:ext cx="5867400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569" y="245109"/>
            <a:ext cx="25285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_self</a:t>
            </a:r>
            <a:r>
              <a:rPr spc="-80" dirty="0"/>
              <a:t> </a:t>
            </a:r>
            <a:r>
              <a:rPr spc="-5" dirty="0"/>
              <a:t>(Code)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6551" y="3653027"/>
            <a:ext cx="7175500" cy="850900"/>
            <a:chOff x="606551" y="3653027"/>
            <a:chExt cx="7175500" cy="850900"/>
          </a:xfrm>
        </p:grpSpPr>
        <p:sp>
          <p:nvSpPr>
            <p:cNvPr id="4" name="object 4"/>
            <p:cNvSpPr/>
            <p:nvPr/>
          </p:nvSpPr>
          <p:spPr>
            <a:xfrm>
              <a:off x="612647" y="3659124"/>
              <a:ext cx="7162800" cy="838200"/>
            </a:xfrm>
            <a:custGeom>
              <a:avLst/>
              <a:gdLst/>
              <a:ahLst/>
              <a:cxnLst/>
              <a:rect l="l" t="t" r="r" b="b"/>
              <a:pathLst>
                <a:path w="7162800" h="838200">
                  <a:moveTo>
                    <a:pt x="7023100" y="0"/>
                  </a:moveTo>
                  <a:lnTo>
                    <a:pt x="139701" y="0"/>
                  </a:lnTo>
                  <a:lnTo>
                    <a:pt x="95544" y="7116"/>
                  </a:lnTo>
                  <a:lnTo>
                    <a:pt x="57195" y="26936"/>
                  </a:lnTo>
                  <a:lnTo>
                    <a:pt x="26954" y="57168"/>
                  </a:lnTo>
                  <a:lnTo>
                    <a:pt x="7122" y="95520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122" y="742679"/>
                  </a:lnTo>
                  <a:lnTo>
                    <a:pt x="26954" y="781031"/>
                  </a:lnTo>
                  <a:lnTo>
                    <a:pt x="57195" y="811263"/>
                  </a:lnTo>
                  <a:lnTo>
                    <a:pt x="95544" y="831083"/>
                  </a:lnTo>
                  <a:lnTo>
                    <a:pt x="139701" y="838200"/>
                  </a:lnTo>
                  <a:lnTo>
                    <a:pt x="7023100" y="838200"/>
                  </a:lnTo>
                  <a:lnTo>
                    <a:pt x="7067279" y="831083"/>
                  </a:lnTo>
                  <a:lnTo>
                    <a:pt x="7105631" y="811263"/>
                  </a:lnTo>
                  <a:lnTo>
                    <a:pt x="7135863" y="781031"/>
                  </a:lnTo>
                  <a:lnTo>
                    <a:pt x="7155683" y="742679"/>
                  </a:lnTo>
                  <a:lnTo>
                    <a:pt x="7162800" y="698500"/>
                  </a:lnTo>
                  <a:lnTo>
                    <a:pt x="7162800" y="139700"/>
                  </a:lnTo>
                  <a:lnTo>
                    <a:pt x="7155683" y="95520"/>
                  </a:lnTo>
                  <a:lnTo>
                    <a:pt x="7135863" y="57168"/>
                  </a:lnTo>
                  <a:lnTo>
                    <a:pt x="7105631" y="26936"/>
                  </a:lnTo>
                  <a:lnTo>
                    <a:pt x="7067279" y="7116"/>
                  </a:lnTo>
                  <a:lnTo>
                    <a:pt x="7023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2647" y="3659124"/>
              <a:ext cx="7162800" cy="838200"/>
            </a:xfrm>
            <a:custGeom>
              <a:avLst/>
              <a:gdLst/>
              <a:ahLst/>
              <a:cxnLst/>
              <a:rect l="l" t="t" r="r" b="b"/>
              <a:pathLst>
                <a:path w="7162800" h="838200">
                  <a:moveTo>
                    <a:pt x="0" y="139700"/>
                  </a:moveTo>
                  <a:lnTo>
                    <a:pt x="7122" y="95520"/>
                  </a:lnTo>
                  <a:lnTo>
                    <a:pt x="26954" y="57168"/>
                  </a:lnTo>
                  <a:lnTo>
                    <a:pt x="57195" y="26936"/>
                  </a:lnTo>
                  <a:lnTo>
                    <a:pt x="95544" y="7116"/>
                  </a:lnTo>
                  <a:lnTo>
                    <a:pt x="139701" y="0"/>
                  </a:lnTo>
                  <a:lnTo>
                    <a:pt x="7023100" y="0"/>
                  </a:lnTo>
                  <a:lnTo>
                    <a:pt x="7067279" y="7116"/>
                  </a:lnTo>
                  <a:lnTo>
                    <a:pt x="7105631" y="26936"/>
                  </a:lnTo>
                  <a:lnTo>
                    <a:pt x="7135863" y="57168"/>
                  </a:lnTo>
                  <a:lnTo>
                    <a:pt x="7155683" y="95520"/>
                  </a:lnTo>
                  <a:lnTo>
                    <a:pt x="7162800" y="139700"/>
                  </a:lnTo>
                  <a:lnTo>
                    <a:pt x="7162800" y="698500"/>
                  </a:lnTo>
                  <a:lnTo>
                    <a:pt x="7155683" y="742679"/>
                  </a:lnTo>
                  <a:lnTo>
                    <a:pt x="7135863" y="781031"/>
                  </a:lnTo>
                  <a:lnTo>
                    <a:pt x="7105631" y="811263"/>
                  </a:lnTo>
                  <a:lnTo>
                    <a:pt x="7067279" y="831083"/>
                  </a:lnTo>
                  <a:lnTo>
                    <a:pt x="7023100" y="838200"/>
                  </a:lnTo>
                  <a:lnTo>
                    <a:pt x="139701" y="838200"/>
                  </a:lnTo>
                  <a:lnTo>
                    <a:pt x="95544" y="831083"/>
                  </a:lnTo>
                  <a:lnTo>
                    <a:pt x="57195" y="811263"/>
                  </a:lnTo>
                  <a:lnTo>
                    <a:pt x="26954" y="781031"/>
                  </a:lnTo>
                  <a:lnTo>
                    <a:pt x="7122" y="742679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8314" y="3869182"/>
            <a:ext cx="59810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ndara"/>
                <a:cs typeface="Candara"/>
              </a:rPr>
              <a:t>&lt;a</a:t>
            </a:r>
            <a:r>
              <a:rPr sz="2000" spc="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href="selftarget.html"</a:t>
            </a:r>
            <a:r>
              <a:rPr sz="2000" spc="1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target="_self"&gt;next&lt;/a&gt;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page</a:t>
            </a:r>
            <a:endParaRPr sz="2000">
              <a:latin typeface="Candara"/>
              <a:cs typeface="Candar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700" y="1423542"/>
            <a:ext cx="8098155" cy="134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“_self”: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10" dirty="0">
                <a:latin typeface="Verdana"/>
                <a:cs typeface="Verdana"/>
              </a:rPr>
              <a:t>Puts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new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document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 the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same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window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frame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 the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current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document.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14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20" dirty="0">
                <a:latin typeface="Verdana"/>
                <a:cs typeface="Verdana"/>
              </a:rPr>
              <a:t>Works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the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same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if you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had not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used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TARGET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at </a:t>
            </a:r>
            <a:r>
              <a:rPr sz="1600" spc="-10" dirty="0">
                <a:latin typeface="Verdana"/>
                <a:cs typeface="Verdana"/>
              </a:rPr>
              <a:t>all.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This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code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produces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this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go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226" y="1196530"/>
            <a:ext cx="8537575" cy="1087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“_top”:</a:t>
            </a:r>
            <a:endParaRPr sz="1800">
              <a:latin typeface="Verdana"/>
              <a:cs typeface="Verdana"/>
            </a:endParaRPr>
          </a:p>
          <a:p>
            <a:pPr marL="751205" marR="5080" indent="-291465">
              <a:lnSpc>
                <a:spcPct val="138900"/>
              </a:lnSpc>
              <a:spcBef>
                <a:spcPts val="869"/>
              </a:spcBef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1600" spc="-5" dirty="0">
                <a:latin typeface="Verdana"/>
                <a:cs typeface="Verdana"/>
              </a:rPr>
              <a:t>loads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linked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document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the</a:t>
            </a:r>
            <a:r>
              <a:rPr sz="1600" spc="-5" dirty="0">
                <a:latin typeface="Verdana"/>
                <a:cs typeface="Verdana"/>
              </a:rPr>
              <a:t> topmost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frame.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This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means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that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new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page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ﬁlls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entire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window.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7569" y="239979"/>
            <a:ext cx="24828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_top</a:t>
            </a:r>
            <a:r>
              <a:rPr spc="-65" dirty="0"/>
              <a:t> </a:t>
            </a:r>
            <a:r>
              <a:rPr spc="-5" dirty="0"/>
              <a:t>(Code)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79703" y="3422903"/>
            <a:ext cx="7257415" cy="1115695"/>
            <a:chOff x="679703" y="3422903"/>
            <a:chExt cx="7257415" cy="1115695"/>
          </a:xfrm>
        </p:grpSpPr>
        <p:sp>
          <p:nvSpPr>
            <p:cNvPr id="5" name="object 5"/>
            <p:cNvSpPr/>
            <p:nvPr/>
          </p:nvSpPr>
          <p:spPr>
            <a:xfrm>
              <a:off x="685800" y="3429000"/>
              <a:ext cx="7245350" cy="1103630"/>
            </a:xfrm>
            <a:custGeom>
              <a:avLst/>
              <a:gdLst/>
              <a:ahLst/>
              <a:cxnLst/>
              <a:rect l="l" t="t" r="r" b="b"/>
              <a:pathLst>
                <a:path w="7245350" h="1103629">
                  <a:moveTo>
                    <a:pt x="7061200" y="0"/>
                  </a:moveTo>
                  <a:lnTo>
                    <a:pt x="183894" y="0"/>
                  </a:lnTo>
                  <a:lnTo>
                    <a:pt x="135009" y="6566"/>
                  </a:lnTo>
                  <a:lnTo>
                    <a:pt x="91080" y="25098"/>
                  </a:lnTo>
                  <a:lnTo>
                    <a:pt x="53862" y="53848"/>
                  </a:lnTo>
                  <a:lnTo>
                    <a:pt x="25107" y="91063"/>
                  </a:lnTo>
                  <a:lnTo>
                    <a:pt x="6569" y="134996"/>
                  </a:lnTo>
                  <a:lnTo>
                    <a:pt x="0" y="183895"/>
                  </a:lnTo>
                  <a:lnTo>
                    <a:pt x="0" y="919480"/>
                  </a:lnTo>
                  <a:lnTo>
                    <a:pt x="6569" y="968379"/>
                  </a:lnTo>
                  <a:lnTo>
                    <a:pt x="25107" y="1012312"/>
                  </a:lnTo>
                  <a:lnTo>
                    <a:pt x="53862" y="1049528"/>
                  </a:lnTo>
                  <a:lnTo>
                    <a:pt x="91080" y="1078277"/>
                  </a:lnTo>
                  <a:lnTo>
                    <a:pt x="135009" y="1096809"/>
                  </a:lnTo>
                  <a:lnTo>
                    <a:pt x="183894" y="1103376"/>
                  </a:lnTo>
                  <a:lnTo>
                    <a:pt x="7061200" y="1103376"/>
                  </a:lnTo>
                  <a:lnTo>
                    <a:pt x="7110099" y="1096809"/>
                  </a:lnTo>
                  <a:lnTo>
                    <a:pt x="7154032" y="1078277"/>
                  </a:lnTo>
                  <a:lnTo>
                    <a:pt x="7191247" y="1049527"/>
                  </a:lnTo>
                  <a:lnTo>
                    <a:pt x="7219997" y="1012312"/>
                  </a:lnTo>
                  <a:lnTo>
                    <a:pt x="7238529" y="968379"/>
                  </a:lnTo>
                  <a:lnTo>
                    <a:pt x="7245096" y="919480"/>
                  </a:lnTo>
                  <a:lnTo>
                    <a:pt x="7245096" y="183895"/>
                  </a:lnTo>
                  <a:lnTo>
                    <a:pt x="7238529" y="134996"/>
                  </a:lnTo>
                  <a:lnTo>
                    <a:pt x="7219997" y="91063"/>
                  </a:lnTo>
                  <a:lnTo>
                    <a:pt x="7191248" y="53848"/>
                  </a:lnTo>
                  <a:lnTo>
                    <a:pt x="7154032" y="25098"/>
                  </a:lnTo>
                  <a:lnTo>
                    <a:pt x="7110099" y="6566"/>
                  </a:lnTo>
                  <a:lnTo>
                    <a:pt x="7061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5800" y="3429000"/>
              <a:ext cx="7245350" cy="1103630"/>
            </a:xfrm>
            <a:custGeom>
              <a:avLst/>
              <a:gdLst/>
              <a:ahLst/>
              <a:cxnLst/>
              <a:rect l="l" t="t" r="r" b="b"/>
              <a:pathLst>
                <a:path w="7245350" h="1103629">
                  <a:moveTo>
                    <a:pt x="0" y="183895"/>
                  </a:moveTo>
                  <a:lnTo>
                    <a:pt x="6569" y="134996"/>
                  </a:lnTo>
                  <a:lnTo>
                    <a:pt x="25107" y="91063"/>
                  </a:lnTo>
                  <a:lnTo>
                    <a:pt x="53862" y="53848"/>
                  </a:lnTo>
                  <a:lnTo>
                    <a:pt x="91080" y="25098"/>
                  </a:lnTo>
                  <a:lnTo>
                    <a:pt x="135009" y="6566"/>
                  </a:lnTo>
                  <a:lnTo>
                    <a:pt x="183894" y="0"/>
                  </a:lnTo>
                  <a:lnTo>
                    <a:pt x="7061200" y="0"/>
                  </a:lnTo>
                  <a:lnTo>
                    <a:pt x="7110099" y="6566"/>
                  </a:lnTo>
                  <a:lnTo>
                    <a:pt x="7154032" y="25098"/>
                  </a:lnTo>
                  <a:lnTo>
                    <a:pt x="7191248" y="53848"/>
                  </a:lnTo>
                  <a:lnTo>
                    <a:pt x="7219997" y="91063"/>
                  </a:lnTo>
                  <a:lnTo>
                    <a:pt x="7238529" y="134996"/>
                  </a:lnTo>
                  <a:lnTo>
                    <a:pt x="7245096" y="183895"/>
                  </a:lnTo>
                  <a:lnTo>
                    <a:pt x="7245096" y="919480"/>
                  </a:lnTo>
                  <a:lnTo>
                    <a:pt x="7238529" y="968379"/>
                  </a:lnTo>
                  <a:lnTo>
                    <a:pt x="7219997" y="1012312"/>
                  </a:lnTo>
                  <a:lnTo>
                    <a:pt x="7191247" y="1049527"/>
                  </a:lnTo>
                  <a:lnTo>
                    <a:pt x="7154032" y="1078277"/>
                  </a:lnTo>
                  <a:lnTo>
                    <a:pt x="7110099" y="1096809"/>
                  </a:lnTo>
                  <a:lnTo>
                    <a:pt x="7061200" y="1103376"/>
                  </a:lnTo>
                  <a:lnTo>
                    <a:pt x="183894" y="1103376"/>
                  </a:lnTo>
                  <a:lnTo>
                    <a:pt x="135009" y="1096809"/>
                  </a:lnTo>
                  <a:lnTo>
                    <a:pt x="91080" y="1078277"/>
                  </a:lnTo>
                  <a:lnTo>
                    <a:pt x="53862" y="1049528"/>
                  </a:lnTo>
                  <a:lnTo>
                    <a:pt x="25107" y="1012312"/>
                  </a:lnTo>
                  <a:lnTo>
                    <a:pt x="6569" y="968379"/>
                  </a:lnTo>
                  <a:lnTo>
                    <a:pt x="0" y="919480"/>
                  </a:lnTo>
                  <a:lnTo>
                    <a:pt x="0" y="183895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40942" y="3602482"/>
            <a:ext cx="3395979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Verdana"/>
                <a:cs typeface="Verdana"/>
              </a:rPr>
              <a:t>&lt;a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href="selftarget.html"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Verdana"/>
                <a:cs typeface="Verdana"/>
              </a:rPr>
              <a:t>target="_top"</a:t>
            </a:r>
            <a:r>
              <a:rPr sz="2000" dirty="0">
                <a:latin typeface="Verdana"/>
                <a:cs typeface="Verdana"/>
              </a:rPr>
              <a:t>&gt;top&lt;/a&gt;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569" y="245109"/>
            <a:ext cx="31515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_parent</a:t>
            </a:r>
            <a:r>
              <a:rPr spc="-75" dirty="0"/>
              <a:t> </a:t>
            </a:r>
            <a:r>
              <a:rPr spc="-5" dirty="0"/>
              <a:t>(Code)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80642" y="2650235"/>
            <a:ext cx="7952740" cy="850900"/>
            <a:chOff x="580642" y="2650235"/>
            <a:chExt cx="7952740" cy="850900"/>
          </a:xfrm>
        </p:grpSpPr>
        <p:sp>
          <p:nvSpPr>
            <p:cNvPr id="4" name="object 4"/>
            <p:cNvSpPr/>
            <p:nvPr/>
          </p:nvSpPr>
          <p:spPr>
            <a:xfrm>
              <a:off x="586738" y="2656331"/>
              <a:ext cx="7940040" cy="838200"/>
            </a:xfrm>
            <a:custGeom>
              <a:avLst/>
              <a:gdLst/>
              <a:ahLst/>
              <a:cxnLst/>
              <a:rect l="l" t="t" r="r" b="b"/>
              <a:pathLst>
                <a:path w="7940040" h="838200">
                  <a:moveTo>
                    <a:pt x="7800341" y="0"/>
                  </a:moveTo>
                  <a:lnTo>
                    <a:pt x="139701" y="0"/>
                  </a:lnTo>
                  <a:lnTo>
                    <a:pt x="95546" y="7116"/>
                  </a:lnTo>
                  <a:lnTo>
                    <a:pt x="57197" y="26936"/>
                  </a:lnTo>
                  <a:lnTo>
                    <a:pt x="26955" y="57168"/>
                  </a:lnTo>
                  <a:lnTo>
                    <a:pt x="7122" y="95520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122" y="742679"/>
                  </a:lnTo>
                  <a:lnTo>
                    <a:pt x="26955" y="781031"/>
                  </a:lnTo>
                  <a:lnTo>
                    <a:pt x="57197" y="811263"/>
                  </a:lnTo>
                  <a:lnTo>
                    <a:pt x="95546" y="831083"/>
                  </a:lnTo>
                  <a:lnTo>
                    <a:pt x="139701" y="838200"/>
                  </a:lnTo>
                  <a:lnTo>
                    <a:pt x="7800341" y="838200"/>
                  </a:lnTo>
                  <a:lnTo>
                    <a:pt x="7844521" y="831083"/>
                  </a:lnTo>
                  <a:lnTo>
                    <a:pt x="7882872" y="811263"/>
                  </a:lnTo>
                  <a:lnTo>
                    <a:pt x="7913105" y="781031"/>
                  </a:lnTo>
                  <a:lnTo>
                    <a:pt x="7932925" y="742679"/>
                  </a:lnTo>
                  <a:lnTo>
                    <a:pt x="7940041" y="698500"/>
                  </a:lnTo>
                  <a:lnTo>
                    <a:pt x="7940041" y="139700"/>
                  </a:lnTo>
                  <a:lnTo>
                    <a:pt x="7932925" y="95520"/>
                  </a:lnTo>
                  <a:lnTo>
                    <a:pt x="7913105" y="57168"/>
                  </a:lnTo>
                  <a:lnTo>
                    <a:pt x="7882872" y="26936"/>
                  </a:lnTo>
                  <a:lnTo>
                    <a:pt x="7844521" y="7116"/>
                  </a:lnTo>
                  <a:lnTo>
                    <a:pt x="78003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6738" y="2656331"/>
              <a:ext cx="7940040" cy="838200"/>
            </a:xfrm>
            <a:custGeom>
              <a:avLst/>
              <a:gdLst/>
              <a:ahLst/>
              <a:cxnLst/>
              <a:rect l="l" t="t" r="r" b="b"/>
              <a:pathLst>
                <a:path w="7940040" h="838200">
                  <a:moveTo>
                    <a:pt x="0" y="139700"/>
                  </a:moveTo>
                  <a:lnTo>
                    <a:pt x="7122" y="95520"/>
                  </a:lnTo>
                  <a:lnTo>
                    <a:pt x="26955" y="57168"/>
                  </a:lnTo>
                  <a:lnTo>
                    <a:pt x="57197" y="26936"/>
                  </a:lnTo>
                  <a:lnTo>
                    <a:pt x="95546" y="7116"/>
                  </a:lnTo>
                  <a:lnTo>
                    <a:pt x="139701" y="0"/>
                  </a:lnTo>
                  <a:lnTo>
                    <a:pt x="7800341" y="0"/>
                  </a:lnTo>
                  <a:lnTo>
                    <a:pt x="7844521" y="7116"/>
                  </a:lnTo>
                  <a:lnTo>
                    <a:pt x="7882872" y="26936"/>
                  </a:lnTo>
                  <a:lnTo>
                    <a:pt x="7913105" y="57168"/>
                  </a:lnTo>
                  <a:lnTo>
                    <a:pt x="7932925" y="95520"/>
                  </a:lnTo>
                  <a:lnTo>
                    <a:pt x="7940041" y="139700"/>
                  </a:lnTo>
                  <a:lnTo>
                    <a:pt x="7940041" y="698500"/>
                  </a:lnTo>
                  <a:lnTo>
                    <a:pt x="7932925" y="742679"/>
                  </a:lnTo>
                  <a:lnTo>
                    <a:pt x="7913105" y="781031"/>
                  </a:lnTo>
                  <a:lnTo>
                    <a:pt x="7882872" y="811263"/>
                  </a:lnTo>
                  <a:lnTo>
                    <a:pt x="7844521" y="831083"/>
                  </a:lnTo>
                  <a:lnTo>
                    <a:pt x="7800341" y="838200"/>
                  </a:lnTo>
                  <a:lnTo>
                    <a:pt x="139701" y="838200"/>
                  </a:lnTo>
                  <a:lnTo>
                    <a:pt x="95546" y="831083"/>
                  </a:lnTo>
                  <a:lnTo>
                    <a:pt x="57197" y="811263"/>
                  </a:lnTo>
                  <a:lnTo>
                    <a:pt x="26955" y="781031"/>
                  </a:lnTo>
                  <a:lnTo>
                    <a:pt x="7122" y="742679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76226" y="1166952"/>
            <a:ext cx="8303895" cy="206057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Verdana"/>
                <a:cs typeface="Verdana"/>
              </a:rPr>
              <a:t>“_parent”:</a:t>
            </a:r>
            <a:endParaRPr sz="1800">
              <a:latin typeface="Verdana"/>
              <a:cs typeface="Verdana"/>
            </a:endParaRPr>
          </a:p>
          <a:p>
            <a:pPr marL="751840" indent="-291465">
              <a:lnSpc>
                <a:spcPts val="1870"/>
              </a:lnSpc>
              <a:spcBef>
                <a:spcPts val="869"/>
              </a:spcBef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1600" spc="-10" dirty="0">
                <a:latin typeface="Verdana"/>
                <a:cs typeface="Verdana"/>
              </a:rPr>
              <a:t>Used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when a </a:t>
            </a:r>
            <a:r>
              <a:rPr sz="1600" spc="-10" dirty="0">
                <a:latin typeface="Verdana"/>
                <a:cs typeface="Verdana"/>
              </a:rPr>
              <a:t>frameset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ﬁle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 </a:t>
            </a:r>
            <a:r>
              <a:rPr sz="1600" spc="-10" dirty="0">
                <a:latin typeface="Verdana"/>
                <a:cs typeface="Verdana"/>
              </a:rPr>
              <a:t>nested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inside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another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one</a:t>
            </a:r>
            <a:endParaRPr sz="1600">
              <a:latin typeface="Verdana"/>
              <a:cs typeface="Verdana"/>
            </a:endParaRPr>
          </a:p>
          <a:p>
            <a:pPr marL="751205" marR="5080" indent="-291465">
              <a:lnSpc>
                <a:spcPts val="1839"/>
              </a:lnSpc>
              <a:spcBef>
                <a:spcPts val="80"/>
              </a:spcBef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link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of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inner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frameset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documents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which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uses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"_parent"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loads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new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document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where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the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inner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frameset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ﬁle had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been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100">
              <a:latin typeface="Verdana"/>
              <a:cs typeface="Verdana"/>
            </a:endParaRPr>
          </a:p>
          <a:p>
            <a:pPr marL="842010">
              <a:lnSpc>
                <a:spcPct val="100000"/>
              </a:lnSpc>
              <a:spcBef>
                <a:spcPts val="1664"/>
              </a:spcBef>
            </a:pPr>
            <a:r>
              <a:rPr sz="1800" dirty="0">
                <a:latin typeface="Verdana"/>
                <a:cs typeface="Verdana"/>
              </a:rPr>
              <a:t>&lt;a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href="bigframe.html"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target="_parent"&gt;bigframe&lt;/a&gt;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569" y="245109"/>
            <a:ext cx="661415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Hyperlinks</a:t>
            </a:r>
            <a:r>
              <a:rPr spc="-10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Lists</a:t>
            </a:r>
            <a:r>
              <a:rPr spc="-55" dirty="0"/>
              <a:t> </a:t>
            </a:r>
            <a:r>
              <a:rPr dirty="0"/>
              <a:t>Items</a:t>
            </a:r>
            <a:r>
              <a:rPr spc="-5" dirty="0"/>
              <a:t> </a:t>
            </a:r>
            <a:r>
              <a:rPr dirty="0"/>
              <a:t>(Code)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82168" y="2074163"/>
            <a:ext cx="7861300" cy="2222500"/>
            <a:chOff x="582168" y="2074163"/>
            <a:chExt cx="7861300" cy="2222500"/>
          </a:xfrm>
        </p:grpSpPr>
        <p:sp>
          <p:nvSpPr>
            <p:cNvPr id="4" name="object 4"/>
            <p:cNvSpPr/>
            <p:nvPr/>
          </p:nvSpPr>
          <p:spPr>
            <a:xfrm>
              <a:off x="588265" y="2080259"/>
              <a:ext cx="7848600" cy="2209800"/>
            </a:xfrm>
            <a:custGeom>
              <a:avLst/>
              <a:gdLst/>
              <a:ahLst/>
              <a:cxnLst/>
              <a:rect l="l" t="t" r="r" b="b"/>
              <a:pathLst>
                <a:path w="7848600" h="2209800">
                  <a:moveTo>
                    <a:pt x="7480298" y="0"/>
                  </a:moveTo>
                  <a:lnTo>
                    <a:pt x="368312" y="0"/>
                  </a:lnTo>
                  <a:lnTo>
                    <a:pt x="322111" y="2868"/>
                  </a:lnTo>
                  <a:lnTo>
                    <a:pt x="277622" y="11245"/>
                  </a:lnTo>
                  <a:lnTo>
                    <a:pt x="235192" y="24784"/>
                  </a:lnTo>
                  <a:lnTo>
                    <a:pt x="195164" y="43142"/>
                  </a:lnTo>
                  <a:lnTo>
                    <a:pt x="157885" y="65974"/>
                  </a:lnTo>
                  <a:lnTo>
                    <a:pt x="123699" y="92934"/>
                  </a:lnTo>
                  <a:lnTo>
                    <a:pt x="92952" y="123678"/>
                  </a:lnTo>
                  <a:lnTo>
                    <a:pt x="65988" y="157861"/>
                  </a:lnTo>
                  <a:lnTo>
                    <a:pt x="43152" y="195139"/>
                  </a:lnTo>
                  <a:lnTo>
                    <a:pt x="24791" y="235166"/>
                  </a:lnTo>
                  <a:lnTo>
                    <a:pt x="11248" y="277599"/>
                  </a:lnTo>
                  <a:lnTo>
                    <a:pt x="2869" y="322091"/>
                  </a:lnTo>
                  <a:lnTo>
                    <a:pt x="0" y="368300"/>
                  </a:lnTo>
                  <a:lnTo>
                    <a:pt x="0" y="1841500"/>
                  </a:lnTo>
                  <a:lnTo>
                    <a:pt x="2869" y="1887708"/>
                  </a:lnTo>
                  <a:lnTo>
                    <a:pt x="11248" y="1932200"/>
                  </a:lnTo>
                  <a:lnTo>
                    <a:pt x="24791" y="1974633"/>
                  </a:lnTo>
                  <a:lnTo>
                    <a:pt x="43152" y="2014660"/>
                  </a:lnTo>
                  <a:lnTo>
                    <a:pt x="65988" y="2051938"/>
                  </a:lnTo>
                  <a:lnTo>
                    <a:pt x="92952" y="2086121"/>
                  </a:lnTo>
                  <a:lnTo>
                    <a:pt x="123699" y="2116865"/>
                  </a:lnTo>
                  <a:lnTo>
                    <a:pt x="157885" y="2143825"/>
                  </a:lnTo>
                  <a:lnTo>
                    <a:pt x="195164" y="2166657"/>
                  </a:lnTo>
                  <a:lnTo>
                    <a:pt x="235192" y="2185015"/>
                  </a:lnTo>
                  <a:lnTo>
                    <a:pt x="277622" y="2198554"/>
                  </a:lnTo>
                  <a:lnTo>
                    <a:pt x="322111" y="2206931"/>
                  </a:lnTo>
                  <a:lnTo>
                    <a:pt x="368312" y="2209800"/>
                  </a:lnTo>
                  <a:lnTo>
                    <a:pt x="7480298" y="2209800"/>
                  </a:lnTo>
                  <a:lnTo>
                    <a:pt x="7526506" y="2206931"/>
                  </a:lnTo>
                  <a:lnTo>
                    <a:pt x="7570999" y="2198554"/>
                  </a:lnTo>
                  <a:lnTo>
                    <a:pt x="7613431" y="2185015"/>
                  </a:lnTo>
                  <a:lnTo>
                    <a:pt x="7653459" y="2166657"/>
                  </a:lnTo>
                  <a:lnTo>
                    <a:pt x="7690737" y="2143825"/>
                  </a:lnTo>
                  <a:lnTo>
                    <a:pt x="7724920" y="2116865"/>
                  </a:lnTo>
                  <a:lnTo>
                    <a:pt x="7755664" y="2086121"/>
                  </a:lnTo>
                  <a:lnTo>
                    <a:pt x="7782624" y="2051938"/>
                  </a:lnTo>
                  <a:lnTo>
                    <a:pt x="7805455" y="2014660"/>
                  </a:lnTo>
                  <a:lnTo>
                    <a:pt x="7823813" y="1974633"/>
                  </a:lnTo>
                  <a:lnTo>
                    <a:pt x="7837353" y="1932200"/>
                  </a:lnTo>
                  <a:lnTo>
                    <a:pt x="7845729" y="1887708"/>
                  </a:lnTo>
                  <a:lnTo>
                    <a:pt x="7848598" y="1841500"/>
                  </a:lnTo>
                  <a:lnTo>
                    <a:pt x="7848598" y="368300"/>
                  </a:lnTo>
                  <a:lnTo>
                    <a:pt x="7845729" y="322091"/>
                  </a:lnTo>
                  <a:lnTo>
                    <a:pt x="7837353" y="277599"/>
                  </a:lnTo>
                  <a:lnTo>
                    <a:pt x="7823813" y="235166"/>
                  </a:lnTo>
                  <a:lnTo>
                    <a:pt x="7805455" y="195139"/>
                  </a:lnTo>
                  <a:lnTo>
                    <a:pt x="7782624" y="157861"/>
                  </a:lnTo>
                  <a:lnTo>
                    <a:pt x="7755664" y="123678"/>
                  </a:lnTo>
                  <a:lnTo>
                    <a:pt x="7724920" y="92934"/>
                  </a:lnTo>
                  <a:lnTo>
                    <a:pt x="7690737" y="65974"/>
                  </a:lnTo>
                  <a:lnTo>
                    <a:pt x="7653459" y="43142"/>
                  </a:lnTo>
                  <a:lnTo>
                    <a:pt x="7613431" y="24784"/>
                  </a:lnTo>
                  <a:lnTo>
                    <a:pt x="7570999" y="11245"/>
                  </a:lnTo>
                  <a:lnTo>
                    <a:pt x="7526506" y="2868"/>
                  </a:lnTo>
                  <a:lnTo>
                    <a:pt x="74802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8265" y="2080259"/>
              <a:ext cx="7848600" cy="2209800"/>
            </a:xfrm>
            <a:custGeom>
              <a:avLst/>
              <a:gdLst/>
              <a:ahLst/>
              <a:cxnLst/>
              <a:rect l="l" t="t" r="r" b="b"/>
              <a:pathLst>
                <a:path w="7848600" h="2209800">
                  <a:moveTo>
                    <a:pt x="0" y="368300"/>
                  </a:moveTo>
                  <a:lnTo>
                    <a:pt x="2869" y="322091"/>
                  </a:lnTo>
                  <a:lnTo>
                    <a:pt x="11248" y="277599"/>
                  </a:lnTo>
                  <a:lnTo>
                    <a:pt x="24791" y="235166"/>
                  </a:lnTo>
                  <a:lnTo>
                    <a:pt x="43152" y="195139"/>
                  </a:lnTo>
                  <a:lnTo>
                    <a:pt x="65988" y="157861"/>
                  </a:lnTo>
                  <a:lnTo>
                    <a:pt x="92952" y="123678"/>
                  </a:lnTo>
                  <a:lnTo>
                    <a:pt x="123699" y="92934"/>
                  </a:lnTo>
                  <a:lnTo>
                    <a:pt x="157885" y="65974"/>
                  </a:lnTo>
                  <a:lnTo>
                    <a:pt x="195164" y="43142"/>
                  </a:lnTo>
                  <a:lnTo>
                    <a:pt x="235192" y="24784"/>
                  </a:lnTo>
                  <a:lnTo>
                    <a:pt x="277622" y="11245"/>
                  </a:lnTo>
                  <a:lnTo>
                    <a:pt x="322111" y="2868"/>
                  </a:lnTo>
                  <a:lnTo>
                    <a:pt x="368312" y="0"/>
                  </a:lnTo>
                  <a:lnTo>
                    <a:pt x="7480298" y="0"/>
                  </a:lnTo>
                  <a:lnTo>
                    <a:pt x="7526506" y="2868"/>
                  </a:lnTo>
                  <a:lnTo>
                    <a:pt x="7570999" y="11245"/>
                  </a:lnTo>
                  <a:lnTo>
                    <a:pt x="7613431" y="24784"/>
                  </a:lnTo>
                  <a:lnTo>
                    <a:pt x="7653459" y="43142"/>
                  </a:lnTo>
                  <a:lnTo>
                    <a:pt x="7690737" y="65974"/>
                  </a:lnTo>
                  <a:lnTo>
                    <a:pt x="7724920" y="92934"/>
                  </a:lnTo>
                  <a:lnTo>
                    <a:pt x="7755664" y="123678"/>
                  </a:lnTo>
                  <a:lnTo>
                    <a:pt x="7782624" y="157861"/>
                  </a:lnTo>
                  <a:lnTo>
                    <a:pt x="7805455" y="195139"/>
                  </a:lnTo>
                  <a:lnTo>
                    <a:pt x="7823813" y="235166"/>
                  </a:lnTo>
                  <a:lnTo>
                    <a:pt x="7837353" y="277599"/>
                  </a:lnTo>
                  <a:lnTo>
                    <a:pt x="7845729" y="322091"/>
                  </a:lnTo>
                  <a:lnTo>
                    <a:pt x="7848598" y="368300"/>
                  </a:lnTo>
                  <a:lnTo>
                    <a:pt x="7848598" y="1841500"/>
                  </a:lnTo>
                  <a:lnTo>
                    <a:pt x="7845729" y="1887708"/>
                  </a:lnTo>
                  <a:lnTo>
                    <a:pt x="7837353" y="1932200"/>
                  </a:lnTo>
                  <a:lnTo>
                    <a:pt x="7823813" y="1974633"/>
                  </a:lnTo>
                  <a:lnTo>
                    <a:pt x="7805455" y="2014660"/>
                  </a:lnTo>
                  <a:lnTo>
                    <a:pt x="7782624" y="2051938"/>
                  </a:lnTo>
                  <a:lnTo>
                    <a:pt x="7755664" y="2086121"/>
                  </a:lnTo>
                  <a:lnTo>
                    <a:pt x="7724920" y="2116865"/>
                  </a:lnTo>
                  <a:lnTo>
                    <a:pt x="7690737" y="2143825"/>
                  </a:lnTo>
                  <a:lnTo>
                    <a:pt x="7653459" y="2166657"/>
                  </a:lnTo>
                  <a:lnTo>
                    <a:pt x="7613431" y="2185015"/>
                  </a:lnTo>
                  <a:lnTo>
                    <a:pt x="7570999" y="2198554"/>
                  </a:lnTo>
                  <a:lnTo>
                    <a:pt x="7526506" y="2206931"/>
                  </a:lnTo>
                  <a:lnTo>
                    <a:pt x="7480298" y="2209800"/>
                  </a:lnTo>
                  <a:lnTo>
                    <a:pt x="368312" y="2209800"/>
                  </a:lnTo>
                  <a:lnTo>
                    <a:pt x="322111" y="2206931"/>
                  </a:lnTo>
                  <a:lnTo>
                    <a:pt x="277622" y="2198554"/>
                  </a:lnTo>
                  <a:lnTo>
                    <a:pt x="235192" y="2185015"/>
                  </a:lnTo>
                  <a:lnTo>
                    <a:pt x="195164" y="2166657"/>
                  </a:lnTo>
                  <a:lnTo>
                    <a:pt x="157885" y="2143825"/>
                  </a:lnTo>
                  <a:lnTo>
                    <a:pt x="123699" y="2116865"/>
                  </a:lnTo>
                  <a:lnTo>
                    <a:pt x="92952" y="2086121"/>
                  </a:lnTo>
                  <a:lnTo>
                    <a:pt x="65988" y="2051938"/>
                  </a:lnTo>
                  <a:lnTo>
                    <a:pt x="43152" y="2014660"/>
                  </a:lnTo>
                  <a:lnTo>
                    <a:pt x="24791" y="1974633"/>
                  </a:lnTo>
                  <a:lnTo>
                    <a:pt x="11248" y="1932200"/>
                  </a:lnTo>
                  <a:lnTo>
                    <a:pt x="2869" y="1887708"/>
                  </a:lnTo>
                  <a:lnTo>
                    <a:pt x="0" y="1841500"/>
                  </a:lnTo>
                  <a:lnTo>
                    <a:pt x="0" y="368300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76226" y="1467992"/>
            <a:ext cx="7153909" cy="2566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Add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links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list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items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table </a:t>
            </a:r>
            <a:r>
              <a:rPr sz="1800" dirty="0">
                <a:latin typeface="Verdana"/>
                <a:cs typeface="Verdana"/>
              </a:rPr>
              <a:t>contents: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400">
              <a:latin typeface="Verdana"/>
              <a:cs typeface="Verdana"/>
            </a:endParaRPr>
          </a:p>
          <a:p>
            <a:pPr marL="587375">
              <a:lnSpc>
                <a:spcPct val="100000"/>
              </a:lnSpc>
              <a:spcBef>
                <a:spcPts val="1725"/>
              </a:spcBef>
            </a:pPr>
            <a:r>
              <a:rPr sz="2200" dirty="0">
                <a:latin typeface="Verdana"/>
                <a:cs typeface="Verdana"/>
              </a:rPr>
              <a:t>&lt;ul&gt;</a:t>
            </a:r>
            <a:endParaRPr sz="2200">
              <a:latin typeface="Verdana"/>
              <a:cs typeface="Verdana"/>
            </a:endParaRPr>
          </a:p>
          <a:p>
            <a:pPr marL="869315">
              <a:lnSpc>
                <a:spcPct val="100000"/>
              </a:lnSpc>
            </a:pPr>
            <a:r>
              <a:rPr sz="2200" spc="-5" dirty="0">
                <a:latin typeface="Verdana"/>
                <a:cs typeface="Verdana"/>
              </a:rPr>
              <a:t>&lt;li&gt;&lt;a</a:t>
            </a:r>
            <a:r>
              <a:rPr sz="2200" spc="3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href=home.html&gt;mumbai&lt;/a&gt;&lt;/li&gt;</a:t>
            </a:r>
            <a:endParaRPr sz="2200">
              <a:latin typeface="Verdana"/>
              <a:cs typeface="Verdana"/>
            </a:endParaRPr>
          </a:p>
          <a:p>
            <a:pPr marL="869315">
              <a:lnSpc>
                <a:spcPct val="100000"/>
              </a:lnSpc>
            </a:pPr>
            <a:r>
              <a:rPr sz="2200" spc="-5" dirty="0">
                <a:latin typeface="Verdana"/>
                <a:cs typeface="Verdana"/>
              </a:rPr>
              <a:t>&lt;li&gt;&lt;a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href=home.html&gt;pune&lt;/a&gt;&lt;/li&gt;</a:t>
            </a:r>
            <a:endParaRPr sz="2200">
              <a:latin typeface="Verdana"/>
              <a:cs typeface="Verdana"/>
            </a:endParaRPr>
          </a:p>
          <a:p>
            <a:pPr marL="869315">
              <a:lnSpc>
                <a:spcPct val="100000"/>
              </a:lnSpc>
            </a:pPr>
            <a:r>
              <a:rPr sz="2200" spc="-5" dirty="0">
                <a:latin typeface="Verdana"/>
                <a:cs typeface="Verdana"/>
              </a:rPr>
              <a:t>&lt;li&gt;&lt;a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href=home.html&gt;nasik&lt;/a&gt;&lt;/li&gt;</a:t>
            </a:r>
            <a:endParaRPr sz="2200">
              <a:latin typeface="Verdana"/>
              <a:cs typeface="Verdana"/>
            </a:endParaRPr>
          </a:p>
          <a:p>
            <a:pPr marL="587375">
              <a:lnSpc>
                <a:spcPct val="100000"/>
              </a:lnSpc>
            </a:pPr>
            <a:r>
              <a:rPr sz="2200" spc="-5" dirty="0">
                <a:latin typeface="Verdana"/>
                <a:cs typeface="Verdana"/>
              </a:rPr>
              <a:t>&lt;/ul&gt;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226" y="1221104"/>
            <a:ext cx="3201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Add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links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table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contents: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7569" y="610870"/>
            <a:ext cx="74434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Hyperlinks in</a:t>
            </a:r>
            <a:r>
              <a:rPr spc="5" dirty="0"/>
              <a:t> </a:t>
            </a:r>
            <a:r>
              <a:rPr spc="-80" dirty="0"/>
              <a:t>Table</a:t>
            </a:r>
            <a:r>
              <a:rPr dirty="0"/>
              <a:t> Elements</a:t>
            </a:r>
            <a:r>
              <a:rPr spc="5" dirty="0"/>
              <a:t> </a:t>
            </a:r>
            <a:r>
              <a:rPr spc="-10" dirty="0"/>
              <a:t>(Code)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50495" y="1654810"/>
            <a:ext cx="7933055" cy="4655185"/>
            <a:chOff x="650495" y="1654810"/>
            <a:chExt cx="7933055" cy="4655185"/>
          </a:xfrm>
        </p:grpSpPr>
        <p:sp>
          <p:nvSpPr>
            <p:cNvPr id="5" name="object 5"/>
            <p:cNvSpPr/>
            <p:nvPr/>
          </p:nvSpPr>
          <p:spPr>
            <a:xfrm>
              <a:off x="656845" y="1661160"/>
              <a:ext cx="7920355" cy="4642485"/>
            </a:xfrm>
            <a:custGeom>
              <a:avLst/>
              <a:gdLst/>
              <a:ahLst/>
              <a:cxnLst/>
              <a:rect l="l" t="t" r="r" b="b"/>
              <a:pathLst>
                <a:path w="7920355" h="4642485">
                  <a:moveTo>
                    <a:pt x="7146542" y="0"/>
                  </a:moveTo>
                  <a:lnTo>
                    <a:pt x="773682" y="0"/>
                  </a:lnTo>
                  <a:lnTo>
                    <a:pt x="724754" y="1522"/>
                  </a:lnTo>
                  <a:lnTo>
                    <a:pt x="676634" y="6029"/>
                  </a:lnTo>
                  <a:lnTo>
                    <a:pt x="629413" y="13429"/>
                  </a:lnTo>
                  <a:lnTo>
                    <a:pt x="583182" y="23632"/>
                  </a:lnTo>
                  <a:lnTo>
                    <a:pt x="538032" y="36548"/>
                  </a:lnTo>
                  <a:lnTo>
                    <a:pt x="494053" y="52085"/>
                  </a:lnTo>
                  <a:lnTo>
                    <a:pt x="451336" y="70153"/>
                  </a:lnTo>
                  <a:lnTo>
                    <a:pt x="409971" y="90662"/>
                  </a:lnTo>
                  <a:lnTo>
                    <a:pt x="370050" y="113519"/>
                  </a:lnTo>
                  <a:lnTo>
                    <a:pt x="331662" y="138636"/>
                  </a:lnTo>
                  <a:lnTo>
                    <a:pt x="294898" y="165920"/>
                  </a:lnTo>
                  <a:lnTo>
                    <a:pt x="259850" y="195282"/>
                  </a:lnTo>
                  <a:lnTo>
                    <a:pt x="226607" y="226631"/>
                  </a:lnTo>
                  <a:lnTo>
                    <a:pt x="195260" y="259876"/>
                  </a:lnTo>
                  <a:lnTo>
                    <a:pt x="165901" y="294925"/>
                  </a:lnTo>
                  <a:lnTo>
                    <a:pt x="138618" y="331690"/>
                  </a:lnTo>
                  <a:lnTo>
                    <a:pt x="113504" y="370078"/>
                  </a:lnTo>
                  <a:lnTo>
                    <a:pt x="90649" y="410000"/>
                  </a:lnTo>
                  <a:lnTo>
                    <a:pt x="70143" y="451364"/>
                  </a:lnTo>
                  <a:lnTo>
                    <a:pt x="52078" y="494080"/>
                  </a:lnTo>
                  <a:lnTo>
                    <a:pt x="36542" y="538057"/>
                  </a:lnTo>
                  <a:lnTo>
                    <a:pt x="23629" y="583204"/>
                  </a:lnTo>
                  <a:lnTo>
                    <a:pt x="13427" y="629431"/>
                  </a:lnTo>
                  <a:lnTo>
                    <a:pt x="6028" y="676647"/>
                  </a:lnTo>
                  <a:lnTo>
                    <a:pt x="1522" y="724762"/>
                  </a:lnTo>
                  <a:lnTo>
                    <a:pt x="0" y="773684"/>
                  </a:lnTo>
                  <a:lnTo>
                    <a:pt x="0" y="3868407"/>
                  </a:lnTo>
                  <a:lnTo>
                    <a:pt x="1522" y="3917337"/>
                  </a:lnTo>
                  <a:lnTo>
                    <a:pt x="6028" y="3965459"/>
                  </a:lnTo>
                  <a:lnTo>
                    <a:pt x="13427" y="4012681"/>
                  </a:lnTo>
                  <a:lnTo>
                    <a:pt x="23629" y="4058913"/>
                  </a:lnTo>
                  <a:lnTo>
                    <a:pt x="36542" y="4104064"/>
                  </a:lnTo>
                  <a:lnTo>
                    <a:pt x="52078" y="4148044"/>
                  </a:lnTo>
                  <a:lnTo>
                    <a:pt x="70143" y="4190762"/>
                  </a:lnTo>
                  <a:lnTo>
                    <a:pt x="90649" y="4232128"/>
                  </a:lnTo>
                  <a:lnTo>
                    <a:pt x="113504" y="4272050"/>
                  </a:lnTo>
                  <a:lnTo>
                    <a:pt x="138618" y="4310439"/>
                  </a:lnTo>
                  <a:lnTo>
                    <a:pt x="165901" y="4347203"/>
                  </a:lnTo>
                  <a:lnTo>
                    <a:pt x="195260" y="4382252"/>
                  </a:lnTo>
                  <a:lnTo>
                    <a:pt x="226607" y="4415495"/>
                  </a:lnTo>
                  <a:lnTo>
                    <a:pt x="259850" y="4446842"/>
                  </a:lnTo>
                  <a:lnTo>
                    <a:pt x="294898" y="4476202"/>
                  </a:lnTo>
                  <a:lnTo>
                    <a:pt x="331662" y="4503485"/>
                  </a:lnTo>
                  <a:lnTo>
                    <a:pt x="370050" y="4528599"/>
                  </a:lnTo>
                  <a:lnTo>
                    <a:pt x="409971" y="4551455"/>
                  </a:lnTo>
                  <a:lnTo>
                    <a:pt x="451336" y="4571961"/>
                  </a:lnTo>
                  <a:lnTo>
                    <a:pt x="494053" y="4590027"/>
                  </a:lnTo>
                  <a:lnTo>
                    <a:pt x="538032" y="4605562"/>
                  </a:lnTo>
                  <a:lnTo>
                    <a:pt x="583182" y="4618476"/>
                  </a:lnTo>
                  <a:lnTo>
                    <a:pt x="629413" y="4628677"/>
                  </a:lnTo>
                  <a:lnTo>
                    <a:pt x="676634" y="4636077"/>
                  </a:lnTo>
                  <a:lnTo>
                    <a:pt x="724754" y="4640583"/>
                  </a:lnTo>
                  <a:lnTo>
                    <a:pt x="773682" y="4642105"/>
                  </a:lnTo>
                  <a:lnTo>
                    <a:pt x="7146542" y="4642105"/>
                  </a:lnTo>
                  <a:lnTo>
                    <a:pt x="7195464" y="4640583"/>
                  </a:lnTo>
                  <a:lnTo>
                    <a:pt x="7243579" y="4636077"/>
                  </a:lnTo>
                  <a:lnTo>
                    <a:pt x="7290795" y="4628677"/>
                  </a:lnTo>
                  <a:lnTo>
                    <a:pt x="7337022" y="4618476"/>
                  </a:lnTo>
                  <a:lnTo>
                    <a:pt x="7382169" y="4605562"/>
                  </a:lnTo>
                  <a:lnTo>
                    <a:pt x="7426146" y="4590027"/>
                  </a:lnTo>
                  <a:lnTo>
                    <a:pt x="7468862" y="4571961"/>
                  </a:lnTo>
                  <a:lnTo>
                    <a:pt x="7510226" y="4551455"/>
                  </a:lnTo>
                  <a:lnTo>
                    <a:pt x="7550147" y="4528599"/>
                  </a:lnTo>
                  <a:lnTo>
                    <a:pt x="7588536" y="4503485"/>
                  </a:lnTo>
                  <a:lnTo>
                    <a:pt x="7625300" y="4476202"/>
                  </a:lnTo>
                  <a:lnTo>
                    <a:pt x="7660350" y="4446842"/>
                  </a:lnTo>
                  <a:lnTo>
                    <a:pt x="7693595" y="4415495"/>
                  </a:lnTo>
                  <a:lnTo>
                    <a:pt x="7724943" y="4382252"/>
                  </a:lnTo>
                  <a:lnTo>
                    <a:pt x="7754305" y="4347203"/>
                  </a:lnTo>
                  <a:lnTo>
                    <a:pt x="7781590" y="4310439"/>
                  </a:lnTo>
                  <a:lnTo>
                    <a:pt x="7806706" y="4272050"/>
                  </a:lnTo>
                  <a:lnTo>
                    <a:pt x="7829564" y="4232128"/>
                  </a:lnTo>
                  <a:lnTo>
                    <a:pt x="7850072" y="4190762"/>
                  </a:lnTo>
                  <a:lnTo>
                    <a:pt x="7868140" y="4148044"/>
                  </a:lnTo>
                  <a:lnTo>
                    <a:pt x="7883678" y="4104064"/>
                  </a:lnTo>
                  <a:lnTo>
                    <a:pt x="7896593" y="4058913"/>
                  </a:lnTo>
                  <a:lnTo>
                    <a:pt x="7906797" y="4012681"/>
                  </a:lnTo>
                  <a:lnTo>
                    <a:pt x="7914197" y="3965459"/>
                  </a:lnTo>
                  <a:lnTo>
                    <a:pt x="7918704" y="3917337"/>
                  </a:lnTo>
                  <a:lnTo>
                    <a:pt x="7920226" y="3868407"/>
                  </a:lnTo>
                  <a:lnTo>
                    <a:pt x="7920226" y="773684"/>
                  </a:lnTo>
                  <a:lnTo>
                    <a:pt x="7918704" y="724762"/>
                  </a:lnTo>
                  <a:lnTo>
                    <a:pt x="7914197" y="676647"/>
                  </a:lnTo>
                  <a:lnTo>
                    <a:pt x="7906797" y="629431"/>
                  </a:lnTo>
                  <a:lnTo>
                    <a:pt x="7896593" y="583204"/>
                  </a:lnTo>
                  <a:lnTo>
                    <a:pt x="7883678" y="538057"/>
                  </a:lnTo>
                  <a:lnTo>
                    <a:pt x="7868140" y="494080"/>
                  </a:lnTo>
                  <a:lnTo>
                    <a:pt x="7850072" y="451364"/>
                  </a:lnTo>
                  <a:lnTo>
                    <a:pt x="7829564" y="410000"/>
                  </a:lnTo>
                  <a:lnTo>
                    <a:pt x="7806706" y="370078"/>
                  </a:lnTo>
                  <a:lnTo>
                    <a:pt x="7781590" y="331690"/>
                  </a:lnTo>
                  <a:lnTo>
                    <a:pt x="7754305" y="294925"/>
                  </a:lnTo>
                  <a:lnTo>
                    <a:pt x="7724943" y="259876"/>
                  </a:lnTo>
                  <a:lnTo>
                    <a:pt x="7693595" y="226631"/>
                  </a:lnTo>
                  <a:lnTo>
                    <a:pt x="7660350" y="195282"/>
                  </a:lnTo>
                  <a:lnTo>
                    <a:pt x="7625300" y="165920"/>
                  </a:lnTo>
                  <a:lnTo>
                    <a:pt x="7588536" y="138636"/>
                  </a:lnTo>
                  <a:lnTo>
                    <a:pt x="7550147" y="113519"/>
                  </a:lnTo>
                  <a:lnTo>
                    <a:pt x="7510226" y="90662"/>
                  </a:lnTo>
                  <a:lnTo>
                    <a:pt x="7468862" y="70153"/>
                  </a:lnTo>
                  <a:lnTo>
                    <a:pt x="7426146" y="52085"/>
                  </a:lnTo>
                  <a:lnTo>
                    <a:pt x="7382169" y="36548"/>
                  </a:lnTo>
                  <a:lnTo>
                    <a:pt x="7337022" y="23632"/>
                  </a:lnTo>
                  <a:lnTo>
                    <a:pt x="7290795" y="13429"/>
                  </a:lnTo>
                  <a:lnTo>
                    <a:pt x="7243579" y="6029"/>
                  </a:lnTo>
                  <a:lnTo>
                    <a:pt x="7195464" y="1522"/>
                  </a:lnTo>
                  <a:lnTo>
                    <a:pt x="71465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6845" y="1661160"/>
              <a:ext cx="7920355" cy="4642485"/>
            </a:xfrm>
            <a:custGeom>
              <a:avLst/>
              <a:gdLst/>
              <a:ahLst/>
              <a:cxnLst/>
              <a:rect l="l" t="t" r="r" b="b"/>
              <a:pathLst>
                <a:path w="7920355" h="4642485">
                  <a:moveTo>
                    <a:pt x="0" y="773684"/>
                  </a:moveTo>
                  <a:lnTo>
                    <a:pt x="1522" y="724762"/>
                  </a:lnTo>
                  <a:lnTo>
                    <a:pt x="6028" y="676647"/>
                  </a:lnTo>
                  <a:lnTo>
                    <a:pt x="13427" y="629431"/>
                  </a:lnTo>
                  <a:lnTo>
                    <a:pt x="23629" y="583204"/>
                  </a:lnTo>
                  <a:lnTo>
                    <a:pt x="36542" y="538057"/>
                  </a:lnTo>
                  <a:lnTo>
                    <a:pt x="52078" y="494080"/>
                  </a:lnTo>
                  <a:lnTo>
                    <a:pt x="70143" y="451364"/>
                  </a:lnTo>
                  <a:lnTo>
                    <a:pt x="90649" y="410000"/>
                  </a:lnTo>
                  <a:lnTo>
                    <a:pt x="113504" y="370078"/>
                  </a:lnTo>
                  <a:lnTo>
                    <a:pt x="138618" y="331690"/>
                  </a:lnTo>
                  <a:lnTo>
                    <a:pt x="165901" y="294925"/>
                  </a:lnTo>
                  <a:lnTo>
                    <a:pt x="195260" y="259876"/>
                  </a:lnTo>
                  <a:lnTo>
                    <a:pt x="226607" y="226631"/>
                  </a:lnTo>
                  <a:lnTo>
                    <a:pt x="259850" y="195282"/>
                  </a:lnTo>
                  <a:lnTo>
                    <a:pt x="294898" y="165920"/>
                  </a:lnTo>
                  <a:lnTo>
                    <a:pt x="331662" y="138636"/>
                  </a:lnTo>
                  <a:lnTo>
                    <a:pt x="370050" y="113519"/>
                  </a:lnTo>
                  <a:lnTo>
                    <a:pt x="409971" y="90662"/>
                  </a:lnTo>
                  <a:lnTo>
                    <a:pt x="451336" y="70153"/>
                  </a:lnTo>
                  <a:lnTo>
                    <a:pt x="494053" y="52085"/>
                  </a:lnTo>
                  <a:lnTo>
                    <a:pt x="538032" y="36548"/>
                  </a:lnTo>
                  <a:lnTo>
                    <a:pt x="583182" y="23632"/>
                  </a:lnTo>
                  <a:lnTo>
                    <a:pt x="629413" y="13429"/>
                  </a:lnTo>
                  <a:lnTo>
                    <a:pt x="676634" y="6029"/>
                  </a:lnTo>
                  <a:lnTo>
                    <a:pt x="724754" y="1522"/>
                  </a:lnTo>
                  <a:lnTo>
                    <a:pt x="773682" y="0"/>
                  </a:lnTo>
                  <a:lnTo>
                    <a:pt x="7146542" y="0"/>
                  </a:lnTo>
                  <a:lnTo>
                    <a:pt x="7195464" y="1522"/>
                  </a:lnTo>
                  <a:lnTo>
                    <a:pt x="7243579" y="6029"/>
                  </a:lnTo>
                  <a:lnTo>
                    <a:pt x="7290795" y="13429"/>
                  </a:lnTo>
                  <a:lnTo>
                    <a:pt x="7337022" y="23632"/>
                  </a:lnTo>
                  <a:lnTo>
                    <a:pt x="7382169" y="36548"/>
                  </a:lnTo>
                  <a:lnTo>
                    <a:pt x="7426146" y="52085"/>
                  </a:lnTo>
                  <a:lnTo>
                    <a:pt x="7468862" y="70153"/>
                  </a:lnTo>
                  <a:lnTo>
                    <a:pt x="7510226" y="90662"/>
                  </a:lnTo>
                  <a:lnTo>
                    <a:pt x="7550147" y="113519"/>
                  </a:lnTo>
                  <a:lnTo>
                    <a:pt x="7588536" y="138636"/>
                  </a:lnTo>
                  <a:lnTo>
                    <a:pt x="7625300" y="165920"/>
                  </a:lnTo>
                  <a:lnTo>
                    <a:pt x="7660350" y="195282"/>
                  </a:lnTo>
                  <a:lnTo>
                    <a:pt x="7693595" y="226631"/>
                  </a:lnTo>
                  <a:lnTo>
                    <a:pt x="7724943" y="259876"/>
                  </a:lnTo>
                  <a:lnTo>
                    <a:pt x="7754305" y="294925"/>
                  </a:lnTo>
                  <a:lnTo>
                    <a:pt x="7781590" y="331690"/>
                  </a:lnTo>
                  <a:lnTo>
                    <a:pt x="7806706" y="370078"/>
                  </a:lnTo>
                  <a:lnTo>
                    <a:pt x="7829564" y="410000"/>
                  </a:lnTo>
                  <a:lnTo>
                    <a:pt x="7850072" y="451364"/>
                  </a:lnTo>
                  <a:lnTo>
                    <a:pt x="7868140" y="494080"/>
                  </a:lnTo>
                  <a:lnTo>
                    <a:pt x="7883678" y="538057"/>
                  </a:lnTo>
                  <a:lnTo>
                    <a:pt x="7896593" y="583204"/>
                  </a:lnTo>
                  <a:lnTo>
                    <a:pt x="7906797" y="629431"/>
                  </a:lnTo>
                  <a:lnTo>
                    <a:pt x="7914197" y="676647"/>
                  </a:lnTo>
                  <a:lnTo>
                    <a:pt x="7918704" y="724762"/>
                  </a:lnTo>
                  <a:lnTo>
                    <a:pt x="7920226" y="773684"/>
                  </a:lnTo>
                  <a:lnTo>
                    <a:pt x="7920226" y="3868407"/>
                  </a:lnTo>
                  <a:lnTo>
                    <a:pt x="7918704" y="3917337"/>
                  </a:lnTo>
                  <a:lnTo>
                    <a:pt x="7914197" y="3965459"/>
                  </a:lnTo>
                  <a:lnTo>
                    <a:pt x="7906797" y="4012681"/>
                  </a:lnTo>
                  <a:lnTo>
                    <a:pt x="7896593" y="4058913"/>
                  </a:lnTo>
                  <a:lnTo>
                    <a:pt x="7883678" y="4104064"/>
                  </a:lnTo>
                  <a:lnTo>
                    <a:pt x="7868140" y="4148044"/>
                  </a:lnTo>
                  <a:lnTo>
                    <a:pt x="7850072" y="4190762"/>
                  </a:lnTo>
                  <a:lnTo>
                    <a:pt x="7829564" y="4232128"/>
                  </a:lnTo>
                  <a:lnTo>
                    <a:pt x="7806706" y="4272050"/>
                  </a:lnTo>
                  <a:lnTo>
                    <a:pt x="7781590" y="4310439"/>
                  </a:lnTo>
                  <a:lnTo>
                    <a:pt x="7754305" y="4347203"/>
                  </a:lnTo>
                  <a:lnTo>
                    <a:pt x="7724943" y="4382252"/>
                  </a:lnTo>
                  <a:lnTo>
                    <a:pt x="7693595" y="4415495"/>
                  </a:lnTo>
                  <a:lnTo>
                    <a:pt x="7660350" y="4446842"/>
                  </a:lnTo>
                  <a:lnTo>
                    <a:pt x="7625300" y="4476202"/>
                  </a:lnTo>
                  <a:lnTo>
                    <a:pt x="7588536" y="4503485"/>
                  </a:lnTo>
                  <a:lnTo>
                    <a:pt x="7550147" y="4528599"/>
                  </a:lnTo>
                  <a:lnTo>
                    <a:pt x="7510226" y="4551455"/>
                  </a:lnTo>
                  <a:lnTo>
                    <a:pt x="7468862" y="4571961"/>
                  </a:lnTo>
                  <a:lnTo>
                    <a:pt x="7426146" y="4590027"/>
                  </a:lnTo>
                  <a:lnTo>
                    <a:pt x="7382169" y="4605562"/>
                  </a:lnTo>
                  <a:lnTo>
                    <a:pt x="7337022" y="4618476"/>
                  </a:lnTo>
                  <a:lnTo>
                    <a:pt x="7290795" y="4628677"/>
                  </a:lnTo>
                  <a:lnTo>
                    <a:pt x="7243579" y="4636077"/>
                  </a:lnTo>
                  <a:lnTo>
                    <a:pt x="7195464" y="4640583"/>
                  </a:lnTo>
                  <a:lnTo>
                    <a:pt x="7146542" y="4642105"/>
                  </a:lnTo>
                  <a:lnTo>
                    <a:pt x="773682" y="4642105"/>
                  </a:lnTo>
                  <a:lnTo>
                    <a:pt x="724754" y="4640583"/>
                  </a:lnTo>
                  <a:lnTo>
                    <a:pt x="676634" y="4636077"/>
                  </a:lnTo>
                  <a:lnTo>
                    <a:pt x="629413" y="4628677"/>
                  </a:lnTo>
                  <a:lnTo>
                    <a:pt x="583182" y="4618476"/>
                  </a:lnTo>
                  <a:lnTo>
                    <a:pt x="538032" y="4605562"/>
                  </a:lnTo>
                  <a:lnTo>
                    <a:pt x="494053" y="4590027"/>
                  </a:lnTo>
                  <a:lnTo>
                    <a:pt x="451336" y="4571961"/>
                  </a:lnTo>
                  <a:lnTo>
                    <a:pt x="409971" y="4551455"/>
                  </a:lnTo>
                  <a:lnTo>
                    <a:pt x="370050" y="4528599"/>
                  </a:lnTo>
                  <a:lnTo>
                    <a:pt x="331662" y="4503485"/>
                  </a:lnTo>
                  <a:lnTo>
                    <a:pt x="294898" y="4476202"/>
                  </a:lnTo>
                  <a:lnTo>
                    <a:pt x="259850" y="4446842"/>
                  </a:lnTo>
                  <a:lnTo>
                    <a:pt x="226607" y="4415495"/>
                  </a:lnTo>
                  <a:lnTo>
                    <a:pt x="195260" y="4382252"/>
                  </a:lnTo>
                  <a:lnTo>
                    <a:pt x="165901" y="4347203"/>
                  </a:lnTo>
                  <a:lnTo>
                    <a:pt x="138618" y="4310439"/>
                  </a:lnTo>
                  <a:lnTo>
                    <a:pt x="113504" y="4272050"/>
                  </a:lnTo>
                  <a:lnTo>
                    <a:pt x="90649" y="4232128"/>
                  </a:lnTo>
                  <a:lnTo>
                    <a:pt x="70143" y="4190762"/>
                  </a:lnTo>
                  <a:lnTo>
                    <a:pt x="52078" y="4148044"/>
                  </a:lnTo>
                  <a:lnTo>
                    <a:pt x="36542" y="4104064"/>
                  </a:lnTo>
                  <a:lnTo>
                    <a:pt x="23629" y="4058913"/>
                  </a:lnTo>
                  <a:lnTo>
                    <a:pt x="13427" y="4012681"/>
                  </a:lnTo>
                  <a:lnTo>
                    <a:pt x="6028" y="3965459"/>
                  </a:lnTo>
                  <a:lnTo>
                    <a:pt x="1522" y="3917337"/>
                  </a:lnTo>
                  <a:lnTo>
                    <a:pt x="0" y="3868407"/>
                  </a:lnTo>
                  <a:lnTo>
                    <a:pt x="0" y="773684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9860" y="2383662"/>
            <a:ext cx="6648450" cy="3195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&lt;table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border=1&gt;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&lt;tr&gt;&lt;th&gt;team&lt;th&gt;points&lt;th&gt;grade&lt;/tr&gt;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&lt;tr&gt;&lt;td&gt;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&lt;a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href=home.html&gt;mumbai&lt;/a&gt;&lt;/td&gt;&lt;td&gt;90&lt;/td&gt;&lt;td&gt;a&lt;/td&gt;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&lt;/tr&gt;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&lt;tr&gt;&lt;td&gt;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&lt;a</a:t>
            </a:r>
            <a:r>
              <a:rPr sz="1600" spc="8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href=home.html&gt;pune&lt;/a&gt;&lt;/td&gt;&lt;td&gt;86&lt;/td&gt;&lt;td&gt;b&lt;/td&gt;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&lt;/tr&gt;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&lt;tr&gt;&lt;td&gt;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&lt;a</a:t>
            </a:r>
            <a:r>
              <a:rPr sz="1600" spc="8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href=home.html&gt;nasik&lt;/a&gt;&lt;/td&gt;&lt;td&gt;80&lt;/td&gt;&lt;td&gt;c&lt;/td&gt;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Verdana"/>
                <a:cs typeface="Verdana"/>
              </a:rPr>
              <a:t>&lt;/tr&gt;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&lt;/table&gt;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3195" y="1495044"/>
            <a:ext cx="1638300" cy="1714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7569" y="171957"/>
            <a:ext cx="20129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5700" y="1423542"/>
            <a:ext cx="5504180" cy="10236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In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this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lesson,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you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have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learnt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about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How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hyperlink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works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web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pages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Creation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of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hyperlinks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web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pages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1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Including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hyperlinks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 list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items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table contents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1004" y="1828800"/>
            <a:ext cx="1828800" cy="18196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76226" y="1467992"/>
            <a:ext cx="6464935" cy="29457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60045" marR="408940" indent="-347980">
              <a:lnSpc>
                <a:spcPct val="104299"/>
              </a:lnSpc>
              <a:spcBef>
                <a:spcPts val="5"/>
              </a:spcBef>
            </a:pPr>
            <a:r>
              <a:rPr sz="1800" dirty="0">
                <a:latin typeface="Verdana"/>
                <a:cs typeface="Verdana"/>
              </a:rPr>
              <a:t>Question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1:The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id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attribute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along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with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# </a:t>
            </a:r>
            <a:r>
              <a:rPr sz="1800" dirty="0">
                <a:latin typeface="Verdana"/>
                <a:cs typeface="Verdana"/>
              </a:rPr>
              <a:t>used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in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anchor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tag identiﬁes:</a:t>
            </a:r>
            <a:endParaRPr sz="1800">
              <a:latin typeface="Verdana"/>
              <a:cs typeface="Verdana"/>
            </a:endParaRPr>
          </a:p>
          <a:p>
            <a:pPr marL="751840" indent="-291465">
              <a:lnSpc>
                <a:spcPct val="100000"/>
              </a:lnSpc>
              <a:spcBef>
                <a:spcPts val="40"/>
              </a:spcBef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1600" spc="-15" dirty="0">
                <a:latin typeface="Verdana"/>
                <a:cs typeface="Verdana"/>
              </a:rPr>
              <a:t>Page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section.</a:t>
            </a:r>
            <a:endParaRPr sz="1600">
              <a:latin typeface="Verdana"/>
              <a:cs typeface="Verdana"/>
            </a:endParaRPr>
          </a:p>
          <a:p>
            <a:pPr marL="751840" indent="-291465">
              <a:lnSpc>
                <a:spcPct val="100000"/>
              </a:lnSpc>
              <a:spcBef>
                <a:spcPts val="50"/>
              </a:spcBef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1600" spc="-15" dirty="0">
                <a:latin typeface="Verdana"/>
                <a:cs typeface="Verdana"/>
              </a:rPr>
              <a:t>Path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load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linked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document.</a:t>
            </a:r>
            <a:endParaRPr sz="1600">
              <a:latin typeface="Verdana"/>
              <a:cs typeface="Verdana"/>
            </a:endParaRPr>
          </a:p>
          <a:p>
            <a:pPr marL="751840" indent="-291465">
              <a:lnSpc>
                <a:spcPct val="100000"/>
              </a:lnSpc>
              <a:spcBef>
                <a:spcPts val="45"/>
              </a:spcBef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1600" spc="-5" dirty="0">
                <a:latin typeface="Verdana"/>
                <a:cs typeface="Verdana"/>
              </a:rPr>
              <a:t>Address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send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e-mail </a:t>
            </a:r>
            <a:r>
              <a:rPr sz="1600" spc="-10" dirty="0">
                <a:latin typeface="Verdana"/>
                <a:cs typeface="Verdana"/>
              </a:rPr>
              <a:t>to.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dirty="0">
                <a:latin typeface="Verdana"/>
                <a:cs typeface="Verdana"/>
              </a:rPr>
              <a:t>Question </a:t>
            </a:r>
            <a:r>
              <a:rPr sz="1800" spc="-5" dirty="0">
                <a:latin typeface="Verdana"/>
                <a:cs typeface="Verdana"/>
              </a:rPr>
              <a:t>2:URL</a:t>
            </a:r>
            <a:r>
              <a:rPr sz="1800" dirty="0">
                <a:latin typeface="Verdana"/>
                <a:cs typeface="Verdana"/>
              </a:rPr>
              <a:t> tag</a:t>
            </a:r>
            <a:r>
              <a:rPr sz="1800" spc="-5" dirty="0">
                <a:latin typeface="Verdana"/>
                <a:cs typeface="Verdana"/>
              </a:rPr>
              <a:t> mailto,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identiﬁes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 </a:t>
            </a:r>
            <a:r>
              <a:rPr sz="1800" spc="-5" dirty="0">
                <a:latin typeface="Verdana"/>
                <a:cs typeface="Verdana"/>
              </a:rPr>
              <a:t>address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from</a:t>
            </a:r>
            <a:endParaRPr sz="1800">
              <a:latin typeface="Verdana"/>
              <a:cs typeface="Verdana"/>
            </a:endParaRPr>
          </a:p>
          <a:p>
            <a:pPr marL="36004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latin typeface="Verdana"/>
                <a:cs typeface="Verdana"/>
              </a:rPr>
              <a:t>where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e-mail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is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received.</a:t>
            </a:r>
            <a:endParaRPr sz="1800">
              <a:latin typeface="Verdana"/>
              <a:cs typeface="Verdana"/>
            </a:endParaRPr>
          </a:p>
          <a:p>
            <a:pPr marL="751840" indent="-291465">
              <a:lnSpc>
                <a:spcPct val="100000"/>
              </a:lnSpc>
              <a:spcBef>
                <a:spcPts val="40"/>
              </a:spcBef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1600" spc="-35" dirty="0">
                <a:latin typeface="Verdana"/>
                <a:cs typeface="Verdana"/>
              </a:rPr>
              <a:t>True/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False</a:t>
            </a:r>
            <a:endParaRPr sz="1600">
              <a:latin typeface="Verdana"/>
              <a:cs typeface="Verdana"/>
            </a:endParaRPr>
          </a:p>
          <a:p>
            <a:pPr marL="360045" marR="5080" indent="-347980">
              <a:lnSpc>
                <a:spcPct val="104900"/>
              </a:lnSpc>
              <a:spcBef>
                <a:spcPts val="835"/>
              </a:spcBef>
              <a:tabLst>
                <a:tab pos="2572385" algn="l"/>
              </a:tabLst>
            </a:pPr>
            <a:r>
              <a:rPr sz="1800" dirty="0">
                <a:latin typeface="Verdana"/>
                <a:cs typeface="Verdana"/>
              </a:rPr>
              <a:t>Question 3: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Verdana"/>
                <a:cs typeface="Verdana"/>
              </a:rPr>
              <a:t>attribute </a:t>
            </a:r>
            <a:r>
              <a:rPr sz="1800" dirty="0">
                <a:latin typeface="Verdana"/>
                <a:cs typeface="Verdana"/>
              </a:rPr>
              <a:t>of the </a:t>
            </a:r>
            <a:r>
              <a:rPr sz="1800" spc="-5" dirty="0">
                <a:latin typeface="Verdana"/>
                <a:cs typeface="Verdana"/>
              </a:rPr>
              <a:t>&lt;a&gt; </a:t>
            </a:r>
            <a:r>
              <a:rPr sz="1800" dirty="0">
                <a:latin typeface="Verdana"/>
                <a:cs typeface="Verdana"/>
              </a:rPr>
              <a:t>tag speciﬁes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where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 load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linked</a:t>
            </a:r>
            <a:r>
              <a:rPr sz="1800" dirty="0">
                <a:latin typeface="Verdana"/>
                <a:cs typeface="Verdana"/>
              </a:rPr>
              <a:t> document.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7569" y="171957"/>
            <a:ext cx="34213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Review</a:t>
            </a:r>
            <a:r>
              <a:rPr spc="-50" dirty="0"/>
              <a:t> </a:t>
            </a:r>
            <a:r>
              <a:rPr dirty="0"/>
              <a:t>Question</a:t>
            </a:r>
          </a:p>
        </p:txBody>
      </p:sp>
      <p:sp>
        <p:nvSpPr>
          <p:cNvPr id="5" name="object 5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1004" y="1828800"/>
            <a:ext cx="1828800" cy="1819656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3347" y="1469534"/>
          <a:ext cx="2819400" cy="45592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946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1.</a:t>
                      </a:r>
                      <a:r>
                        <a:rPr sz="18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“_blank”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406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2.</a:t>
                      </a:r>
                      <a:r>
                        <a:rPr sz="18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“_self”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597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3.</a:t>
                      </a:r>
                      <a:r>
                        <a:rPr sz="18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“_top”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06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4.</a:t>
                      </a:r>
                      <a:r>
                        <a:rPr sz="18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mailto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136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5.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Relative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Linking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6.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Absolute</a:t>
                      </a:r>
                      <a:r>
                        <a:rPr sz="18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Linking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193559" y="1458485"/>
          <a:ext cx="3708400" cy="4582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7875">
                <a:tc>
                  <a:txBody>
                    <a:bodyPr/>
                    <a:lstStyle/>
                    <a:p>
                      <a:pPr marL="90170" marR="33020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a.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Identiﬁes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address</a:t>
                      </a:r>
                      <a:r>
                        <a:rPr sz="1800" spc="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send </a:t>
                      </a:r>
                      <a:r>
                        <a:rPr sz="1800" spc="-6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e-mail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to.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3905">
                <a:tc>
                  <a:txBody>
                    <a:bodyPr/>
                    <a:lstStyle/>
                    <a:p>
                      <a:pPr marL="90170" marR="3860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b.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Only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ﬁlename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needs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 to </a:t>
                      </a:r>
                      <a:r>
                        <a:rPr sz="1800" spc="-6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be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 speciﬁed.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898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c.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Gives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entire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address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the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page.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6305">
                <a:tc>
                  <a:txBody>
                    <a:bodyPr/>
                    <a:lstStyle/>
                    <a:p>
                      <a:pPr marL="90170" marR="301625" algn="just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d.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Puts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new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document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in </a:t>
                      </a:r>
                      <a:r>
                        <a:rPr sz="1800" spc="-6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the same window and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frame </a:t>
                      </a:r>
                      <a:r>
                        <a:rPr sz="1800" spc="-6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as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current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document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90170" marR="36957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e.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Opens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new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document </a:t>
                      </a:r>
                      <a:r>
                        <a:rPr sz="1800" spc="-6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new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window.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4055">
                <a:tc>
                  <a:txBody>
                    <a:bodyPr/>
                    <a:lstStyle/>
                    <a:p>
                      <a:pPr marL="90170" marR="4413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55" dirty="0">
                          <a:latin typeface="Verdana"/>
                          <a:cs typeface="Verdana"/>
                        </a:rPr>
                        <a:t>f.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Loads linked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document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in </a:t>
                      </a:r>
                      <a:r>
                        <a:rPr sz="1800" spc="-6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topmost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frame.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0762" y="525678"/>
            <a:ext cx="78092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Review</a:t>
            </a:r>
            <a:r>
              <a:rPr spc="-5" dirty="0"/>
              <a:t> </a:t>
            </a:r>
            <a:r>
              <a:rPr dirty="0"/>
              <a:t>Question:</a:t>
            </a:r>
            <a:r>
              <a:rPr spc="-5" dirty="0"/>
              <a:t> </a:t>
            </a:r>
            <a:r>
              <a:rPr spc="-10" dirty="0"/>
              <a:t>Match</a:t>
            </a:r>
            <a:r>
              <a:rPr dirty="0"/>
              <a:t> the</a:t>
            </a:r>
            <a:r>
              <a:rPr spc="-5" dirty="0"/>
              <a:t> Following</a:t>
            </a:r>
          </a:p>
        </p:txBody>
      </p:sp>
      <p:sp>
        <p:nvSpPr>
          <p:cNvPr id="6" name="object 6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46275" y="0"/>
            <a:ext cx="5297805" cy="6858000"/>
          </a:xfrm>
          <a:custGeom>
            <a:avLst/>
            <a:gdLst/>
            <a:ahLst/>
            <a:cxnLst/>
            <a:rect l="l" t="t" r="r" b="b"/>
            <a:pathLst>
              <a:path w="5297805" h="6858000">
                <a:moveTo>
                  <a:pt x="5297724" y="0"/>
                </a:moveTo>
                <a:lnTo>
                  <a:pt x="148966" y="0"/>
                </a:lnTo>
                <a:lnTo>
                  <a:pt x="134045" y="35610"/>
                </a:lnTo>
                <a:lnTo>
                  <a:pt x="115014" y="90349"/>
                </a:lnTo>
                <a:lnTo>
                  <a:pt x="95333" y="152553"/>
                </a:lnTo>
                <a:lnTo>
                  <a:pt x="78463" y="210559"/>
                </a:lnTo>
                <a:lnTo>
                  <a:pt x="67864" y="252704"/>
                </a:lnTo>
                <a:lnTo>
                  <a:pt x="60664" y="286816"/>
                </a:lnTo>
                <a:lnTo>
                  <a:pt x="53038" y="320014"/>
                </a:lnTo>
                <a:lnTo>
                  <a:pt x="39327" y="388772"/>
                </a:lnTo>
                <a:lnTo>
                  <a:pt x="27500" y="459484"/>
                </a:lnTo>
                <a:lnTo>
                  <a:pt x="16797" y="534568"/>
                </a:lnTo>
                <a:lnTo>
                  <a:pt x="11297" y="581769"/>
                </a:lnTo>
                <a:lnTo>
                  <a:pt x="6832" y="630653"/>
                </a:lnTo>
                <a:lnTo>
                  <a:pt x="3437" y="680933"/>
                </a:lnTo>
                <a:lnTo>
                  <a:pt x="1148" y="732323"/>
                </a:lnTo>
                <a:lnTo>
                  <a:pt x="0" y="784535"/>
                </a:lnTo>
                <a:lnTo>
                  <a:pt x="25" y="837283"/>
                </a:lnTo>
                <a:lnTo>
                  <a:pt x="1261" y="890280"/>
                </a:lnTo>
                <a:lnTo>
                  <a:pt x="3741" y="943239"/>
                </a:lnTo>
                <a:lnTo>
                  <a:pt x="7500" y="995874"/>
                </a:lnTo>
                <a:lnTo>
                  <a:pt x="12573" y="1047896"/>
                </a:lnTo>
                <a:lnTo>
                  <a:pt x="18994" y="1099020"/>
                </a:lnTo>
                <a:lnTo>
                  <a:pt x="26798" y="1148959"/>
                </a:lnTo>
                <a:lnTo>
                  <a:pt x="36021" y="1197426"/>
                </a:lnTo>
                <a:lnTo>
                  <a:pt x="46697" y="1244134"/>
                </a:lnTo>
                <a:lnTo>
                  <a:pt x="58860" y="1288796"/>
                </a:lnTo>
                <a:lnTo>
                  <a:pt x="76425" y="1348430"/>
                </a:lnTo>
                <a:lnTo>
                  <a:pt x="90170" y="1392205"/>
                </a:lnTo>
                <a:lnTo>
                  <a:pt x="103842" y="1430849"/>
                </a:lnTo>
                <a:lnTo>
                  <a:pt x="121192" y="1475091"/>
                </a:lnTo>
                <a:lnTo>
                  <a:pt x="145969" y="1535658"/>
                </a:lnTo>
                <a:lnTo>
                  <a:pt x="162371" y="1573065"/>
                </a:lnTo>
                <a:lnTo>
                  <a:pt x="183108" y="1614472"/>
                </a:lnTo>
                <a:lnTo>
                  <a:pt x="207377" y="1658631"/>
                </a:lnTo>
                <a:lnTo>
                  <a:pt x="234377" y="1704295"/>
                </a:lnTo>
                <a:lnTo>
                  <a:pt x="263306" y="1750215"/>
                </a:lnTo>
                <a:lnTo>
                  <a:pt x="293361" y="1795144"/>
                </a:lnTo>
                <a:lnTo>
                  <a:pt x="323741" y="1837833"/>
                </a:lnTo>
                <a:lnTo>
                  <a:pt x="353644" y="1877036"/>
                </a:lnTo>
                <a:lnTo>
                  <a:pt x="382267" y="1911503"/>
                </a:lnTo>
                <a:lnTo>
                  <a:pt x="408808" y="1939988"/>
                </a:lnTo>
                <a:lnTo>
                  <a:pt x="447861" y="1984692"/>
                </a:lnTo>
                <a:lnTo>
                  <a:pt x="469267" y="2006812"/>
                </a:lnTo>
                <a:lnTo>
                  <a:pt x="481658" y="2017232"/>
                </a:lnTo>
                <a:lnTo>
                  <a:pt x="492920" y="2021636"/>
                </a:lnTo>
                <a:lnTo>
                  <a:pt x="514393" y="2049596"/>
                </a:lnTo>
                <a:lnTo>
                  <a:pt x="555837" y="2088099"/>
                </a:lnTo>
                <a:lnTo>
                  <a:pt x="604419" y="2128562"/>
                </a:lnTo>
                <a:lnTo>
                  <a:pt x="647304" y="2162401"/>
                </a:lnTo>
                <a:lnTo>
                  <a:pt x="707551" y="2207110"/>
                </a:lnTo>
                <a:lnTo>
                  <a:pt x="746096" y="2233610"/>
                </a:lnTo>
                <a:lnTo>
                  <a:pt x="786913" y="2260425"/>
                </a:lnTo>
                <a:lnTo>
                  <a:pt x="829623" y="2287444"/>
                </a:lnTo>
                <a:lnTo>
                  <a:pt x="873843" y="2314556"/>
                </a:lnTo>
                <a:lnTo>
                  <a:pt x="919193" y="2341650"/>
                </a:lnTo>
                <a:lnTo>
                  <a:pt x="965292" y="2368618"/>
                </a:lnTo>
                <a:lnTo>
                  <a:pt x="1011759" y="2395347"/>
                </a:lnTo>
                <a:lnTo>
                  <a:pt x="1104273" y="2447649"/>
                </a:lnTo>
                <a:lnTo>
                  <a:pt x="1236280" y="2521553"/>
                </a:lnTo>
                <a:lnTo>
                  <a:pt x="1276955" y="2544533"/>
                </a:lnTo>
                <a:lnTo>
                  <a:pt x="1284461" y="2548420"/>
                </a:lnTo>
                <a:lnTo>
                  <a:pt x="1285959" y="2550363"/>
                </a:lnTo>
                <a:lnTo>
                  <a:pt x="1291966" y="2554249"/>
                </a:lnTo>
                <a:lnTo>
                  <a:pt x="1730548" y="2810852"/>
                </a:lnTo>
                <a:lnTo>
                  <a:pt x="1743596" y="2818169"/>
                </a:lnTo>
                <a:lnTo>
                  <a:pt x="1756081" y="2825669"/>
                </a:lnTo>
                <a:lnTo>
                  <a:pt x="1814970" y="2863380"/>
                </a:lnTo>
                <a:lnTo>
                  <a:pt x="1895949" y="2916300"/>
                </a:lnTo>
                <a:lnTo>
                  <a:pt x="1941320" y="2946486"/>
                </a:lnTo>
                <a:lnTo>
                  <a:pt x="1988444" y="2978291"/>
                </a:lnTo>
                <a:lnTo>
                  <a:pt x="2036194" y="3011068"/>
                </a:lnTo>
                <a:lnTo>
                  <a:pt x="2083444" y="3044169"/>
                </a:lnTo>
                <a:lnTo>
                  <a:pt x="2129067" y="3076946"/>
                </a:lnTo>
                <a:lnTo>
                  <a:pt x="2171937" y="3108750"/>
                </a:lnTo>
                <a:lnTo>
                  <a:pt x="2210927" y="3138935"/>
                </a:lnTo>
                <a:lnTo>
                  <a:pt x="2244911" y="3166852"/>
                </a:lnTo>
                <a:lnTo>
                  <a:pt x="2278602" y="3197894"/>
                </a:lnTo>
                <a:lnTo>
                  <a:pt x="2283460" y="3202297"/>
                </a:lnTo>
                <a:lnTo>
                  <a:pt x="2295292" y="3211283"/>
                </a:lnTo>
                <a:lnTo>
                  <a:pt x="2466513" y="3378454"/>
                </a:lnTo>
                <a:lnTo>
                  <a:pt x="2471907" y="3384837"/>
                </a:lnTo>
                <a:lnTo>
                  <a:pt x="2475895" y="3390123"/>
                </a:lnTo>
                <a:lnTo>
                  <a:pt x="2480451" y="3395407"/>
                </a:lnTo>
                <a:lnTo>
                  <a:pt x="2515419" y="3435952"/>
                </a:lnTo>
                <a:lnTo>
                  <a:pt x="2630229" y="3598113"/>
                </a:lnTo>
                <a:lnTo>
                  <a:pt x="2660644" y="3652788"/>
                </a:lnTo>
                <a:lnTo>
                  <a:pt x="2688801" y="3708920"/>
                </a:lnTo>
                <a:lnTo>
                  <a:pt x="2707959" y="3752849"/>
                </a:lnTo>
                <a:lnTo>
                  <a:pt x="2725763" y="3801950"/>
                </a:lnTo>
                <a:lnTo>
                  <a:pt x="2741842" y="3854651"/>
                </a:lnTo>
                <a:lnTo>
                  <a:pt x="2755827" y="3909380"/>
                </a:lnTo>
                <a:lnTo>
                  <a:pt x="2767348" y="3964565"/>
                </a:lnTo>
                <a:lnTo>
                  <a:pt x="2776035" y="4018634"/>
                </a:lnTo>
                <a:lnTo>
                  <a:pt x="2781519" y="4070015"/>
                </a:lnTo>
                <a:lnTo>
                  <a:pt x="2783429" y="4117136"/>
                </a:lnTo>
                <a:lnTo>
                  <a:pt x="2782656" y="4172376"/>
                </a:lnTo>
                <a:lnTo>
                  <a:pt x="2780996" y="4223904"/>
                </a:lnTo>
                <a:lnTo>
                  <a:pt x="2778314" y="4272463"/>
                </a:lnTo>
                <a:lnTo>
                  <a:pt x="2774473" y="4318794"/>
                </a:lnTo>
                <a:lnTo>
                  <a:pt x="2769339" y="4363640"/>
                </a:lnTo>
                <a:lnTo>
                  <a:pt x="2762775" y="4407744"/>
                </a:lnTo>
                <a:lnTo>
                  <a:pt x="2754647" y="4451848"/>
                </a:lnTo>
                <a:lnTo>
                  <a:pt x="2744819" y="4496694"/>
                </a:lnTo>
                <a:lnTo>
                  <a:pt x="2733155" y="4543025"/>
                </a:lnTo>
                <a:lnTo>
                  <a:pt x="2719519" y="4591584"/>
                </a:lnTo>
                <a:lnTo>
                  <a:pt x="2703776" y="4643112"/>
                </a:lnTo>
                <a:lnTo>
                  <a:pt x="2685791" y="4698352"/>
                </a:lnTo>
                <a:lnTo>
                  <a:pt x="2664584" y="4761285"/>
                </a:lnTo>
                <a:lnTo>
                  <a:pt x="2642243" y="4822761"/>
                </a:lnTo>
                <a:lnTo>
                  <a:pt x="2631379" y="4848179"/>
                </a:lnTo>
                <a:lnTo>
                  <a:pt x="2615021" y="4887633"/>
                </a:lnTo>
                <a:lnTo>
                  <a:pt x="2600634" y="4925267"/>
                </a:lnTo>
                <a:lnTo>
                  <a:pt x="2595685" y="4945227"/>
                </a:lnTo>
                <a:lnTo>
                  <a:pt x="2601692" y="4954943"/>
                </a:lnTo>
                <a:lnTo>
                  <a:pt x="2603190" y="4954943"/>
                </a:lnTo>
                <a:lnTo>
                  <a:pt x="2610696" y="4962715"/>
                </a:lnTo>
                <a:lnTo>
                  <a:pt x="2694808" y="5061851"/>
                </a:lnTo>
                <a:lnTo>
                  <a:pt x="2700138" y="5066807"/>
                </a:lnTo>
                <a:lnTo>
                  <a:pt x="2703636" y="5070849"/>
                </a:lnTo>
                <a:lnTo>
                  <a:pt x="2711331" y="5081295"/>
                </a:lnTo>
                <a:lnTo>
                  <a:pt x="2829987" y="5215420"/>
                </a:lnTo>
                <a:lnTo>
                  <a:pt x="2837493" y="5221249"/>
                </a:lnTo>
                <a:lnTo>
                  <a:pt x="2842001" y="5225135"/>
                </a:lnTo>
                <a:lnTo>
                  <a:pt x="2856270" y="5243364"/>
                </a:lnTo>
                <a:lnTo>
                  <a:pt x="2864531" y="5252351"/>
                </a:lnTo>
                <a:lnTo>
                  <a:pt x="3585472" y="5977421"/>
                </a:lnTo>
                <a:lnTo>
                  <a:pt x="3605678" y="5994917"/>
                </a:lnTo>
                <a:lnTo>
                  <a:pt x="3642715" y="6029907"/>
                </a:lnTo>
                <a:lnTo>
                  <a:pt x="3858839" y="6210687"/>
                </a:lnTo>
                <a:lnTo>
                  <a:pt x="3900831" y="6244214"/>
                </a:lnTo>
                <a:lnTo>
                  <a:pt x="3942343" y="6276689"/>
                </a:lnTo>
                <a:lnTo>
                  <a:pt x="3983536" y="6308236"/>
                </a:lnTo>
                <a:lnTo>
                  <a:pt x="4024568" y="6338975"/>
                </a:lnTo>
                <a:lnTo>
                  <a:pt x="4065601" y="6369030"/>
                </a:lnTo>
                <a:lnTo>
                  <a:pt x="4106794" y="6398522"/>
                </a:lnTo>
                <a:lnTo>
                  <a:pt x="4148307" y="6427573"/>
                </a:lnTo>
                <a:lnTo>
                  <a:pt x="4190300" y="6456305"/>
                </a:lnTo>
                <a:lnTo>
                  <a:pt x="4232933" y="6484841"/>
                </a:lnTo>
                <a:lnTo>
                  <a:pt x="4276366" y="6513303"/>
                </a:lnTo>
                <a:lnTo>
                  <a:pt x="4320760" y="6541812"/>
                </a:lnTo>
                <a:lnTo>
                  <a:pt x="4366274" y="6570491"/>
                </a:lnTo>
                <a:lnTo>
                  <a:pt x="4413067" y="6599462"/>
                </a:lnTo>
                <a:lnTo>
                  <a:pt x="4698436" y="6743311"/>
                </a:lnTo>
                <a:lnTo>
                  <a:pt x="4744223" y="6761716"/>
                </a:lnTo>
                <a:lnTo>
                  <a:pt x="4804512" y="6784131"/>
                </a:lnTo>
                <a:lnTo>
                  <a:pt x="4865084" y="6805088"/>
                </a:lnTo>
                <a:lnTo>
                  <a:pt x="4911720" y="6819120"/>
                </a:lnTo>
                <a:lnTo>
                  <a:pt x="4955136" y="6829842"/>
                </a:lnTo>
                <a:lnTo>
                  <a:pt x="5006718" y="6840747"/>
                </a:lnTo>
                <a:lnTo>
                  <a:pt x="5063370" y="6850558"/>
                </a:lnTo>
                <a:lnTo>
                  <a:pt x="5121994" y="6858000"/>
                </a:lnTo>
                <a:lnTo>
                  <a:pt x="5249667" y="6858000"/>
                </a:lnTo>
                <a:lnTo>
                  <a:pt x="5297724" y="6844391"/>
                </a:lnTo>
                <a:lnTo>
                  <a:pt x="5297724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937" y="356361"/>
            <a:ext cx="2568260" cy="9811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94431" y="791730"/>
            <a:ext cx="62230" cy="91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" b="1" spc="20" dirty="0">
                <a:latin typeface="Cambria"/>
                <a:cs typeface="Cambria"/>
              </a:rPr>
              <a:t>R</a:t>
            </a:r>
            <a:endParaRPr sz="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562" y="3315086"/>
            <a:ext cx="3718560" cy="81597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2800" spc="-50" dirty="0">
                <a:solidFill>
                  <a:srgbClr val="0070AD"/>
                </a:solidFill>
                <a:latin typeface="Verdana"/>
                <a:cs typeface="Verdana"/>
              </a:rPr>
              <a:t>Web</a:t>
            </a:r>
            <a:r>
              <a:rPr sz="2800" spc="-15" dirty="0">
                <a:solidFill>
                  <a:srgbClr val="0070AD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0070AD"/>
                </a:solidFill>
                <a:latin typeface="Verdana"/>
                <a:cs typeface="Verdana"/>
              </a:rPr>
              <a:t>Basics</a:t>
            </a:r>
            <a:r>
              <a:rPr sz="2800" spc="40" dirty="0">
                <a:solidFill>
                  <a:srgbClr val="0070AD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0070AD"/>
                </a:solidFill>
                <a:latin typeface="Verdana"/>
                <a:cs typeface="Verdana"/>
              </a:rPr>
              <a:t>–</a:t>
            </a:r>
            <a:r>
              <a:rPr sz="2800" spc="-15" dirty="0">
                <a:solidFill>
                  <a:srgbClr val="0070AD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0070AD"/>
                </a:solidFill>
                <a:latin typeface="Verdana"/>
                <a:cs typeface="Verdana"/>
              </a:rPr>
              <a:t>HTML5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dirty="0">
                <a:solidFill>
                  <a:srgbClr val="0070AD"/>
                </a:solidFill>
                <a:latin typeface="Verdana"/>
                <a:cs typeface="Verdana"/>
              </a:rPr>
              <a:t>Image</a:t>
            </a:r>
            <a:r>
              <a:rPr sz="2000" spc="-65" dirty="0">
                <a:solidFill>
                  <a:srgbClr val="0070AD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70AD"/>
                </a:solidFill>
                <a:latin typeface="Verdana"/>
                <a:cs typeface="Verdana"/>
              </a:rPr>
              <a:t>Handling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863" y="257301"/>
            <a:ext cx="60782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Roles</a:t>
            </a:r>
            <a:r>
              <a:rPr spc="-1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images</a:t>
            </a:r>
            <a:r>
              <a:rPr spc="-5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web</a:t>
            </a:r>
            <a:r>
              <a:rPr spc="-5" dirty="0"/>
              <a:t> </a:t>
            </a:r>
            <a:r>
              <a:rPr dirty="0"/>
              <a:t>pages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700" y="1423542"/>
            <a:ext cx="7410450" cy="28270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2103120">
              <a:lnSpc>
                <a:spcPct val="101800"/>
              </a:lnSpc>
              <a:spcBef>
                <a:spcPts val="60"/>
              </a:spcBef>
            </a:pPr>
            <a:r>
              <a:rPr sz="1800" spc="-30" dirty="0">
                <a:latin typeface="Verdana"/>
                <a:cs typeface="Verdana"/>
              </a:rPr>
              <a:t>Web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pages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comprised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text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images.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Some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roles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images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web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pages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</a:p>
          <a:p>
            <a:pPr marL="187960" indent="-172720">
              <a:lnSpc>
                <a:spcPts val="1889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95" dirty="0">
                <a:latin typeface="Verdana"/>
                <a:cs typeface="Verdana"/>
              </a:rPr>
              <a:t>To</a:t>
            </a:r>
            <a:r>
              <a:rPr sz="1600" spc="-5" dirty="0">
                <a:latin typeface="Verdana"/>
                <a:cs typeface="Verdana"/>
              </a:rPr>
              <a:t> make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web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page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content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more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interesting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be read</a:t>
            </a:r>
            <a:endParaRPr sz="1600" dirty="0">
              <a:latin typeface="Verdana"/>
              <a:cs typeface="Verdana"/>
            </a:endParaRPr>
          </a:p>
          <a:p>
            <a:pPr marL="187960" indent="-172720">
              <a:lnSpc>
                <a:spcPts val="1895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95" dirty="0">
                <a:latin typeface="Verdana"/>
                <a:cs typeface="Verdana"/>
              </a:rPr>
              <a:t>To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increase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clarity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web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page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content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by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transmitting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right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message</a:t>
            </a:r>
            <a:endParaRPr sz="1600" dirty="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Provoking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reactions</a:t>
            </a:r>
            <a:endParaRPr sz="1600" dirty="0">
              <a:latin typeface="Verdana"/>
              <a:cs typeface="Verdana"/>
            </a:endParaRPr>
          </a:p>
          <a:p>
            <a:pPr marL="187960" indent="-172720">
              <a:lnSpc>
                <a:spcPts val="1914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95" dirty="0">
                <a:latin typeface="Verdana"/>
                <a:cs typeface="Verdana"/>
              </a:rPr>
              <a:t>To</a:t>
            </a:r>
            <a:r>
              <a:rPr sz="1600" spc="-5" dirty="0">
                <a:latin typeface="Verdana"/>
                <a:cs typeface="Verdana"/>
              </a:rPr>
              <a:t> ensure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that the </a:t>
            </a:r>
            <a:r>
              <a:rPr sz="1600" spc="-10" dirty="0">
                <a:latin typeface="Verdana"/>
                <a:cs typeface="Verdana"/>
              </a:rPr>
              <a:t>user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response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anticipated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70AD"/>
              </a:buClr>
              <a:buFont typeface="Wingdings"/>
              <a:buChar char=""/>
            </a:pPr>
            <a:endParaRPr sz="1800" dirty="0">
              <a:latin typeface="Verdana"/>
              <a:cs typeface="Verdana"/>
            </a:endParaRPr>
          </a:p>
          <a:p>
            <a:pPr marL="12700">
              <a:lnSpc>
                <a:spcPts val="2150"/>
              </a:lnSpc>
            </a:pPr>
            <a:r>
              <a:rPr sz="1800" dirty="0">
                <a:latin typeface="Verdana"/>
                <a:cs typeface="Verdana"/>
              </a:rPr>
              <a:t>Some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widely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used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image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formats</a:t>
            </a:r>
          </a:p>
          <a:p>
            <a:pPr marL="187960" indent="-172720">
              <a:lnSpc>
                <a:spcPts val="190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dirty="0">
                <a:latin typeface="Verdana"/>
                <a:cs typeface="Verdana"/>
              </a:rPr>
              <a:t>GIF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: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Graphical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Interchangeable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Format</a:t>
            </a:r>
            <a:endParaRPr sz="1600" dirty="0">
              <a:latin typeface="Verdana"/>
              <a:cs typeface="Verdana"/>
            </a:endParaRPr>
          </a:p>
          <a:p>
            <a:pPr marL="187960" indent="-172720">
              <a:lnSpc>
                <a:spcPts val="1895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JPEG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: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Joint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Photographic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Expert</a:t>
            </a:r>
            <a:r>
              <a:rPr sz="1600" dirty="0">
                <a:latin typeface="Verdana"/>
                <a:cs typeface="Verdana"/>
              </a:rPr>
              <a:t> Group</a:t>
            </a:r>
          </a:p>
          <a:p>
            <a:pPr marL="187960" indent="-172720">
              <a:lnSpc>
                <a:spcPts val="191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PNG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: </a:t>
            </a:r>
            <a:r>
              <a:rPr sz="1600" spc="-10" dirty="0">
                <a:latin typeface="Verdana"/>
                <a:cs typeface="Verdana"/>
              </a:rPr>
              <a:t>Portable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Network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Graphics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2" y="245109"/>
            <a:ext cx="65963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Rules</a:t>
            </a:r>
            <a:r>
              <a:rPr spc="-10" dirty="0"/>
              <a:t> </a:t>
            </a:r>
            <a:r>
              <a:rPr spc="-5" dirty="0"/>
              <a:t>applicable</a:t>
            </a:r>
            <a:r>
              <a:rPr spc="15" dirty="0"/>
              <a:t> </a:t>
            </a:r>
            <a:r>
              <a:rPr dirty="0"/>
              <a:t>for</a:t>
            </a:r>
            <a:r>
              <a:rPr spc="-5" dirty="0"/>
              <a:t> </a:t>
            </a:r>
            <a:r>
              <a:rPr dirty="0"/>
              <a:t>HTML5</a:t>
            </a:r>
            <a:r>
              <a:rPr spc="-45" dirty="0"/>
              <a:t> </a:t>
            </a:r>
            <a:r>
              <a:rPr spc="-95" dirty="0"/>
              <a:t>Tags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700" y="1423542"/>
            <a:ext cx="7738109" cy="1964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Rules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HTML5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Tags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are: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document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must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included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with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HTML5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DOCTYPE.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0" dirty="0">
                <a:latin typeface="Verdana"/>
                <a:cs typeface="Verdana"/>
              </a:rPr>
              <a:t>Tags</a:t>
            </a:r>
            <a:r>
              <a:rPr sz="1600" spc="-5" dirty="0">
                <a:latin typeface="Verdana"/>
                <a:cs typeface="Verdana"/>
              </a:rPr>
              <a:t> and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attriutes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case-insensitive.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895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10" dirty="0">
                <a:latin typeface="Verdana"/>
                <a:cs typeface="Verdana"/>
              </a:rPr>
              <a:t>Attributes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 not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need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to</a:t>
            </a:r>
            <a:r>
              <a:rPr sz="1600" spc="-5" dirty="0">
                <a:latin typeface="Verdana"/>
                <a:cs typeface="Verdana"/>
              </a:rPr>
              <a:t> be quoted.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End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tags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not required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for every element.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14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Some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attributes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may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empty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such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checked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disabled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 marL="355600" lvl="1" indent="-171450">
              <a:lnSpc>
                <a:spcPts val="1670"/>
              </a:lnSpc>
              <a:spcBef>
                <a:spcPts val="20"/>
              </a:spcBef>
              <a:buClr>
                <a:srgbClr val="0070AD"/>
              </a:buClr>
              <a:buFont typeface="Arial"/>
              <a:buChar char="•"/>
              <a:tabLst>
                <a:tab pos="356235" algn="l"/>
              </a:tabLst>
            </a:pPr>
            <a:r>
              <a:rPr sz="1400" spc="-10" dirty="0">
                <a:latin typeface="Verdana"/>
                <a:cs typeface="Verdana"/>
              </a:rPr>
              <a:t>For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example,</a:t>
            </a:r>
            <a:r>
              <a:rPr sz="1400" spc="4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&lt;input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type=checkbox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checked&gt;</a:t>
            </a:r>
            <a:endParaRPr sz="1400">
              <a:latin typeface="Verdana"/>
              <a:cs typeface="Verdana"/>
            </a:endParaRPr>
          </a:p>
          <a:p>
            <a:pPr marL="187960" indent="-172720">
              <a:lnSpc>
                <a:spcPts val="191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Only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void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elements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such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80" dirty="0">
                <a:latin typeface="Verdana"/>
                <a:cs typeface="Verdana"/>
              </a:rPr>
              <a:t>br,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img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link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may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”self-closed”</a:t>
            </a:r>
            <a:r>
              <a:rPr sz="1600" spc="6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with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/&gt;.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863" y="245109"/>
            <a:ext cx="57219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Adding</a:t>
            </a:r>
            <a:r>
              <a:rPr spc="-15" dirty="0"/>
              <a:t> </a:t>
            </a:r>
            <a:r>
              <a:rPr dirty="0"/>
              <a:t>images</a:t>
            </a:r>
            <a:r>
              <a:rPr spc="-15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spc="-5" dirty="0"/>
              <a:t>webpages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60575" y="2798063"/>
            <a:ext cx="5382895" cy="664845"/>
            <a:chOff x="1560575" y="2798063"/>
            <a:chExt cx="5382895" cy="664845"/>
          </a:xfrm>
        </p:grpSpPr>
        <p:sp>
          <p:nvSpPr>
            <p:cNvPr id="4" name="object 4"/>
            <p:cNvSpPr/>
            <p:nvPr/>
          </p:nvSpPr>
          <p:spPr>
            <a:xfrm>
              <a:off x="1566672" y="2804159"/>
              <a:ext cx="5370830" cy="652780"/>
            </a:xfrm>
            <a:custGeom>
              <a:avLst/>
              <a:gdLst/>
              <a:ahLst/>
              <a:cxnLst/>
              <a:rect l="l" t="t" r="r" b="b"/>
              <a:pathLst>
                <a:path w="5370830" h="652779">
                  <a:moveTo>
                    <a:pt x="5261863" y="0"/>
                  </a:moveTo>
                  <a:lnTo>
                    <a:pt x="108711" y="0"/>
                  </a:lnTo>
                  <a:lnTo>
                    <a:pt x="66383" y="8538"/>
                  </a:lnTo>
                  <a:lnTo>
                    <a:pt x="31829" y="31829"/>
                  </a:lnTo>
                  <a:lnTo>
                    <a:pt x="8538" y="66383"/>
                  </a:lnTo>
                  <a:lnTo>
                    <a:pt x="0" y="108712"/>
                  </a:lnTo>
                  <a:lnTo>
                    <a:pt x="0" y="543560"/>
                  </a:lnTo>
                  <a:lnTo>
                    <a:pt x="8538" y="585888"/>
                  </a:lnTo>
                  <a:lnTo>
                    <a:pt x="31829" y="620442"/>
                  </a:lnTo>
                  <a:lnTo>
                    <a:pt x="66383" y="643733"/>
                  </a:lnTo>
                  <a:lnTo>
                    <a:pt x="108711" y="652272"/>
                  </a:lnTo>
                  <a:lnTo>
                    <a:pt x="5261863" y="652272"/>
                  </a:lnTo>
                  <a:lnTo>
                    <a:pt x="5304192" y="643733"/>
                  </a:lnTo>
                  <a:lnTo>
                    <a:pt x="5338746" y="620442"/>
                  </a:lnTo>
                  <a:lnTo>
                    <a:pt x="5362037" y="585888"/>
                  </a:lnTo>
                  <a:lnTo>
                    <a:pt x="5370576" y="543560"/>
                  </a:lnTo>
                  <a:lnTo>
                    <a:pt x="5370576" y="108712"/>
                  </a:lnTo>
                  <a:lnTo>
                    <a:pt x="5362037" y="66383"/>
                  </a:lnTo>
                  <a:lnTo>
                    <a:pt x="5338746" y="31829"/>
                  </a:lnTo>
                  <a:lnTo>
                    <a:pt x="5304192" y="8538"/>
                  </a:lnTo>
                  <a:lnTo>
                    <a:pt x="5261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66672" y="2804159"/>
              <a:ext cx="5370830" cy="652780"/>
            </a:xfrm>
            <a:custGeom>
              <a:avLst/>
              <a:gdLst/>
              <a:ahLst/>
              <a:cxnLst/>
              <a:rect l="l" t="t" r="r" b="b"/>
              <a:pathLst>
                <a:path w="5370830" h="652779">
                  <a:moveTo>
                    <a:pt x="0" y="108712"/>
                  </a:moveTo>
                  <a:lnTo>
                    <a:pt x="8538" y="66383"/>
                  </a:lnTo>
                  <a:lnTo>
                    <a:pt x="31829" y="31829"/>
                  </a:lnTo>
                  <a:lnTo>
                    <a:pt x="66383" y="8538"/>
                  </a:lnTo>
                  <a:lnTo>
                    <a:pt x="108711" y="0"/>
                  </a:lnTo>
                  <a:lnTo>
                    <a:pt x="5261863" y="0"/>
                  </a:lnTo>
                  <a:lnTo>
                    <a:pt x="5304192" y="8538"/>
                  </a:lnTo>
                  <a:lnTo>
                    <a:pt x="5338746" y="31829"/>
                  </a:lnTo>
                  <a:lnTo>
                    <a:pt x="5362037" y="66383"/>
                  </a:lnTo>
                  <a:lnTo>
                    <a:pt x="5370576" y="108712"/>
                  </a:lnTo>
                  <a:lnTo>
                    <a:pt x="5370576" y="543560"/>
                  </a:lnTo>
                  <a:lnTo>
                    <a:pt x="5362037" y="585888"/>
                  </a:lnTo>
                  <a:lnTo>
                    <a:pt x="5338746" y="620442"/>
                  </a:lnTo>
                  <a:lnTo>
                    <a:pt x="5304192" y="643733"/>
                  </a:lnTo>
                  <a:lnTo>
                    <a:pt x="5261863" y="652272"/>
                  </a:lnTo>
                  <a:lnTo>
                    <a:pt x="108711" y="652272"/>
                  </a:lnTo>
                  <a:lnTo>
                    <a:pt x="66383" y="643733"/>
                  </a:lnTo>
                  <a:lnTo>
                    <a:pt x="31829" y="620442"/>
                  </a:lnTo>
                  <a:lnTo>
                    <a:pt x="8538" y="585888"/>
                  </a:lnTo>
                  <a:lnTo>
                    <a:pt x="0" y="543560"/>
                  </a:lnTo>
                  <a:lnTo>
                    <a:pt x="0" y="108712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46022" y="1263141"/>
            <a:ext cx="7401559" cy="3589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Images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added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into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HTML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document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using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&lt;img&gt; tag.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800" dirty="0">
                <a:latin typeface="Verdana"/>
                <a:cs typeface="Verdana"/>
              </a:rPr>
              <a:t>&lt;img&gt;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tag has 2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required attributes such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 src and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alt</a:t>
            </a: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Syntax: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400" dirty="0">
              <a:latin typeface="Verdana"/>
              <a:cs typeface="Verdana"/>
            </a:endParaRPr>
          </a:p>
          <a:p>
            <a:pPr marL="209550" algn="ctr">
              <a:lnSpc>
                <a:spcPct val="100000"/>
              </a:lnSpc>
              <a:spcBef>
                <a:spcPts val="1830"/>
              </a:spcBef>
            </a:pPr>
            <a:r>
              <a:rPr sz="1800" b="1" spc="-5" dirty="0">
                <a:latin typeface="Verdana"/>
                <a:cs typeface="Verdana"/>
              </a:rPr>
              <a:t>&lt;img src=“url”</a:t>
            </a:r>
            <a:r>
              <a:rPr sz="1800" b="1" spc="1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alt=“Alternate</a:t>
            </a:r>
            <a:r>
              <a:rPr sz="1800" b="1" spc="4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text”/&gt;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1800" dirty="0">
                <a:latin typeface="Verdana"/>
                <a:cs typeface="Verdana"/>
              </a:rPr>
              <a:t>The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src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attribute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deﬁnes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url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(web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address)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image</a:t>
            </a:r>
          </a:p>
          <a:p>
            <a:pPr marL="12700" marR="5080">
              <a:lnSpc>
                <a:spcPct val="78300"/>
              </a:lnSpc>
              <a:spcBef>
                <a:spcPts val="520"/>
              </a:spcBef>
              <a:tabLst>
                <a:tab pos="1294130" algn="l"/>
              </a:tabLst>
            </a:pPr>
            <a:r>
              <a:rPr sz="1800" spc="5" dirty="0">
                <a:latin typeface="Verdana"/>
                <a:cs typeface="Verdana"/>
              </a:rPr>
              <a:t>Alt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attribute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deﬁnes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alternative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text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display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for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non-graphical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browsers.	The</a:t>
            </a:r>
            <a:r>
              <a:rPr sz="1800" spc="5" dirty="0">
                <a:latin typeface="Verdana"/>
                <a:cs typeface="Verdana"/>
              </a:rPr>
              <a:t> alt</a:t>
            </a:r>
            <a:r>
              <a:rPr sz="1800" dirty="0">
                <a:latin typeface="Verdana"/>
                <a:cs typeface="Verdana"/>
              </a:rPr>
              <a:t> attribute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 required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Example: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677923" y="5588508"/>
            <a:ext cx="5381625" cy="664845"/>
            <a:chOff x="1677923" y="5588508"/>
            <a:chExt cx="5381625" cy="664845"/>
          </a:xfrm>
        </p:grpSpPr>
        <p:sp>
          <p:nvSpPr>
            <p:cNvPr id="8" name="object 8"/>
            <p:cNvSpPr/>
            <p:nvPr/>
          </p:nvSpPr>
          <p:spPr>
            <a:xfrm>
              <a:off x="1684019" y="5594605"/>
              <a:ext cx="5369560" cy="652780"/>
            </a:xfrm>
            <a:custGeom>
              <a:avLst/>
              <a:gdLst/>
              <a:ahLst/>
              <a:cxnLst/>
              <a:rect l="l" t="t" r="r" b="b"/>
              <a:pathLst>
                <a:path w="5369559" h="652779">
                  <a:moveTo>
                    <a:pt x="5260339" y="0"/>
                  </a:moveTo>
                  <a:lnTo>
                    <a:pt x="108712" y="0"/>
                  </a:lnTo>
                  <a:lnTo>
                    <a:pt x="66383" y="8544"/>
                  </a:lnTo>
                  <a:lnTo>
                    <a:pt x="31829" y="31843"/>
                  </a:lnTo>
                  <a:lnTo>
                    <a:pt x="8538" y="66398"/>
                  </a:lnTo>
                  <a:lnTo>
                    <a:pt x="0" y="108709"/>
                  </a:lnTo>
                  <a:lnTo>
                    <a:pt x="0" y="543559"/>
                  </a:lnTo>
                  <a:lnTo>
                    <a:pt x="8538" y="585871"/>
                  </a:lnTo>
                  <a:lnTo>
                    <a:pt x="31829" y="620426"/>
                  </a:lnTo>
                  <a:lnTo>
                    <a:pt x="66383" y="643725"/>
                  </a:lnTo>
                  <a:lnTo>
                    <a:pt x="108712" y="652269"/>
                  </a:lnTo>
                  <a:lnTo>
                    <a:pt x="5260339" y="652269"/>
                  </a:lnTo>
                  <a:lnTo>
                    <a:pt x="5302668" y="643725"/>
                  </a:lnTo>
                  <a:lnTo>
                    <a:pt x="5337222" y="620426"/>
                  </a:lnTo>
                  <a:lnTo>
                    <a:pt x="5360513" y="585871"/>
                  </a:lnTo>
                  <a:lnTo>
                    <a:pt x="5369052" y="543559"/>
                  </a:lnTo>
                  <a:lnTo>
                    <a:pt x="5369052" y="108709"/>
                  </a:lnTo>
                  <a:lnTo>
                    <a:pt x="5360513" y="66398"/>
                  </a:lnTo>
                  <a:lnTo>
                    <a:pt x="5337222" y="31843"/>
                  </a:lnTo>
                  <a:lnTo>
                    <a:pt x="5302668" y="8544"/>
                  </a:lnTo>
                  <a:lnTo>
                    <a:pt x="52603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4019" y="5594605"/>
              <a:ext cx="5369560" cy="652780"/>
            </a:xfrm>
            <a:custGeom>
              <a:avLst/>
              <a:gdLst/>
              <a:ahLst/>
              <a:cxnLst/>
              <a:rect l="l" t="t" r="r" b="b"/>
              <a:pathLst>
                <a:path w="5369559" h="652779">
                  <a:moveTo>
                    <a:pt x="0" y="108709"/>
                  </a:moveTo>
                  <a:lnTo>
                    <a:pt x="8538" y="66398"/>
                  </a:lnTo>
                  <a:lnTo>
                    <a:pt x="31829" y="31843"/>
                  </a:lnTo>
                  <a:lnTo>
                    <a:pt x="66383" y="8544"/>
                  </a:lnTo>
                  <a:lnTo>
                    <a:pt x="108712" y="0"/>
                  </a:lnTo>
                  <a:lnTo>
                    <a:pt x="5260339" y="0"/>
                  </a:lnTo>
                  <a:lnTo>
                    <a:pt x="5302668" y="8544"/>
                  </a:lnTo>
                  <a:lnTo>
                    <a:pt x="5337222" y="31843"/>
                  </a:lnTo>
                  <a:lnTo>
                    <a:pt x="5360513" y="66398"/>
                  </a:lnTo>
                  <a:lnTo>
                    <a:pt x="5369052" y="108709"/>
                  </a:lnTo>
                  <a:lnTo>
                    <a:pt x="5369052" y="543559"/>
                  </a:lnTo>
                  <a:lnTo>
                    <a:pt x="5360513" y="585871"/>
                  </a:lnTo>
                  <a:lnTo>
                    <a:pt x="5337222" y="620426"/>
                  </a:lnTo>
                  <a:lnTo>
                    <a:pt x="5302668" y="643725"/>
                  </a:lnTo>
                  <a:lnTo>
                    <a:pt x="5260339" y="652269"/>
                  </a:lnTo>
                  <a:lnTo>
                    <a:pt x="108712" y="652269"/>
                  </a:lnTo>
                  <a:lnTo>
                    <a:pt x="66383" y="643725"/>
                  </a:lnTo>
                  <a:lnTo>
                    <a:pt x="31829" y="620426"/>
                  </a:lnTo>
                  <a:lnTo>
                    <a:pt x="8538" y="585871"/>
                  </a:lnTo>
                  <a:lnTo>
                    <a:pt x="0" y="543559"/>
                  </a:lnTo>
                  <a:lnTo>
                    <a:pt x="0" y="108709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162936" y="5663591"/>
            <a:ext cx="43948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Verdana"/>
                <a:cs typeface="Verdana"/>
              </a:rPr>
              <a:t>&lt;img</a:t>
            </a:r>
            <a:r>
              <a:rPr sz="1600" b="1" spc="1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src="html5.gif"</a:t>
            </a:r>
            <a:r>
              <a:rPr sz="1600" b="1" spc="2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alt="The</a:t>
            </a:r>
            <a:r>
              <a:rPr sz="1600" b="1" spc="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oﬃcial</a:t>
            </a:r>
            <a:endParaRPr sz="1600">
              <a:latin typeface="Verdana"/>
              <a:cs typeface="Verdana"/>
            </a:endParaRPr>
          </a:p>
          <a:p>
            <a:pPr marL="18415" algn="ctr">
              <a:lnSpc>
                <a:spcPct val="100000"/>
              </a:lnSpc>
            </a:pPr>
            <a:r>
              <a:rPr sz="1600" b="1" spc="-5" dirty="0">
                <a:latin typeface="Verdana"/>
                <a:cs typeface="Verdana"/>
              </a:rPr>
              <a:t>HTML5</a:t>
            </a:r>
            <a:r>
              <a:rPr sz="1600" b="1" spc="-3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Icon"&gt;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6022" y="1263141"/>
            <a:ext cx="4058920" cy="78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Other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attributes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&lt;img&gt; tag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are:</a:t>
            </a:r>
            <a:endParaRPr sz="1800">
              <a:latin typeface="Verdana"/>
              <a:cs typeface="Verdana"/>
            </a:endParaRPr>
          </a:p>
          <a:p>
            <a:pPr marL="187960" indent="-173355">
              <a:lnSpc>
                <a:spcPts val="1900"/>
              </a:lnSpc>
              <a:buClr>
                <a:srgbClr val="0070AD"/>
              </a:buClr>
              <a:buFont typeface="Wingdings"/>
              <a:buChar char=""/>
              <a:tabLst>
                <a:tab pos="188595" algn="l"/>
              </a:tabLst>
            </a:pPr>
            <a:r>
              <a:rPr sz="1600" spc="-5" dirty="0">
                <a:latin typeface="Verdana"/>
                <a:cs typeface="Verdana"/>
              </a:rPr>
              <a:t>width: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Sets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width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of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the</a:t>
            </a:r>
            <a:r>
              <a:rPr sz="1600" spc="-5" dirty="0">
                <a:latin typeface="Verdana"/>
                <a:cs typeface="Verdana"/>
              </a:rPr>
              <a:t> image.</a:t>
            </a:r>
            <a:endParaRPr sz="1600">
              <a:latin typeface="Verdana"/>
              <a:cs typeface="Verdana"/>
            </a:endParaRPr>
          </a:p>
          <a:p>
            <a:pPr marL="187960" indent="-173355">
              <a:lnSpc>
                <a:spcPts val="1914"/>
              </a:lnSpc>
              <a:buClr>
                <a:srgbClr val="0070AD"/>
              </a:buClr>
              <a:buFont typeface="Wingdings"/>
              <a:buChar char=""/>
              <a:tabLst>
                <a:tab pos="188595" algn="l"/>
              </a:tabLst>
            </a:pPr>
            <a:r>
              <a:rPr sz="1600" spc="-5" dirty="0">
                <a:latin typeface="Verdana"/>
                <a:cs typeface="Verdana"/>
              </a:rPr>
              <a:t>height: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Sets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height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of</a:t>
            </a:r>
            <a:r>
              <a:rPr sz="1600" spc="-10" dirty="0">
                <a:latin typeface="Verdana"/>
                <a:cs typeface="Verdana"/>
              </a:rPr>
              <a:t> the</a:t>
            </a:r>
            <a:r>
              <a:rPr sz="1600" spc="-5" dirty="0">
                <a:latin typeface="Verdana"/>
                <a:cs typeface="Verdana"/>
              </a:rPr>
              <a:t> image.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3863" y="235965"/>
            <a:ext cx="50800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Attributes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an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Inline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Image</a:t>
            </a:r>
          </a:p>
        </p:txBody>
      </p:sp>
      <p:sp>
        <p:nvSpPr>
          <p:cNvPr id="4" name="object 4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863" y="245109"/>
            <a:ext cx="651255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Text</a:t>
            </a:r>
            <a:r>
              <a:rPr spc="-10" dirty="0"/>
              <a:t> </a:t>
            </a:r>
            <a:r>
              <a:rPr dirty="0"/>
              <a:t>&amp;</a:t>
            </a:r>
            <a:r>
              <a:rPr spc="-5" dirty="0"/>
              <a:t> </a:t>
            </a:r>
            <a:r>
              <a:rPr dirty="0"/>
              <a:t>Image</a:t>
            </a:r>
            <a:r>
              <a:rPr spc="-10" dirty="0"/>
              <a:t> </a:t>
            </a:r>
            <a:r>
              <a:rPr dirty="0"/>
              <a:t>Alignment</a:t>
            </a:r>
            <a:r>
              <a:rPr spc="-5" dirty="0"/>
              <a:t> </a:t>
            </a:r>
            <a:r>
              <a:rPr spc="-10" dirty="0"/>
              <a:t>(Code)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8786" y="2030475"/>
          <a:ext cx="8605520" cy="3364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5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0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ndara"/>
                          <a:cs typeface="Candara"/>
                        </a:rPr>
                        <a:t>Style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ndara"/>
                          <a:cs typeface="Candar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ndara"/>
                          <a:cs typeface="Candara"/>
                        </a:rPr>
                        <a:t>Attribute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ndara"/>
                          <a:cs typeface="Candar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ndara"/>
                          <a:cs typeface="Candara"/>
                        </a:rPr>
                        <a:t>Value</a:t>
                      </a:r>
                      <a:endParaRPr sz="1800" dirty="0">
                        <a:latin typeface="Candara"/>
                        <a:cs typeface="Candara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A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ndara"/>
                          <a:cs typeface="Candara"/>
                        </a:rPr>
                        <a:t>Description</a:t>
                      </a:r>
                      <a:endParaRPr sz="1800">
                        <a:latin typeface="Candara"/>
                        <a:cs typeface="Candara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dirty="0">
                          <a:latin typeface="Candara"/>
                          <a:cs typeface="Candara"/>
                        </a:rPr>
                        <a:t>vertical-align:bottom</a:t>
                      </a:r>
                    </a:p>
                  </a:txBody>
                  <a:tcPr marL="0" marR="0" marT="168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801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ndara"/>
                          <a:cs typeface="Candara"/>
                        </a:rPr>
                        <a:t>The</a:t>
                      </a:r>
                      <a:r>
                        <a:rPr sz="1800" spc="-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800" dirty="0">
                          <a:latin typeface="Candara"/>
                          <a:cs typeface="Candara"/>
                        </a:rPr>
                        <a:t>bottom</a:t>
                      </a:r>
                      <a:r>
                        <a:rPr sz="1800" spc="-3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800" dirty="0">
                          <a:latin typeface="Candara"/>
                          <a:cs typeface="Candara"/>
                        </a:rPr>
                        <a:t>of</a:t>
                      </a:r>
                      <a:r>
                        <a:rPr sz="1800" spc="-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800" dirty="0">
                          <a:latin typeface="Candara"/>
                          <a:cs typeface="Candara"/>
                        </a:rPr>
                        <a:t>the</a:t>
                      </a:r>
                      <a:r>
                        <a:rPr sz="1800" spc="-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800" dirty="0">
                          <a:latin typeface="Candara"/>
                          <a:cs typeface="Candara"/>
                        </a:rPr>
                        <a:t>element</a:t>
                      </a:r>
                      <a:r>
                        <a:rPr sz="1800" spc="-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800" dirty="0">
                          <a:latin typeface="Candara"/>
                          <a:cs typeface="Candara"/>
                        </a:rPr>
                        <a:t>is</a:t>
                      </a:r>
                      <a:r>
                        <a:rPr sz="1800" spc="-3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800" dirty="0">
                          <a:latin typeface="Candara"/>
                          <a:cs typeface="Candara"/>
                        </a:rPr>
                        <a:t>aligned</a:t>
                      </a:r>
                      <a:r>
                        <a:rPr sz="1800" spc="-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800" dirty="0">
                          <a:latin typeface="Candara"/>
                          <a:cs typeface="Candara"/>
                        </a:rPr>
                        <a:t>with</a:t>
                      </a:r>
                      <a:r>
                        <a:rPr sz="1800" spc="-5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800" dirty="0">
                          <a:latin typeface="Candara"/>
                          <a:cs typeface="Candara"/>
                        </a:rPr>
                        <a:t>the</a:t>
                      </a:r>
                      <a:r>
                        <a:rPr sz="1800" spc="-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800" dirty="0">
                          <a:latin typeface="Candara"/>
                          <a:cs typeface="Candara"/>
                        </a:rPr>
                        <a:t>lowest </a:t>
                      </a:r>
                      <a:r>
                        <a:rPr sz="1800" spc="-37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800" dirty="0">
                          <a:latin typeface="Candara"/>
                          <a:cs typeface="Candara"/>
                        </a:rPr>
                        <a:t>element</a:t>
                      </a:r>
                      <a:r>
                        <a:rPr sz="1800" spc="-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800" dirty="0">
                          <a:latin typeface="Candara"/>
                          <a:cs typeface="Candara"/>
                        </a:rPr>
                        <a:t>on the line</a:t>
                      </a:r>
                      <a:endParaRPr sz="1800">
                        <a:latin typeface="Candara"/>
                        <a:cs typeface="Candara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800" dirty="0">
                          <a:latin typeface="Candara"/>
                          <a:cs typeface="Candara"/>
                        </a:rPr>
                        <a:t>vertical-align:middle</a:t>
                      </a:r>
                    </a:p>
                  </a:txBody>
                  <a:tcPr marL="0" marR="0" marT="6159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800" dirty="0">
                          <a:latin typeface="Candara"/>
                          <a:cs typeface="Candara"/>
                        </a:rPr>
                        <a:t>The</a:t>
                      </a:r>
                      <a:r>
                        <a:rPr sz="1800" spc="-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800" dirty="0">
                          <a:latin typeface="Candara"/>
                          <a:cs typeface="Candara"/>
                        </a:rPr>
                        <a:t>element</a:t>
                      </a:r>
                      <a:r>
                        <a:rPr sz="1800" spc="-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800" dirty="0">
                          <a:latin typeface="Candara"/>
                          <a:cs typeface="Candara"/>
                        </a:rPr>
                        <a:t>is</a:t>
                      </a:r>
                      <a:r>
                        <a:rPr sz="1800" spc="-3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800" dirty="0">
                          <a:latin typeface="Candara"/>
                          <a:cs typeface="Candara"/>
                        </a:rPr>
                        <a:t>placed</a:t>
                      </a:r>
                      <a:r>
                        <a:rPr sz="1800" spc="-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800" dirty="0">
                          <a:latin typeface="Candara"/>
                          <a:cs typeface="Candara"/>
                        </a:rPr>
                        <a:t>in</a:t>
                      </a:r>
                      <a:r>
                        <a:rPr sz="1800" spc="-3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800" dirty="0">
                          <a:latin typeface="Candara"/>
                          <a:cs typeface="Candara"/>
                        </a:rPr>
                        <a:t>the</a:t>
                      </a:r>
                      <a:r>
                        <a:rPr sz="1800" spc="-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800" dirty="0">
                          <a:latin typeface="Candara"/>
                          <a:cs typeface="Candara"/>
                        </a:rPr>
                        <a:t>middle</a:t>
                      </a:r>
                      <a:r>
                        <a:rPr sz="1800" spc="-4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800" dirty="0">
                          <a:latin typeface="Candara"/>
                          <a:cs typeface="Candara"/>
                        </a:rPr>
                        <a:t>of</a:t>
                      </a:r>
                      <a:r>
                        <a:rPr sz="1800" spc="-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800" dirty="0">
                          <a:latin typeface="Candara"/>
                          <a:cs typeface="Candara"/>
                        </a:rPr>
                        <a:t>the</a:t>
                      </a:r>
                      <a:r>
                        <a:rPr sz="1800" spc="-1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800" dirty="0">
                          <a:latin typeface="Candara"/>
                          <a:cs typeface="Candara"/>
                        </a:rPr>
                        <a:t>parent</a:t>
                      </a:r>
                      <a:r>
                        <a:rPr sz="1800" spc="-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800" dirty="0">
                          <a:latin typeface="Candara"/>
                          <a:cs typeface="Candara"/>
                        </a:rPr>
                        <a:t>element</a:t>
                      </a:r>
                      <a:endParaRPr sz="1800">
                        <a:latin typeface="Candara"/>
                        <a:cs typeface="Candara"/>
                      </a:endParaRPr>
                    </a:p>
                  </a:txBody>
                  <a:tcPr marL="0" marR="0" marT="6159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dirty="0">
                          <a:latin typeface="Candara"/>
                          <a:cs typeface="Candara"/>
                        </a:rPr>
                        <a:t>vertical-align:top</a:t>
                      </a:r>
                      <a:endParaRPr sz="1800">
                        <a:latin typeface="Candara"/>
                        <a:cs typeface="Candara"/>
                      </a:endParaRPr>
                    </a:p>
                  </a:txBody>
                  <a:tcPr marL="0" marR="0" marT="168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ndara"/>
                          <a:cs typeface="Candara"/>
                        </a:rPr>
                        <a:t>The</a:t>
                      </a:r>
                      <a:r>
                        <a:rPr sz="1800" spc="-2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800" spc="5" dirty="0">
                          <a:latin typeface="Candara"/>
                          <a:cs typeface="Candara"/>
                        </a:rPr>
                        <a:t>top</a:t>
                      </a:r>
                      <a:r>
                        <a:rPr sz="1800" spc="-2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800" dirty="0">
                          <a:latin typeface="Candara"/>
                          <a:cs typeface="Candara"/>
                        </a:rPr>
                        <a:t>of</a:t>
                      </a:r>
                      <a:r>
                        <a:rPr sz="1800" spc="-2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800" dirty="0">
                          <a:latin typeface="Candara"/>
                          <a:cs typeface="Candara"/>
                        </a:rPr>
                        <a:t>the</a:t>
                      </a:r>
                      <a:r>
                        <a:rPr sz="1800" spc="-5" dirty="0">
                          <a:latin typeface="Candara"/>
                          <a:cs typeface="Candara"/>
                        </a:rPr>
                        <a:t> element</a:t>
                      </a:r>
                      <a:r>
                        <a:rPr sz="1800" spc="1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800" dirty="0">
                          <a:latin typeface="Candara"/>
                          <a:cs typeface="Candara"/>
                        </a:rPr>
                        <a:t>is</a:t>
                      </a:r>
                      <a:r>
                        <a:rPr sz="1800" spc="-2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800" dirty="0">
                          <a:latin typeface="Candara"/>
                          <a:cs typeface="Candara"/>
                        </a:rPr>
                        <a:t>aligned</a:t>
                      </a:r>
                      <a:r>
                        <a:rPr sz="1800" spc="-2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800" dirty="0">
                          <a:latin typeface="Candara"/>
                          <a:cs typeface="Candara"/>
                        </a:rPr>
                        <a:t>with the top</a:t>
                      </a:r>
                      <a:r>
                        <a:rPr sz="1800" spc="-2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800" dirty="0">
                          <a:latin typeface="Candara"/>
                          <a:cs typeface="Candara"/>
                        </a:rPr>
                        <a:t>of</a:t>
                      </a:r>
                      <a:r>
                        <a:rPr sz="1800" spc="-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800" dirty="0">
                          <a:latin typeface="Candara"/>
                          <a:cs typeface="Candara"/>
                        </a:rPr>
                        <a:t>the</a:t>
                      </a:r>
                      <a:r>
                        <a:rPr sz="1800" spc="-2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800" dirty="0">
                          <a:latin typeface="Candara"/>
                          <a:cs typeface="Candara"/>
                        </a:rPr>
                        <a:t>tallest</a:t>
                      </a: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ndara"/>
                          <a:cs typeface="Candara"/>
                        </a:rPr>
                        <a:t>element</a:t>
                      </a:r>
                      <a:r>
                        <a:rPr sz="1800" spc="-2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800" dirty="0">
                          <a:latin typeface="Candara"/>
                          <a:cs typeface="Candara"/>
                        </a:rPr>
                        <a:t>on</a:t>
                      </a:r>
                      <a:r>
                        <a:rPr sz="1800" spc="-2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800" dirty="0">
                          <a:latin typeface="Candara"/>
                          <a:cs typeface="Candara"/>
                        </a:rPr>
                        <a:t>the</a:t>
                      </a:r>
                      <a:r>
                        <a:rPr sz="1800" spc="-2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800" dirty="0">
                          <a:latin typeface="Candara"/>
                          <a:cs typeface="Candara"/>
                        </a:rPr>
                        <a:t>line</a:t>
                      </a:r>
                    </a:p>
                  </a:txBody>
                  <a:tcPr marL="0" marR="0" marT="3111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00" dirty="0">
                          <a:latin typeface="Candara"/>
                          <a:cs typeface="Candara"/>
                        </a:rPr>
                        <a:t>ﬂoat:right</a:t>
                      </a:r>
                      <a:endParaRPr sz="1800">
                        <a:latin typeface="Candara"/>
                        <a:cs typeface="Candara"/>
                      </a:endParaRPr>
                    </a:p>
                  </a:txBody>
                  <a:tcPr marL="0" marR="0" marT="622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00" dirty="0">
                          <a:latin typeface="Candara"/>
                          <a:cs typeface="Candara"/>
                        </a:rPr>
                        <a:t>The</a:t>
                      </a:r>
                      <a:r>
                        <a:rPr sz="1800" spc="-1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800" dirty="0">
                          <a:latin typeface="Candara"/>
                          <a:cs typeface="Candara"/>
                        </a:rPr>
                        <a:t>element</a:t>
                      </a:r>
                      <a:r>
                        <a:rPr sz="1800" spc="-1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800" dirty="0">
                          <a:latin typeface="Candara"/>
                          <a:cs typeface="Candara"/>
                        </a:rPr>
                        <a:t>ﬂoats</a:t>
                      </a:r>
                      <a:r>
                        <a:rPr sz="1800" spc="-1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800" dirty="0">
                          <a:latin typeface="Candara"/>
                          <a:cs typeface="Candara"/>
                        </a:rPr>
                        <a:t>to</a:t>
                      </a:r>
                      <a:r>
                        <a:rPr sz="1800" spc="-4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800" dirty="0">
                          <a:latin typeface="Candara"/>
                          <a:cs typeface="Candara"/>
                        </a:rPr>
                        <a:t>the</a:t>
                      </a:r>
                      <a:r>
                        <a:rPr sz="1800" spc="-1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800" dirty="0">
                          <a:latin typeface="Candara"/>
                          <a:cs typeface="Candara"/>
                        </a:rPr>
                        <a:t>left</a:t>
                      </a:r>
                      <a:endParaRPr sz="1800">
                        <a:latin typeface="Candara"/>
                        <a:cs typeface="Candara"/>
                      </a:endParaRPr>
                    </a:p>
                  </a:txBody>
                  <a:tcPr marL="0" marR="0" marT="622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9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ﬂoat:left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889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Candara"/>
                          <a:cs typeface="Candara"/>
                        </a:rPr>
                        <a:t>The</a:t>
                      </a:r>
                      <a:r>
                        <a:rPr sz="1800" spc="-1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800" dirty="0">
                          <a:latin typeface="Candara"/>
                          <a:cs typeface="Candara"/>
                        </a:rPr>
                        <a:t>element</a:t>
                      </a:r>
                      <a:r>
                        <a:rPr sz="1800" spc="-1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800" dirty="0">
                          <a:latin typeface="Candara"/>
                          <a:cs typeface="Candara"/>
                        </a:rPr>
                        <a:t>ﬂoats</a:t>
                      </a:r>
                      <a:r>
                        <a:rPr sz="1800" spc="-1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800" dirty="0">
                          <a:latin typeface="Candara"/>
                          <a:cs typeface="Candara"/>
                        </a:rPr>
                        <a:t>to</a:t>
                      </a:r>
                      <a:r>
                        <a:rPr sz="1800" spc="-4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800" dirty="0">
                          <a:latin typeface="Candara"/>
                          <a:cs typeface="Candara"/>
                        </a:rPr>
                        <a:t>the</a:t>
                      </a:r>
                      <a:r>
                        <a:rPr sz="1800" spc="-1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800" dirty="0">
                          <a:latin typeface="Candara"/>
                          <a:cs typeface="Candara"/>
                        </a:rPr>
                        <a:t>right</a:t>
                      </a:r>
                      <a:endParaRPr sz="1800">
                        <a:latin typeface="Candara"/>
                        <a:cs typeface="Candara"/>
                      </a:endParaRPr>
                    </a:p>
                  </a:txBody>
                  <a:tcPr marL="0" marR="0" marT="857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ndara"/>
                          <a:cs typeface="Candara"/>
                        </a:rPr>
                        <a:t>ﬂoat:none</a:t>
                      </a:r>
                      <a:endParaRPr sz="1800">
                        <a:latin typeface="Candara"/>
                        <a:cs typeface="Candar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ndara"/>
                          <a:cs typeface="Candara"/>
                        </a:rPr>
                        <a:t>The</a:t>
                      </a:r>
                      <a:r>
                        <a:rPr sz="1800" spc="-1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800" dirty="0">
                          <a:latin typeface="Candara"/>
                          <a:cs typeface="Candara"/>
                        </a:rPr>
                        <a:t>element</a:t>
                      </a:r>
                      <a:r>
                        <a:rPr sz="1800" spc="-1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800" dirty="0">
                          <a:latin typeface="Candara"/>
                          <a:cs typeface="Candara"/>
                        </a:rPr>
                        <a:t>ﬂoats</a:t>
                      </a:r>
                      <a:r>
                        <a:rPr sz="1800" spc="-1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800" dirty="0">
                          <a:latin typeface="Candara"/>
                          <a:cs typeface="Candara"/>
                        </a:rPr>
                        <a:t>to</a:t>
                      </a:r>
                      <a:r>
                        <a:rPr sz="1800" spc="-4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800" dirty="0">
                          <a:latin typeface="Candara"/>
                          <a:cs typeface="Candara"/>
                        </a:rPr>
                        <a:t>the</a:t>
                      </a:r>
                      <a:r>
                        <a:rPr sz="1800" spc="-1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800" dirty="0">
                          <a:latin typeface="Candara"/>
                          <a:cs typeface="Candara"/>
                        </a:rPr>
                        <a:t>none</a:t>
                      </a: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44524" y="1291844"/>
            <a:ext cx="8050530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Style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Attribute: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800" dirty="0">
                <a:latin typeface="Verdana"/>
                <a:cs typeface="Verdana"/>
              </a:rPr>
              <a:t>Can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used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in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&lt;img&gt; tag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5" dirty="0">
                <a:latin typeface="Verdana"/>
                <a:cs typeface="Verdana"/>
              </a:rPr>
              <a:t> deﬁne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alignment of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text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image.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524" y="5483758"/>
            <a:ext cx="8666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&lt;br </a:t>
            </a:r>
            <a:r>
              <a:rPr sz="1800" dirty="0">
                <a:latin typeface="Verdana"/>
                <a:cs typeface="Verdana"/>
              </a:rPr>
              <a:t>clear=LEFT/RIGHT&gt;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used to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stop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text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ﬂowing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around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</a:t>
            </a:r>
            <a:r>
              <a:rPr sz="1800" spc="-5" dirty="0">
                <a:latin typeface="Verdana"/>
                <a:cs typeface="Verdana"/>
              </a:rPr>
              <a:t> image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9291" y="245109"/>
            <a:ext cx="12249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Verdana"/>
                <a:cs typeface="Verdana"/>
              </a:rPr>
              <a:t>Demo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83109" y="1276222"/>
            <a:ext cx="8661400" cy="5582285"/>
            <a:chOff x="483109" y="1276222"/>
            <a:chExt cx="8661400" cy="55822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109" y="1276222"/>
              <a:ext cx="8043926" cy="41766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045930" y="5436095"/>
              <a:ext cx="1098550" cy="1422400"/>
            </a:xfrm>
            <a:custGeom>
              <a:avLst/>
              <a:gdLst/>
              <a:ahLst/>
              <a:cxnLst/>
              <a:rect l="l" t="t" r="r" b="b"/>
              <a:pathLst>
                <a:path w="1098550" h="1422400">
                  <a:moveTo>
                    <a:pt x="1088100" y="0"/>
                  </a:moveTo>
                  <a:lnTo>
                    <a:pt x="1061633" y="0"/>
                  </a:lnTo>
                  <a:lnTo>
                    <a:pt x="1049479" y="1544"/>
                  </a:lnTo>
                  <a:lnTo>
                    <a:pt x="1008367" y="10971"/>
                  </a:lnTo>
                  <a:lnTo>
                    <a:pt x="914643" y="53606"/>
                  </a:lnTo>
                  <a:lnTo>
                    <a:pt x="855440" y="92243"/>
                  </a:lnTo>
                  <a:lnTo>
                    <a:pt x="799733" y="134213"/>
                  </a:lnTo>
                  <a:lnTo>
                    <a:pt x="758941" y="168064"/>
                  </a:lnTo>
                  <a:lnTo>
                    <a:pt x="748971" y="177737"/>
                  </a:lnTo>
                  <a:lnTo>
                    <a:pt x="743053" y="182572"/>
                  </a:lnTo>
                  <a:lnTo>
                    <a:pt x="592025" y="334518"/>
                  </a:lnTo>
                  <a:lnTo>
                    <a:pt x="588913" y="338548"/>
                  </a:lnTo>
                  <a:lnTo>
                    <a:pt x="586424" y="340561"/>
                  </a:lnTo>
                  <a:lnTo>
                    <a:pt x="561824" y="368372"/>
                  </a:lnTo>
                  <a:lnTo>
                    <a:pt x="560262" y="370387"/>
                  </a:lnTo>
                  <a:lnTo>
                    <a:pt x="560262" y="370790"/>
                  </a:lnTo>
                  <a:lnTo>
                    <a:pt x="558395" y="372403"/>
                  </a:lnTo>
                  <a:lnTo>
                    <a:pt x="540958" y="392955"/>
                  </a:lnTo>
                  <a:lnTo>
                    <a:pt x="539396" y="394568"/>
                  </a:lnTo>
                  <a:lnTo>
                    <a:pt x="539091" y="394568"/>
                  </a:lnTo>
                  <a:lnTo>
                    <a:pt x="537834" y="396585"/>
                  </a:lnTo>
                  <a:lnTo>
                    <a:pt x="538862" y="400723"/>
                  </a:lnTo>
                  <a:lnTo>
                    <a:pt x="541846" y="408525"/>
                  </a:lnTo>
                  <a:lnTo>
                    <a:pt x="547486" y="421975"/>
                  </a:lnTo>
                  <a:lnTo>
                    <a:pt x="549822" y="428216"/>
                  </a:lnTo>
                  <a:lnTo>
                    <a:pt x="566344" y="479975"/>
                  </a:lnTo>
                  <a:lnTo>
                    <a:pt x="575708" y="536072"/>
                  </a:lnTo>
                  <a:lnTo>
                    <a:pt x="576772" y="568276"/>
                  </a:lnTo>
                  <a:lnTo>
                    <a:pt x="575239" y="588700"/>
                  </a:lnTo>
                  <a:lnTo>
                    <a:pt x="564814" y="633626"/>
                  </a:lnTo>
                  <a:lnTo>
                    <a:pt x="544997" y="675887"/>
                  </a:lnTo>
                  <a:lnTo>
                    <a:pt x="515418" y="716596"/>
                  </a:lnTo>
                  <a:lnTo>
                    <a:pt x="512929" y="718609"/>
                  </a:lnTo>
                  <a:lnTo>
                    <a:pt x="512929" y="719415"/>
                  </a:lnTo>
                  <a:lnTo>
                    <a:pt x="511062" y="721431"/>
                  </a:lnTo>
                  <a:lnTo>
                    <a:pt x="475553" y="756091"/>
                  </a:lnTo>
                  <a:lnTo>
                    <a:pt x="472759" y="758107"/>
                  </a:lnTo>
                  <a:lnTo>
                    <a:pt x="470892" y="760124"/>
                  </a:lnTo>
                  <a:lnTo>
                    <a:pt x="421843" y="797603"/>
                  </a:lnTo>
                  <a:lnTo>
                    <a:pt x="362206" y="837102"/>
                  </a:lnTo>
                  <a:lnTo>
                    <a:pt x="358472" y="839115"/>
                  </a:lnTo>
                  <a:lnTo>
                    <a:pt x="266283" y="893122"/>
                  </a:lnTo>
                  <a:lnTo>
                    <a:pt x="265978" y="893525"/>
                  </a:lnTo>
                  <a:lnTo>
                    <a:pt x="199800" y="930806"/>
                  </a:lnTo>
                  <a:lnTo>
                    <a:pt x="167202" y="950442"/>
                  </a:lnTo>
                  <a:lnTo>
                    <a:pt x="138927" y="969700"/>
                  </a:lnTo>
                  <a:lnTo>
                    <a:pt x="119926" y="984713"/>
                  </a:lnTo>
                  <a:lnTo>
                    <a:pt x="108182" y="995092"/>
                  </a:lnTo>
                  <a:lnTo>
                    <a:pt x="101868" y="1002750"/>
                  </a:lnTo>
                  <a:lnTo>
                    <a:pt x="99062" y="1002750"/>
                  </a:lnTo>
                  <a:lnTo>
                    <a:pt x="94706" y="1008390"/>
                  </a:lnTo>
                  <a:lnTo>
                    <a:pt x="92521" y="1010406"/>
                  </a:lnTo>
                  <a:lnTo>
                    <a:pt x="69906" y="1036685"/>
                  </a:lnTo>
                  <a:lnTo>
                    <a:pt x="40063" y="1082643"/>
                  </a:lnTo>
                  <a:lnTo>
                    <a:pt x="23774" y="1118590"/>
                  </a:lnTo>
                  <a:lnTo>
                    <a:pt x="3978" y="1191425"/>
                  </a:lnTo>
                  <a:lnTo>
                    <a:pt x="149" y="1231823"/>
                  </a:lnTo>
                  <a:lnTo>
                    <a:pt x="0" y="1272750"/>
                  </a:lnTo>
                  <a:lnTo>
                    <a:pt x="3151" y="1311071"/>
                  </a:lnTo>
                  <a:lnTo>
                    <a:pt x="13730" y="1369510"/>
                  </a:lnTo>
                  <a:lnTo>
                    <a:pt x="26521" y="1411961"/>
                  </a:lnTo>
                  <a:lnTo>
                    <a:pt x="30545" y="1421904"/>
                  </a:lnTo>
                  <a:lnTo>
                    <a:pt x="1098069" y="1421904"/>
                  </a:lnTo>
                  <a:lnTo>
                    <a:pt x="1098069" y="2819"/>
                  </a:lnTo>
                  <a:lnTo>
                    <a:pt x="1088100" y="0"/>
                  </a:lnTo>
                  <a:close/>
                </a:path>
              </a:pathLst>
            </a:custGeom>
            <a:solidFill>
              <a:srgbClr val="084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1103" y="1908047"/>
            <a:ext cx="7708900" cy="664845"/>
            <a:chOff x="451103" y="1908047"/>
            <a:chExt cx="7708900" cy="664845"/>
          </a:xfrm>
        </p:grpSpPr>
        <p:sp>
          <p:nvSpPr>
            <p:cNvPr id="3" name="object 3"/>
            <p:cNvSpPr/>
            <p:nvPr/>
          </p:nvSpPr>
          <p:spPr>
            <a:xfrm>
              <a:off x="457200" y="1914143"/>
              <a:ext cx="7696200" cy="652780"/>
            </a:xfrm>
            <a:custGeom>
              <a:avLst/>
              <a:gdLst/>
              <a:ahLst/>
              <a:cxnLst/>
              <a:rect l="l" t="t" r="r" b="b"/>
              <a:pathLst>
                <a:path w="7696200" h="652780">
                  <a:moveTo>
                    <a:pt x="7587488" y="0"/>
                  </a:moveTo>
                  <a:lnTo>
                    <a:pt x="108713" y="0"/>
                  </a:lnTo>
                  <a:lnTo>
                    <a:pt x="66394" y="8538"/>
                  </a:lnTo>
                  <a:lnTo>
                    <a:pt x="31838" y="31829"/>
                  </a:lnTo>
                  <a:lnTo>
                    <a:pt x="8542" y="66383"/>
                  </a:lnTo>
                  <a:lnTo>
                    <a:pt x="0" y="108711"/>
                  </a:lnTo>
                  <a:lnTo>
                    <a:pt x="0" y="543559"/>
                  </a:lnTo>
                  <a:lnTo>
                    <a:pt x="8542" y="585888"/>
                  </a:lnTo>
                  <a:lnTo>
                    <a:pt x="31838" y="620442"/>
                  </a:lnTo>
                  <a:lnTo>
                    <a:pt x="66394" y="643733"/>
                  </a:lnTo>
                  <a:lnTo>
                    <a:pt x="108713" y="652271"/>
                  </a:lnTo>
                  <a:lnTo>
                    <a:pt x="7587488" y="652271"/>
                  </a:lnTo>
                  <a:lnTo>
                    <a:pt x="7629816" y="643733"/>
                  </a:lnTo>
                  <a:lnTo>
                    <a:pt x="7664370" y="620442"/>
                  </a:lnTo>
                  <a:lnTo>
                    <a:pt x="7687661" y="585888"/>
                  </a:lnTo>
                  <a:lnTo>
                    <a:pt x="7696200" y="543559"/>
                  </a:lnTo>
                  <a:lnTo>
                    <a:pt x="7696200" y="108711"/>
                  </a:lnTo>
                  <a:lnTo>
                    <a:pt x="7687661" y="66383"/>
                  </a:lnTo>
                  <a:lnTo>
                    <a:pt x="7664370" y="31829"/>
                  </a:lnTo>
                  <a:lnTo>
                    <a:pt x="7629816" y="8538"/>
                  </a:lnTo>
                  <a:lnTo>
                    <a:pt x="75874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1914143"/>
              <a:ext cx="7696200" cy="652780"/>
            </a:xfrm>
            <a:custGeom>
              <a:avLst/>
              <a:gdLst/>
              <a:ahLst/>
              <a:cxnLst/>
              <a:rect l="l" t="t" r="r" b="b"/>
              <a:pathLst>
                <a:path w="7696200" h="652780">
                  <a:moveTo>
                    <a:pt x="0" y="108711"/>
                  </a:moveTo>
                  <a:lnTo>
                    <a:pt x="8542" y="66383"/>
                  </a:lnTo>
                  <a:lnTo>
                    <a:pt x="31838" y="31829"/>
                  </a:lnTo>
                  <a:lnTo>
                    <a:pt x="66394" y="8538"/>
                  </a:lnTo>
                  <a:lnTo>
                    <a:pt x="108713" y="0"/>
                  </a:lnTo>
                  <a:lnTo>
                    <a:pt x="7587488" y="0"/>
                  </a:lnTo>
                  <a:lnTo>
                    <a:pt x="7629816" y="8538"/>
                  </a:lnTo>
                  <a:lnTo>
                    <a:pt x="7664370" y="31829"/>
                  </a:lnTo>
                  <a:lnTo>
                    <a:pt x="7687661" y="66383"/>
                  </a:lnTo>
                  <a:lnTo>
                    <a:pt x="7696200" y="108711"/>
                  </a:lnTo>
                  <a:lnTo>
                    <a:pt x="7696200" y="543559"/>
                  </a:lnTo>
                  <a:lnTo>
                    <a:pt x="7687661" y="585888"/>
                  </a:lnTo>
                  <a:lnTo>
                    <a:pt x="7664370" y="620442"/>
                  </a:lnTo>
                  <a:lnTo>
                    <a:pt x="7629816" y="643733"/>
                  </a:lnTo>
                  <a:lnTo>
                    <a:pt x="7587488" y="652271"/>
                  </a:lnTo>
                  <a:lnTo>
                    <a:pt x="108713" y="652271"/>
                  </a:lnTo>
                  <a:lnTo>
                    <a:pt x="66394" y="643733"/>
                  </a:lnTo>
                  <a:lnTo>
                    <a:pt x="31838" y="620442"/>
                  </a:lnTo>
                  <a:lnTo>
                    <a:pt x="8542" y="585888"/>
                  </a:lnTo>
                  <a:lnTo>
                    <a:pt x="0" y="543559"/>
                  </a:lnTo>
                  <a:lnTo>
                    <a:pt x="0" y="108711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74648" y="3299205"/>
            <a:ext cx="7861300" cy="2146300"/>
            <a:chOff x="374648" y="3299205"/>
            <a:chExt cx="7861300" cy="2146300"/>
          </a:xfrm>
        </p:grpSpPr>
        <p:sp>
          <p:nvSpPr>
            <p:cNvPr id="6" name="object 6"/>
            <p:cNvSpPr/>
            <p:nvPr/>
          </p:nvSpPr>
          <p:spPr>
            <a:xfrm>
              <a:off x="380998" y="3305555"/>
              <a:ext cx="7848600" cy="2133600"/>
            </a:xfrm>
            <a:custGeom>
              <a:avLst/>
              <a:gdLst/>
              <a:ahLst/>
              <a:cxnLst/>
              <a:rect l="l" t="t" r="r" b="b"/>
              <a:pathLst>
                <a:path w="7848600" h="2133600">
                  <a:moveTo>
                    <a:pt x="7493001" y="0"/>
                  </a:moveTo>
                  <a:lnTo>
                    <a:pt x="355615" y="0"/>
                  </a:lnTo>
                  <a:lnTo>
                    <a:pt x="307359" y="3247"/>
                  </a:lnTo>
                  <a:lnTo>
                    <a:pt x="261077" y="12705"/>
                  </a:lnTo>
                  <a:lnTo>
                    <a:pt x="217191" y="27951"/>
                  </a:lnTo>
                  <a:lnTo>
                    <a:pt x="176127" y="48561"/>
                  </a:lnTo>
                  <a:lnTo>
                    <a:pt x="138307" y="74109"/>
                  </a:lnTo>
                  <a:lnTo>
                    <a:pt x="104155" y="104171"/>
                  </a:lnTo>
                  <a:lnTo>
                    <a:pt x="74095" y="138324"/>
                  </a:lnTo>
                  <a:lnTo>
                    <a:pt x="48550" y="176144"/>
                  </a:lnTo>
                  <a:lnTo>
                    <a:pt x="27945" y="217205"/>
                  </a:lnTo>
                  <a:lnTo>
                    <a:pt x="12702" y="261084"/>
                  </a:lnTo>
                  <a:lnTo>
                    <a:pt x="3246" y="307357"/>
                  </a:lnTo>
                  <a:lnTo>
                    <a:pt x="0" y="355600"/>
                  </a:lnTo>
                  <a:lnTo>
                    <a:pt x="0" y="1778000"/>
                  </a:lnTo>
                  <a:lnTo>
                    <a:pt x="3246" y="1826242"/>
                  </a:lnTo>
                  <a:lnTo>
                    <a:pt x="12702" y="1872515"/>
                  </a:lnTo>
                  <a:lnTo>
                    <a:pt x="27945" y="1916394"/>
                  </a:lnTo>
                  <a:lnTo>
                    <a:pt x="48550" y="1957455"/>
                  </a:lnTo>
                  <a:lnTo>
                    <a:pt x="74095" y="1995275"/>
                  </a:lnTo>
                  <a:lnTo>
                    <a:pt x="104155" y="2029428"/>
                  </a:lnTo>
                  <a:lnTo>
                    <a:pt x="138307" y="2059490"/>
                  </a:lnTo>
                  <a:lnTo>
                    <a:pt x="176127" y="2085038"/>
                  </a:lnTo>
                  <a:lnTo>
                    <a:pt x="217191" y="2105648"/>
                  </a:lnTo>
                  <a:lnTo>
                    <a:pt x="261077" y="2120894"/>
                  </a:lnTo>
                  <a:lnTo>
                    <a:pt x="307359" y="2130352"/>
                  </a:lnTo>
                  <a:lnTo>
                    <a:pt x="355615" y="2133600"/>
                  </a:lnTo>
                  <a:lnTo>
                    <a:pt x="7493001" y="2133600"/>
                  </a:lnTo>
                  <a:lnTo>
                    <a:pt x="7541243" y="2130352"/>
                  </a:lnTo>
                  <a:lnTo>
                    <a:pt x="7587516" y="2120894"/>
                  </a:lnTo>
                  <a:lnTo>
                    <a:pt x="7631395" y="2105648"/>
                  </a:lnTo>
                  <a:lnTo>
                    <a:pt x="7672456" y="2085038"/>
                  </a:lnTo>
                  <a:lnTo>
                    <a:pt x="7710276" y="2059490"/>
                  </a:lnTo>
                  <a:lnTo>
                    <a:pt x="7744429" y="2029428"/>
                  </a:lnTo>
                  <a:lnTo>
                    <a:pt x="7774492" y="1995275"/>
                  </a:lnTo>
                  <a:lnTo>
                    <a:pt x="7800040" y="1957455"/>
                  </a:lnTo>
                  <a:lnTo>
                    <a:pt x="7820649" y="1916394"/>
                  </a:lnTo>
                  <a:lnTo>
                    <a:pt x="7835895" y="1872515"/>
                  </a:lnTo>
                  <a:lnTo>
                    <a:pt x="7845354" y="1826242"/>
                  </a:lnTo>
                  <a:lnTo>
                    <a:pt x="7848601" y="1778000"/>
                  </a:lnTo>
                  <a:lnTo>
                    <a:pt x="7848601" y="355600"/>
                  </a:lnTo>
                  <a:lnTo>
                    <a:pt x="7845354" y="307357"/>
                  </a:lnTo>
                  <a:lnTo>
                    <a:pt x="7835895" y="261084"/>
                  </a:lnTo>
                  <a:lnTo>
                    <a:pt x="7820649" y="217205"/>
                  </a:lnTo>
                  <a:lnTo>
                    <a:pt x="7800040" y="176144"/>
                  </a:lnTo>
                  <a:lnTo>
                    <a:pt x="7774492" y="138324"/>
                  </a:lnTo>
                  <a:lnTo>
                    <a:pt x="7744429" y="104171"/>
                  </a:lnTo>
                  <a:lnTo>
                    <a:pt x="7710276" y="74109"/>
                  </a:lnTo>
                  <a:lnTo>
                    <a:pt x="7672456" y="48561"/>
                  </a:lnTo>
                  <a:lnTo>
                    <a:pt x="7631395" y="27951"/>
                  </a:lnTo>
                  <a:lnTo>
                    <a:pt x="7587516" y="12705"/>
                  </a:lnTo>
                  <a:lnTo>
                    <a:pt x="7541243" y="3247"/>
                  </a:lnTo>
                  <a:lnTo>
                    <a:pt x="74930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0998" y="3305555"/>
              <a:ext cx="7848600" cy="2133600"/>
            </a:xfrm>
            <a:custGeom>
              <a:avLst/>
              <a:gdLst/>
              <a:ahLst/>
              <a:cxnLst/>
              <a:rect l="l" t="t" r="r" b="b"/>
              <a:pathLst>
                <a:path w="7848600" h="2133600">
                  <a:moveTo>
                    <a:pt x="0" y="355600"/>
                  </a:moveTo>
                  <a:lnTo>
                    <a:pt x="3246" y="307357"/>
                  </a:lnTo>
                  <a:lnTo>
                    <a:pt x="12702" y="261084"/>
                  </a:lnTo>
                  <a:lnTo>
                    <a:pt x="27945" y="217205"/>
                  </a:lnTo>
                  <a:lnTo>
                    <a:pt x="48550" y="176144"/>
                  </a:lnTo>
                  <a:lnTo>
                    <a:pt x="74095" y="138324"/>
                  </a:lnTo>
                  <a:lnTo>
                    <a:pt x="104155" y="104171"/>
                  </a:lnTo>
                  <a:lnTo>
                    <a:pt x="138307" y="74109"/>
                  </a:lnTo>
                  <a:lnTo>
                    <a:pt x="176127" y="48561"/>
                  </a:lnTo>
                  <a:lnTo>
                    <a:pt x="217191" y="27951"/>
                  </a:lnTo>
                  <a:lnTo>
                    <a:pt x="261077" y="12705"/>
                  </a:lnTo>
                  <a:lnTo>
                    <a:pt x="307359" y="3247"/>
                  </a:lnTo>
                  <a:lnTo>
                    <a:pt x="355615" y="0"/>
                  </a:lnTo>
                  <a:lnTo>
                    <a:pt x="7493001" y="0"/>
                  </a:lnTo>
                  <a:lnTo>
                    <a:pt x="7541243" y="3247"/>
                  </a:lnTo>
                  <a:lnTo>
                    <a:pt x="7587516" y="12705"/>
                  </a:lnTo>
                  <a:lnTo>
                    <a:pt x="7631395" y="27951"/>
                  </a:lnTo>
                  <a:lnTo>
                    <a:pt x="7672456" y="48561"/>
                  </a:lnTo>
                  <a:lnTo>
                    <a:pt x="7710276" y="74109"/>
                  </a:lnTo>
                  <a:lnTo>
                    <a:pt x="7744429" y="104171"/>
                  </a:lnTo>
                  <a:lnTo>
                    <a:pt x="7774492" y="138324"/>
                  </a:lnTo>
                  <a:lnTo>
                    <a:pt x="7800040" y="176144"/>
                  </a:lnTo>
                  <a:lnTo>
                    <a:pt x="7820649" y="217205"/>
                  </a:lnTo>
                  <a:lnTo>
                    <a:pt x="7835895" y="261084"/>
                  </a:lnTo>
                  <a:lnTo>
                    <a:pt x="7845354" y="307357"/>
                  </a:lnTo>
                  <a:lnTo>
                    <a:pt x="7848601" y="355600"/>
                  </a:lnTo>
                  <a:lnTo>
                    <a:pt x="7848601" y="1778000"/>
                  </a:lnTo>
                  <a:lnTo>
                    <a:pt x="7845354" y="1826242"/>
                  </a:lnTo>
                  <a:lnTo>
                    <a:pt x="7835895" y="1872515"/>
                  </a:lnTo>
                  <a:lnTo>
                    <a:pt x="7820649" y="1916394"/>
                  </a:lnTo>
                  <a:lnTo>
                    <a:pt x="7800040" y="1957455"/>
                  </a:lnTo>
                  <a:lnTo>
                    <a:pt x="7774492" y="1995275"/>
                  </a:lnTo>
                  <a:lnTo>
                    <a:pt x="7744429" y="2029428"/>
                  </a:lnTo>
                  <a:lnTo>
                    <a:pt x="7710276" y="2059490"/>
                  </a:lnTo>
                  <a:lnTo>
                    <a:pt x="7672456" y="2085038"/>
                  </a:lnTo>
                  <a:lnTo>
                    <a:pt x="7631395" y="2105648"/>
                  </a:lnTo>
                  <a:lnTo>
                    <a:pt x="7587516" y="2120894"/>
                  </a:lnTo>
                  <a:lnTo>
                    <a:pt x="7541243" y="2130352"/>
                  </a:lnTo>
                  <a:lnTo>
                    <a:pt x="7493001" y="2133600"/>
                  </a:lnTo>
                  <a:lnTo>
                    <a:pt x="355615" y="2133600"/>
                  </a:lnTo>
                  <a:lnTo>
                    <a:pt x="307359" y="2130352"/>
                  </a:lnTo>
                  <a:lnTo>
                    <a:pt x="261077" y="2120894"/>
                  </a:lnTo>
                  <a:lnTo>
                    <a:pt x="217191" y="2105648"/>
                  </a:lnTo>
                  <a:lnTo>
                    <a:pt x="176127" y="2085038"/>
                  </a:lnTo>
                  <a:lnTo>
                    <a:pt x="138307" y="2059490"/>
                  </a:lnTo>
                  <a:lnTo>
                    <a:pt x="104155" y="2029428"/>
                  </a:lnTo>
                  <a:lnTo>
                    <a:pt x="74095" y="1995275"/>
                  </a:lnTo>
                  <a:lnTo>
                    <a:pt x="48550" y="1957455"/>
                  </a:lnTo>
                  <a:lnTo>
                    <a:pt x="27945" y="1916394"/>
                  </a:lnTo>
                  <a:lnTo>
                    <a:pt x="12702" y="1872515"/>
                  </a:lnTo>
                  <a:lnTo>
                    <a:pt x="3246" y="1826242"/>
                  </a:lnTo>
                  <a:lnTo>
                    <a:pt x="0" y="1778000"/>
                  </a:lnTo>
                  <a:lnTo>
                    <a:pt x="0" y="355600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76226" y="1464055"/>
            <a:ext cx="7656830" cy="3569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Images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used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hyperlinks: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100">
              <a:latin typeface="Verdana"/>
              <a:cs typeface="Verdana"/>
            </a:endParaRPr>
          </a:p>
          <a:p>
            <a:pPr marL="337185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&lt;a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href="</a:t>
            </a:r>
            <a:r>
              <a:rPr sz="1600" spc="-5" dirty="0">
                <a:latin typeface="Verdana"/>
                <a:cs typeface="Verdana"/>
              </a:rPr>
              <a:t>5image1.html</a:t>
            </a:r>
            <a:r>
              <a:rPr sz="1800" spc="-5" dirty="0">
                <a:latin typeface="Verdana"/>
                <a:cs typeface="Verdana"/>
              </a:rPr>
              <a:t>"&gt;&lt;img</a:t>
            </a:r>
            <a:r>
              <a:rPr sz="1800" spc="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src="home.gif"&gt;&lt;/a&gt;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Images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contained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within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table: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400">
              <a:latin typeface="Verdana"/>
              <a:cs typeface="Verdana"/>
            </a:endParaRPr>
          </a:p>
          <a:p>
            <a:pPr marL="419100">
              <a:lnSpc>
                <a:spcPts val="1925"/>
              </a:lnSpc>
              <a:spcBef>
                <a:spcPts val="1475"/>
              </a:spcBef>
            </a:pPr>
            <a:r>
              <a:rPr sz="1800" dirty="0">
                <a:latin typeface="Verdana"/>
                <a:cs typeface="Verdana"/>
              </a:rPr>
              <a:t>&lt;table&gt;</a:t>
            </a:r>
            <a:endParaRPr sz="1800">
              <a:latin typeface="Verdana"/>
              <a:cs typeface="Verdana"/>
            </a:endParaRPr>
          </a:p>
          <a:p>
            <a:pPr marL="337185">
              <a:lnSpc>
                <a:spcPts val="1700"/>
              </a:lnSpc>
            </a:pPr>
            <a:r>
              <a:rPr sz="1800" spc="-5" dirty="0">
                <a:latin typeface="Verdana"/>
                <a:cs typeface="Verdana"/>
              </a:rPr>
              <a:t>&lt;tr&gt;&lt;th&gt;Product&lt;/th&gt;&lt;th&gt;Cost&lt;/th&gt;&lt;th&gt;Image&lt;/th&gt;&lt;/tr&gt;</a:t>
            </a:r>
            <a:endParaRPr sz="1800">
              <a:latin typeface="Verdana"/>
              <a:cs typeface="Verdana"/>
            </a:endParaRPr>
          </a:p>
          <a:p>
            <a:pPr marL="309880">
              <a:lnSpc>
                <a:spcPts val="1705"/>
              </a:lnSpc>
            </a:pPr>
            <a:r>
              <a:rPr sz="1800" spc="-5" dirty="0">
                <a:latin typeface="Verdana"/>
                <a:cs typeface="Verdana"/>
              </a:rPr>
              <a:t>&lt;tr&gt;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&lt;td&gt;Pencil&lt;/td&gt;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&lt;td&gt;$8&lt;/td&gt;</a:t>
            </a:r>
            <a:endParaRPr sz="1800">
              <a:latin typeface="Verdana"/>
              <a:cs typeface="Verdana"/>
            </a:endParaRPr>
          </a:p>
          <a:p>
            <a:pPr marL="925194">
              <a:lnSpc>
                <a:spcPts val="1700"/>
              </a:lnSpc>
            </a:pPr>
            <a:r>
              <a:rPr sz="1800" dirty="0">
                <a:latin typeface="Verdana"/>
                <a:cs typeface="Verdana"/>
              </a:rPr>
              <a:t>&lt;td&gt;&lt;img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src="pencil.gif"&gt;&lt;/td&gt; &lt;/tr&gt;</a:t>
            </a:r>
            <a:endParaRPr sz="1800">
              <a:latin typeface="Verdana"/>
              <a:cs typeface="Verdana"/>
            </a:endParaRPr>
          </a:p>
          <a:p>
            <a:pPr marL="309880">
              <a:lnSpc>
                <a:spcPts val="1700"/>
              </a:lnSpc>
            </a:pPr>
            <a:r>
              <a:rPr sz="1800" spc="-5" dirty="0">
                <a:latin typeface="Verdana"/>
                <a:cs typeface="Verdana"/>
              </a:rPr>
              <a:t>&lt;tr&gt;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&lt;td&gt;Brush&lt;/td&gt; </a:t>
            </a:r>
            <a:r>
              <a:rPr sz="1800" spc="-5" dirty="0">
                <a:latin typeface="Verdana"/>
                <a:cs typeface="Verdana"/>
              </a:rPr>
              <a:t>&lt;td&gt;$15&lt;/td&gt;</a:t>
            </a:r>
            <a:endParaRPr sz="1800">
              <a:latin typeface="Verdana"/>
              <a:cs typeface="Verdana"/>
            </a:endParaRPr>
          </a:p>
          <a:p>
            <a:pPr marL="925194">
              <a:lnSpc>
                <a:spcPts val="1930"/>
              </a:lnSpc>
            </a:pPr>
            <a:r>
              <a:rPr sz="1800" dirty="0">
                <a:latin typeface="Verdana"/>
                <a:cs typeface="Verdana"/>
              </a:rPr>
              <a:t>&lt;td&gt;&lt;img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src="paintbrush.gif"&gt;&lt;/td&gt;&lt;/tr&gt;&lt;/table&gt;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39291" y="535051"/>
            <a:ext cx="736028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Use</a:t>
            </a:r>
            <a:r>
              <a:rPr spc="-4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Image as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Hyperlink </a:t>
            </a:r>
            <a:r>
              <a:rPr spc="-10" dirty="0"/>
              <a:t>(Code)</a:t>
            </a:r>
          </a:p>
        </p:txBody>
      </p:sp>
      <p:sp>
        <p:nvSpPr>
          <p:cNvPr id="10" name="object 10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3195" y="1495044"/>
            <a:ext cx="1638300" cy="1714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814" y="417321"/>
            <a:ext cx="22237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0AD"/>
                </a:solidFill>
              </a:rPr>
              <a:t>Lesson</a:t>
            </a:r>
            <a:r>
              <a:rPr sz="2000" spc="-90" dirty="0">
                <a:solidFill>
                  <a:srgbClr val="0070AD"/>
                </a:solidFill>
              </a:rPr>
              <a:t> </a:t>
            </a:r>
            <a:r>
              <a:rPr sz="2000" spc="-5" dirty="0">
                <a:solidFill>
                  <a:srgbClr val="0070AD"/>
                </a:solidFill>
              </a:rPr>
              <a:t>Summary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376226" y="1467992"/>
            <a:ext cx="4362450" cy="10236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In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this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lesson,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you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have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learnt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about:</a:t>
            </a:r>
            <a:endParaRPr sz="1800">
              <a:latin typeface="Verdana"/>
              <a:cs typeface="Verdana"/>
            </a:endParaRPr>
          </a:p>
          <a:p>
            <a:pPr marL="751840" indent="-291465">
              <a:lnSpc>
                <a:spcPts val="1900"/>
              </a:lnSpc>
              <a:buClr>
                <a:srgbClr val="0070AD"/>
              </a:buClr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1600" spc="-15" dirty="0">
                <a:latin typeface="Verdana"/>
                <a:cs typeface="Verdana"/>
              </a:rPr>
              <a:t>Role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of</a:t>
            </a:r>
            <a:r>
              <a:rPr sz="1600" spc="-10" dirty="0">
                <a:latin typeface="Verdana"/>
                <a:cs typeface="Verdana"/>
              </a:rPr>
              <a:t> images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web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pages</a:t>
            </a:r>
            <a:endParaRPr sz="1600">
              <a:latin typeface="Verdana"/>
              <a:cs typeface="Verdana"/>
            </a:endParaRPr>
          </a:p>
          <a:p>
            <a:pPr marL="751840" indent="-291465">
              <a:lnSpc>
                <a:spcPts val="1900"/>
              </a:lnSpc>
              <a:buClr>
                <a:srgbClr val="0070AD"/>
              </a:buClr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1600" spc="-5" dirty="0">
                <a:latin typeface="Verdana"/>
                <a:cs typeface="Verdana"/>
              </a:rPr>
              <a:t>How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add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images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web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pages</a:t>
            </a:r>
            <a:endParaRPr sz="1600">
              <a:latin typeface="Verdana"/>
              <a:cs typeface="Verdana"/>
            </a:endParaRPr>
          </a:p>
          <a:p>
            <a:pPr marL="751840" indent="-291465">
              <a:lnSpc>
                <a:spcPts val="1910"/>
              </a:lnSpc>
              <a:buClr>
                <a:srgbClr val="0070AD"/>
              </a:buClr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1600" spc="-5" dirty="0">
                <a:latin typeface="Verdana"/>
                <a:cs typeface="Verdana"/>
              </a:rPr>
              <a:t>How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images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hyperlinks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1004" y="1828800"/>
            <a:ext cx="1828800" cy="1819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814" y="417321"/>
            <a:ext cx="24803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0070AD"/>
                </a:solidFill>
              </a:rPr>
              <a:t>Review</a:t>
            </a:r>
            <a:r>
              <a:rPr sz="2000" spc="-50" dirty="0">
                <a:solidFill>
                  <a:srgbClr val="0070AD"/>
                </a:solidFill>
              </a:rPr>
              <a:t> </a:t>
            </a:r>
            <a:r>
              <a:rPr sz="2000" dirty="0">
                <a:solidFill>
                  <a:srgbClr val="0070AD"/>
                </a:solidFill>
              </a:rPr>
              <a:t>-</a:t>
            </a:r>
            <a:r>
              <a:rPr sz="2000" spc="-10" dirty="0">
                <a:solidFill>
                  <a:srgbClr val="0070AD"/>
                </a:solidFill>
              </a:rPr>
              <a:t> </a:t>
            </a:r>
            <a:r>
              <a:rPr sz="2000" spc="-5" dirty="0">
                <a:solidFill>
                  <a:srgbClr val="0070AD"/>
                </a:solidFill>
              </a:rPr>
              <a:t>Questions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376226" y="1435645"/>
            <a:ext cx="6234430" cy="168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5080" indent="-347980">
              <a:lnSpc>
                <a:spcPct val="1118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Question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1: </a:t>
            </a:r>
            <a:r>
              <a:rPr sz="1800" spc="-5" dirty="0">
                <a:latin typeface="Verdana"/>
                <a:cs typeface="Verdana"/>
              </a:rPr>
              <a:t>Client-side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image </a:t>
            </a:r>
            <a:r>
              <a:rPr sz="1800" spc="-10" dirty="0">
                <a:latin typeface="Verdana"/>
                <a:cs typeface="Verdana"/>
              </a:rPr>
              <a:t>maps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usually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faster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2700" baseline="1543" dirty="0">
                <a:latin typeface="Verdana"/>
                <a:cs typeface="Verdana"/>
              </a:rPr>
              <a:t>than</a:t>
            </a:r>
            <a:r>
              <a:rPr sz="2700" spc="-7" baseline="1543" dirty="0">
                <a:latin typeface="Verdana"/>
                <a:cs typeface="Verdana"/>
              </a:rPr>
              <a:t> server</a:t>
            </a:r>
            <a:r>
              <a:rPr sz="1800" spc="-5" dirty="0">
                <a:latin typeface="Verdana"/>
                <a:cs typeface="Verdana"/>
              </a:rPr>
              <a:t>-</a:t>
            </a:r>
            <a:r>
              <a:rPr sz="2700" spc="-7" baseline="1543" dirty="0">
                <a:latin typeface="Verdana"/>
                <a:cs typeface="Verdana"/>
              </a:rPr>
              <a:t>side</a:t>
            </a:r>
            <a:r>
              <a:rPr sz="2700" baseline="1543" dirty="0">
                <a:latin typeface="Verdana"/>
                <a:cs typeface="Verdana"/>
              </a:rPr>
              <a:t> image</a:t>
            </a:r>
            <a:r>
              <a:rPr sz="2700" spc="-7" baseline="1543" dirty="0">
                <a:latin typeface="Verdana"/>
                <a:cs typeface="Verdana"/>
              </a:rPr>
              <a:t> maps.</a:t>
            </a:r>
            <a:endParaRPr sz="2700" baseline="1543">
              <a:latin typeface="Verdana"/>
              <a:cs typeface="Verdana"/>
            </a:endParaRPr>
          </a:p>
          <a:p>
            <a:pPr marL="810895" indent="-341630">
              <a:lnSpc>
                <a:spcPct val="100000"/>
              </a:lnSpc>
              <a:spcBef>
                <a:spcPts val="270"/>
              </a:spcBef>
              <a:buFont typeface="Wingdings"/>
              <a:buChar char=""/>
              <a:tabLst>
                <a:tab pos="810895" algn="l"/>
                <a:tab pos="811530" algn="l"/>
              </a:tabLst>
            </a:pPr>
            <a:r>
              <a:rPr sz="1600" spc="-35" dirty="0">
                <a:latin typeface="Verdana"/>
                <a:cs typeface="Verdana"/>
              </a:rPr>
              <a:t>True/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False</a:t>
            </a:r>
            <a:endParaRPr sz="1600">
              <a:latin typeface="Verdana"/>
              <a:cs typeface="Verdana"/>
            </a:endParaRPr>
          </a:p>
          <a:p>
            <a:pPr marL="360045" marR="824865" indent="-347980">
              <a:lnSpc>
                <a:spcPct val="122200"/>
              </a:lnSpc>
              <a:spcBef>
                <a:spcPts val="760"/>
              </a:spcBef>
              <a:tabLst>
                <a:tab pos="3237230" algn="l"/>
              </a:tabLst>
            </a:pPr>
            <a:r>
              <a:rPr sz="1800" dirty="0">
                <a:latin typeface="Verdana"/>
                <a:cs typeface="Verdana"/>
              </a:rPr>
              <a:t>Question 2: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dirty="0">
                <a:latin typeface="Verdana"/>
                <a:cs typeface="Verdana"/>
              </a:rPr>
              <a:t>contain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linking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information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server.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46275" y="0"/>
            <a:ext cx="5297805" cy="6858000"/>
          </a:xfrm>
          <a:custGeom>
            <a:avLst/>
            <a:gdLst/>
            <a:ahLst/>
            <a:cxnLst/>
            <a:rect l="l" t="t" r="r" b="b"/>
            <a:pathLst>
              <a:path w="5297805" h="6858000">
                <a:moveTo>
                  <a:pt x="5297724" y="0"/>
                </a:moveTo>
                <a:lnTo>
                  <a:pt x="148966" y="0"/>
                </a:lnTo>
                <a:lnTo>
                  <a:pt x="134045" y="35610"/>
                </a:lnTo>
                <a:lnTo>
                  <a:pt x="115014" y="90349"/>
                </a:lnTo>
                <a:lnTo>
                  <a:pt x="95333" y="152553"/>
                </a:lnTo>
                <a:lnTo>
                  <a:pt x="78463" y="210559"/>
                </a:lnTo>
                <a:lnTo>
                  <a:pt x="67864" y="252704"/>
                </a:lnTo>
                <a:lnTo>
                  <a:pt x="60664" y="286816"/>
                </a:lnTo>
                <a:lnTo>
                  <a:pt x="53038" y="320014"/>
                </a:lnTo>
                <a:lnTo>
                  <a:pt x="39327" y="388772"/>
                </a:lnTo>
                <a:lnTo>
                  <a:pt x="27500" y="459484"/>
                </a:lnTo>
                <a:lnTo>
                  <a:pt x="16797" y="534568"/>
                </a:lnTo>
                <a:lnTo>
                  <a:pt x="11297" y="581769"/>
                </a:lnTo>
                <a:lnTo>
                  <a:pt x="6832" y="630653"/>
                </a:lnTo>
                <a:lnTo>
                  <a:pt x="3437" y="680933"/>
                </a:lnTo>
                <a:lnTo>
                  <a:pt x="1148" y="732323"/>
                </a:lnTo>
                <a:lnTo>
                  <a:pt x="0" y="784535"/>
                </a:lnTo>
                <a:lnTo>
                  <a:pt x="25" y="837283"/>
                </a:lnTo>
                <a:lnTo>
                  <a:pt x="1261" y="890280"/>
                </a:lnTo>
                <a:lnTo>
                  <a:pt x="3741" y="943239"/>
                </a:lnTo>
                <a:lnTo>
                  <a:pt x="7500" y="995874"/>
                </a:lnTo>
                <a:lnTo>
                  <a:pt x="12573" y="1047896"/>
                </a:lnTo>
                <a:lnTo>
                  <a:pt x="18994" y="1099020"/>
                </a:lnTo>
                <a:lnTo>
                  <a:pt x="26798" y="1148959"/>
                </a:lnTo>
                <a:lnTo>
                  <a:pt x="36021" y="1197426"/>
                </a:lnTo>
                <a:lnTo>
                  <a:pt x="46697" y="1244134"/>
                </a:lnTo>
                <a:lnTo>
                  <a:pt x="58860" y="1288796"/>
                </a:lnTo>
                <a:lnTo>
                  <a:pt x="76425" y="1348430"/>
                </a:lnTo>
                <a:lnTo>
                  <a:pt x="90170" y="1392205"/>
                </a:lnTo>
                <a:lnTo>
                  <a:pt x="103842" y="1430849"/>
                </a:lnTo>
                <a:lnTo>
                  <a:pt x="121192" y="1475091"/>
                </a:lnTo>
                <a:lnTo>
                  <a:pt x="145969" y="1535658"/>
                </a:lnTo>
                <a:lnTo>
                  <a:pt x="162371" y="1573065"/>
                </a:lnTo>
                <a:lnTo>
                  <a:pt x="183108" y="1614472"/>
                </a:lnTo>
                <a:lnTo>
                  <a:pt x="207377" y="1658631"/>
                </a:lnTo>
                <a:lnTo>
                  <a:pt x="234377" y="1704295"/>
                </a:lnTo>
                <a:lnTo>
                  <a:pt x="263306" y="1750215"/>
                </a:lnTo>
                <a:lnTo>
                  <a:pt x="293361" y="1795144"/>
                </a:lnTo>
                <a:lnTo>
                  <a:pt x="323741" y="1837833"/>
                </a:lnTo>
                <a:lnTo>
                  <a:pt x="353644" y="1877036"/>
                </a:lnTo>
                <a:lnTo>
                  <a:pt x="382267" y="1911503"/>
                </a:lnTo>
                <a:lnTo>
                  <a:pt x="408808" y="1939988"/>
                </a:lnTo>
                <a:lnTo>
                  <a:pt x="447861" y="1984692"/>
                </a:lnTo>
                <a:lnTo>
                  <a:pt x="469267" y="2006812"/>
                </a:lnTo>
                <a:lnTo>
                  <a:pt x="481658" y="2017232"/>
                </a:lnTo>
                <a:lnTo>
                  <a:pt x="492920" y="2021636"/>
                </a:lnTo>
                <a:lnTo>
                  <a:pt x="514393" y="2049596"/>
                </a:lnTo>
                <a:lnTo>
                  <a:pt x="555837" y="2088099"/>
                </a:lnTo>
                <a:lnTo>
                  <a:pt x="604419" y="2128562"/>
                </a:lnTo>
                <a:lnTo>
                  <a:pt x="647304" y="2162401"/>
                </a:lnTo>
                <a:lnTo>
                  <a:pt x="707551" y="2207110"/>
                </a:lnTo>
                <a:lnTo>
                  <a:pt x="746096" y="2233610"/>
                </a:lnTo>
                <a:lnTo>
                  <a:pt x="786913" y="2260425"/>
                </a:lnTo>
                <a:lnTo>
                  <a:pt x="829623" y="2287444"/>
                </a:lnTo>
                <a:lnTo>
                  <a:pt x="873843" y="2314556"/>
                </a:lnTo>
                <a:lnTo>
                  <a:pt x="919193" y="2341650"/>
                </a:lnTo>
                <a:lnTo>
                  <a:pt x="965292" y="2368618"/>
                </a:lnTo>
                <a:lnTo>
                  <a:pt x="1011759" y="2395347"/>
                </a:lnTo>
                <a:lnTo>
                  <a:pt x="1104273" y="2447649"/>
                </a:lnTo>
                <a:lnTo>
                  <a:pt x="1236280" y="2521553"/>
                </a:lnTo>
                <a:lnTo>
                  <a:pt x="1276955" y="2544533"/>
                </a:lnTo>
                <a:lnTo>
                  <a:pt x="1284461" y="2548420"/>
                </a:lnTo>
                <a:lnTo>
                  <a:pt x="1285959" y="2550363"/>
                </a:lnTo>
                <a:lnTo>
                  <a:pt x="1291966" y="2554249"/>
                </a:lnTo>
                <a:lnTo>
                  <a:pt x="1730548" y="2810852"/>
                </a:lnTo>
                <a:lnTo>
                  <a:pt x="1743596" y="2818169"/>
                </a:lnTo>
                <a:lnTo>
                  <a:pt x="1756081" y="2825669"/>
                </a:lnTo>
                <a:lnTo>
                  <a:pt x="1814970" y="2863380"/>
                </a:lnTo>
                <a:lnTo>
                  <a:pt x="1895949" y="2916300"/>
                </a:lnTo>
                <a:lnTo>
                  <a:pt x="1941320" y="2946486"/>
                </a:lnTo>
                <a:lnTo>
                  <a:pt x="1988444" y="2978291"/>
                </a:lnTo>
                <a:lnTo>
                  <a:pt x="2036194" y="3011068"/>
                </a:lnTo>
                <a:lnTo>
                  <a:pt x="2083444" y="3044169"/>
                </a:lnTo>
                <a:lnTo>
                  <a:pt x="2129067" y="3076946"/>
                </a:lnTo>
                <a:lnTo>
                  <a:pt x="2171937" y="3108750"/>
                </a:lnTo>
                <a:lnTo>
                  <a:pt x="2210927" y="3138935"/>
                </a:lnTo>
                <a:lnTo>
                  <a:pt x="2244911" y="3166852"/>
                </a:lnTo>
                <a:lnTo>
                  <a:pt x="2278602" y="3197894"/>
                </a:lnTo>
                <a:lnTo>
                  <a:pt x="2283460" y="3202297"/>
                </a:lnTo>
                <a:lnTo>
                  <a:pt x="2295292" y="3211283"/>
                </a:lnTo>
                <a:lnTo>
                  <a:pt x="2466513" y="3378454"/>
                </a:lnTo>
                <a:lnTo>
                  <a:pt x="2471907" y="3384837"/>
                </a:lnTo>
                <a:lnTo>
                  <a:pt x="2475895" y="3390123"/>
                </a:lnTo>
                <a:lnTo>
                  <a:pt x="2480451" y="3395407"/>
                </a:lnTo>
                <a:lnTo>
                  <a:pt x="2515419" y="3435952"/>
                </a:lnTo>
                <a:lnTo>
                  <a:pt x="2630229" y="3598113"/>
                </a:lnTo>
                <a:lnTo>
                  <a:pt x="2660644" y="3652788"/>
                </a:lnTo>
                <a:lnTo>
                  <a:pt x="2688801" y="3708920"/>
                </a:lnTo>
                <a:lnTo>
                  <a:pt x="2707959" y="3752849"/>
                </a:lnTo>
                <a:lnTo>
                  <a:pt x="2725763" y="3801950"/>
                </a:lnTo>
                <a:lnTo>
                  <a:pt x="2741842" y="3854651"/>
                </a:lnTo>
                <a:lnTo>
                  <a:pt x="2755827" y="3909380"/>
                </a:lnTo>
                <a:lnTo>
                  <a:pt x="2767348" y="3964565"/>
                </a:lnTo>
                <a:lnTo>
                  <a:pt x="2776035" y="4018634"/>
                </a:lnTo>
                <a:lnTo>
                  <a:pt x="2781519" y="4070015"/>
                </a:lnTo>
                <a:lnTo>
                  <a:pt x="2783429" y="4117136"/>
                </a:lnTo>
                <a:lnTo>
                  <a:pt x="2782656" y="4172376"/>
                </a:lnTo>
                <a:lnTo>
                  <a:pt x="2780996" y="4223904"/>
                </a:lnTo>
                <a:lnTo>
                  <a:pt x="2778314" y="4272463"/>
                </a:lnTo>
                <a:lnTo>
                  <a:pt x="2774473" y="4318794"/>
                </a:lnTo>
                <a:lnTo>
                  <a:pt x="2769339" y="4363640"/>
                </a:lnTo>
                <a:lnTo>
                  <a:pt x="2762775" y="4407744"/>
                </a:lnTo>
                <a:lnTo>
                  <a:pt x="2754647" y="4451848"/>
                </a:lnTo>
                <a:lnTo>
                  <a:pt x="2744819" y="4496694"/>
                </a:lnTo>
                <a:lnTo>
                  <a:pt x="2733155" y="4543025"/>
                </a:lnTo>
                <a:lnTo>
                  <a:pt x="2719519" y="4591584"/>
                </a:lnTo>
                <a:lnTo>
                  <a:pt x="2703776" y="4643112"/>
                </a:lnTo>
                <a:lnTo>
                  <a:pt x="2685791" y="4698352"/>
                </a:lnTo>
                <a:lnTo>
                  <a:pt x="2664584" y="4761285"/>
                </a:lnTo>
                <a:lnTo>
                  <a:pt x="2642243" y="4822761"/>
                </a:lnTo>
                <a:lnTo>
                  <a:pt x="2631379" y="4848179"/>
                </a:lnTo>
                <a:lnTo>
                  <a:pt x="2615021" y="4887633"/>
                </a:lnTo>
                <a:lnTo>
                  <a:pt x="2600634" y="4925267"/>
                </a:lnTo>
                <a:lnTo>
                  <a:pt x="2595685" y="4945227"/>
                </a:lnTo>
                <a:lnTo>
                  <a:pt x="2601692" y="4954943"/>
                </a:lnTo>
                <a:lnTo>
                  <a:pt x="2603190" y="4954943"/>
                </a:lnTo>
                <a:lnTo>
                  <a:pt x="2610696" y="4962715"/>
                </a:lnTo>
                <a:lnTo>
                  <a:pt x="2694808" y="5061851"/>
                </a:lnTo>
                <a:lnTo>
                  <a:pt x="2700138" y="5066807"/>
                </a:lnTo>
                <a:lnTo>
                  <a:pt x="2703636" y="5070849"/>
                </a:lnTo>
                <a:lnTo>
                  <a:pt x="2711331" y="5081295"/>
                </a:lnTo>
                <a:lnTo>
                  <a:pt x="2829987" y="5215420"/>
                </a:lnTo>
                <a:lnTo>
                  <a:pt x="2837493" y="5221249"/>
                </a:lnTo>
                <a:lnTo>
                  <a:pt x="2842001" y="5225135"/>
                </a:lnTo>
                <a:lnTo>
                  <a:pt x="2856270" y="5243364"/>
                </a:lnTo>
                <a:lnTo>
                  <a:pt x="2864531" y="5252351"/>
                </a:lnTo>
                <a:lnTo>
                  <a:pt x="3585472" y="5977421"/>
                </a:lnTo>
                <a:lnTo>
                  <a:pt x="3605678" y="5994917"/>
                </a:lnTo>
                <a:lnTo>
                  <a:pt x="3642715" y="6029907"/>
                </a:lnTo>
                <a:lnTo>
                  <a:pt x="3858839" y="6210687"/>
                </a:lnTo>
                <a:lnTo>
                  <a:pt x="3900831" y="6244214"/>
                </a:lnTo>
                <a:lnTo>
                  <a:pt x="3942343" y="6276689"/>
                </a:lnTo>
                <a:lnTo>
                  <a:pt x="3983536" y="6308236"/>
                </a:lnTo>
                <a:lnTo>
                  <a:pt x="4024568" y="6338975"/>
                </a:lnTo>
                <a:lnTo>
                  <a:pt x="4065601" y="6369030"/>
                </a:lnTo>
                <a:lnTo>
                  <a:pt x="4106794" y="6398522"/>
                </a:lnTo>
                <a:lnTo>
                  <a:pt x="4148307" y="6427573"/>
                </a:lnTo>
                <a:lnTo>
                  <a:pt x="4190300" y="6456305"/>
                </a:lnTo>
                <a:lnTo>
                  <a:pt x="4232933" y="6484841"/>
                </a:lnTo>
                <a:lnTo>
                  <a:pt x="4276366" y="6513303"/>
                </a:lnTo>
                <a:lnTo>
                  <a:pt x="4320760" y="6541812"/>
                </a:lnTo>
                <a:lnTo>
                  <a:pt x="4366274" y="6570491"/>
                </a:lnTo>
                <a:lnTo>
                  <a:pt x="4413067" y="6599462"/>
                </a:lnTo>
                <a:lnTo>
                  <a:pt x="4698436" y="6743311"/>
                </a:lnTo>
                <a:lnTo>
                  <a:pt x="4744223" y="6761716"/>
                </a:lnTo>
                <a:lnTo>
                  <a:pt x="4804512" y="6784131"/>
                </a:lnTo>
                <a:lnTo>
                  <a:pt x="4865084" y="6805088"/>
                </a:lnTo>
                <a:lnTo>
                  <a:pt x="4911720" y="6819120"/>
                </a:lnTo>
                <a:lnTo>
                  <a:pt x="4955136" y="6829842"/>
                </a:lnTo>
                <a:lnTo>
                  <a:pt x="5006718" y="6840747"/>
                </a:lnTo>
                <a:lnTo>
                  <a:pt x="5063370" y="6850558"/>
                </a:lnTo>
                <a:lnTo>
                  <a:pt x="5121994" y="6858000"/>
                </a:lnTo>
                <a:lnTo>
                  <a:pt x="5249667" y="6858000"/>
                </a:lnTo>
                <a:lnTo>
                  <a:pt x="5297724" y="6844391"/>
                </a:lnTo>
                <a:lnTo>
                  <a:pt x="5297724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937" y="356361"/>
            <a:ext cx="2568260" cy="9811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94431" y="791730"/>
            <a:ext cx="62230" cy="91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" b="1" spc="20" dirty="0">
                <a:latin typeface="Cambria"/>
                <a:cs typeface="Cambria"/>
              </a:rPr>
              <a:t>R</a:t>
            </a:r>
            <a:endParaRPr sz="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4674" y="3315086"/>
            <a:ext cx="3726179" cy="81597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365"/>
              </a:spcBef>
            </a:pPr>
            <a:r>
              <a:rPr sz="2800" spc="-50" dirty="0">
                <a:solidFill>
                  <a:srgbClr val="0E80A4"/>
                </a:solidFill>
                <a:latin typeface="Verdana"/>
                <a:cs typeface="Verdana"/>
              </a:rPr>
              <a:t>Web</a:t>
            </a:r>
            <a:r>
              <a:rPr sz="2800" spc="-15" dirty="0">
                <a:solidFill>
                  <a:srgbClr val="0E80A4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0E80A4"/>
                </a:solidFill>
                <a:latin typeface="Verdana"/>
                <a:cs typeface="Verdana"/>
              </a:rPr>
              <a:t>Basics</a:t>
            </a:r>
            <a:r>
              <a:rPr sz="2800" spc="40" dirty="0">
                <a:solidFill>
                  <a:srgbClr val="0E80A4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0E80A4"/>
                </a:solidFill>
                <a:latin typeface="Verdana"/>
                <a:cs typeface="Verdana"/>
              </a:rPr>
              <a:t>–</a:t>
            </a:r>
            <a:r>
              <a:rPr sz="2800" spc="-15" dirty="0">
                <a:solidFill>
                  <a:srgbClr val="0E80A4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0E80A4"/>
                </a:solidFill>
                <a:latin typeface="Verdana"/>
                <a:cs typeface="Verdana"/>
              </a:rPr>
              <a:t>HTML5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spc="-10" dirty="0">
                <a:solidFill>
                  <a:srgbClr val="0E80A4"/>
                </a:solidFill>
                <a:latin typeface="Verdana"/>
                <a:cs typeface="Verdana"/>
              </a:rPr>
              <a:t>Frames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8262"/>
            <a:ext cx="46189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</a:t>
            </a:r>
            <a:r>
              <a:rPr spc="-6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FRAME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700" y="1423542"/>
            <a:ext cx="8427085" cy="2040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25"/>
              </a:lnSpc>
              <a:spcBef>
                <a:spcPts val="100"/>
              </a:spcBef>
              <a:tabLst>
                <a:tab pos="6294120" algn="l"/>
              </a:tabLst>
            </a:pPr>
            <a:r>
              <a:rPr sz="1800" dirty="0">
                <a:latin typeface="Verdana"/>
                <a:cs typeface="Verdana"/>
              </a:rPr>
              <a:t>With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frames,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more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than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HTML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document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content	</a:t>
            </a:r>
            <a:r>
              <a:rPr sz="1800" dirty="0">
                <a:latin typeface="Verdana"/>
                <a:cs typeface="Verdana"/>
              </a:rPr>
              <a:t>can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nested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1925"/>
              </a:lnSpc>
            </a:pPr>
            <a:r>
              <a:rPr sz="1800" dirty="0">
                <a:latin typeface="Verdana"/>
                <a:cs typeface="Verdana"/>
              </a:rPr>
              <a:t>web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page.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ts val="2150"/>
              </a:lnSpc>
            </a:pPr>
            <a:r>
              <a:rPr sz="1800" dirty="0">
                <a:latin typeface="Verdana"/>
                <a:cs typeface="Verdana"/>
              </a:rPr>
              <a:t>Need for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frames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in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webpage: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10" dirty="0">
                <a:latin typeface="Verdana"/>
                <a:cs typeface="Verdana"/>
              </a:rPr>
              <a:t>Reusability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895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Static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navigation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can be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visible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all the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time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10" dirty="0">
                <a:latin typeface="Verdana"/>
                <a:cs typeface="Verdana"/>
              </a:rPr>
              <a:t>Design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issues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can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be resolved.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14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Advertisement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can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displayed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which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promotes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web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site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829" y="3533394"/>
            <a:ext cx="7287259" cy="1506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0"/>
              </a:lnSpc>
              <a:spcBef>
                <a:spcPts val="100"/>
              </a:spcBef>
            </a:pPr>
            <a:r>
              <a:rPr sz="1800" spc="-40" dirty="0">
                <a:latin typeface="Verdana"/>
                <a:cs typeface="Verdana"/>
              </a:rPr>
              <a:t>Types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documents which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embedded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using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IFRAME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ts val="1900"/>
              </a:lnSpc>
              <a:buFont typeface="Wingdings"/>
              <a:buChar char=""/>
              <a:tabLst>
                <a:tab pos="187960" algn="l"/>
              </a:tabLst>
            </a:pPr>
            <a:r>
              <a:rPr sz="1600" spc="-30" dirty="0">
                <a:latin typeface="Verdana"/>
                <a:cs typeface="Verdana"/>
              </a:rPr>
              <a:t>Image(GIF,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JPEG,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etc..)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ts val="1895"/>
              </a:lnSpc>
              <a:buFont typeface="Wingdings"/>
              <a:buChar char=""/>
              <a:tabLst>
                <a:tab pos="187960" algn="l"/>
              </a:tabLst>
            </a:pPr>
            <a:r>
              <a:rPr sz="1600" spc="-10" dirty="0">
                <a:latin typeface="Verdana"/>
                <a:cs typeface="Verdana"/>
              </a:rPr>
              <a:t>PDF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ts val="1905"/>
              </a:lnSpc>
              <a:buFont typeface="Wingdings"/>
              <a:buChar char=""/>
              <a:tabLst>
                <a:tab pos="187960" algn="l"/>
              </a:tabLst>
            </a:pPr>
            <a:r>
              <a:rPr sz="1600" spc="-10" dirty="0">
                <a:latin typeface="Verdana"/>
                <a:cs typeface="Verdana"/>
              </a:rPr>
              <a:t>Audio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ts val="1905"/>
              </a:lnSpc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Video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ts val="1910"/>
              </a:lnSpc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HTML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document,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etc..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332613"/>
            <a:ext cx="47904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</a:t>
            </a:r>
            <a:r>
              <a:rPr spc="-6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IFRAME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560575" y="2429255"/>
            <a:ext cx="5382895" cy="664845"/>
            <a:chOff x="1560575" y="2429255"/>
            <a:chExt cx="5382895" cy="664845"/>
          </a:xfrm>
        </p:grpSpPr>
        <p:sp>
          <p:nvSpPr>
            <p:cNvPr id="5" name="object 5"/>
            <p:cNvSpPr/>
            <p:nvPr/>
          </p:nvSpPr>
          <p:spPr>
            <a:xfrm>
              <a:off x="1566672" y="2435352"/>
              <a:ext cx="5370830" cy="652780"/>
            </a:xfrm>
            <a:custGeom>
              <a:avLst/>
              <a:gdLst/>
              <a:ahLst/>
              <a:cxnLst/>
              <a:rect l="l" t="t" r="r" b="b"/>
              <a:pathLst>
                <a:path w="5370830" h="652780">
                  <a:moveTo>
                    <a:pt x="5261863" y="0"/>
                  </a:moveTo>
                  <a:lnTo>
                    <a:pt x="108711" y="0"/>
                  </a:lnTo>
                  <a:lnTo>
                    <a:pt x="66383" y="8538"/>
                  </a:lnTo>
                  <a:lnTo>
                    <a:pt x="31829" y="31829"/>
                  </a:lnTo>
                  <a:lnTo>
                    <a:pt x="8538" y="66383"/>
                  </a:lnTo>
                  <a:lnTo>
                    <a:pt x="0" y="108712"/>
                  </a:lnTo>
                  <a:lnTo>
                    <a:pt x="0" y="543560"/>
                  </a:lnTo>
                  <a:lnTo>
                    <a:pt x="8538" y="585888"/>
                  </a:lnTo>
                  <a:lnTo>
                    <a:pt x="31829" y="620442"/>
                  </a:lnTo>
                  <a:lnTo>
                    <a:pt x="66383" y="643733"/>
                  </a:lnTo>
                  <a:lnTo>
                    <a:pt x="108711" y="652272"/>
                  </a:lnTo>
                  <a:lnTo>
                    <a:pt x="5261863" y="652272"/>
                  </a:lnTo>
                  <a:lnTo>
                    <a:pt x="5304192" y="643733"/>
                  </a:lnTo>
                  <a:lnTo>
                    <a:pt x="5338746" y="620442"/>
                  </a:lnTo>
                  <a:lnTo>
                    <a:pt x="5362037" y="585888"/>
                  </a:lnTo>
                  <a:lnTo>
                    <a:pt x="5370576" y="543560"/>
                  </a:lnTo>
                  <a:lnTo>
                    <a:pt x="5370576" y="108712"/>
                  </a:lnTo>
                  <a:lnTo>
                    <a:pt x="5362037" y="66383"/>
                  </a:lnTo>
                  <a:lnTo>
                    <a:pt x="5338746" y="31829"/>
                  </a:lnTo>
                  <a:lnTo>
                    <a:pt x="5304192" y="8538"/>
                  </a:lnTo>
                  <a:lnTo>
                    <a:pt x="5261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66672" y="2435352"/>
              <a:ext cx="5370830" cy="652780"/>
            </a:xfrm>
            <a:custGeom>
              <a:avLst/>
              <a:gdLst/>
              <a:ahLst/>
              <a:cxnLst/>
              <a:rect l="l" t="t" r="r" b="b"/>
              <a:pathLst>
                <a:path w="5370830" h="652780">
                  <a:moveTo>
                    <a:pt x="0" y="108712"/>
                  </a:moveTo>
                  <a:lnTo>
                    <a:pt x="8538" y="66383"/>
                  </a:lnTo>
                  <a:lnTo>
                    <a:pt x="31829" y="31829"/>
                  </a:lnTo>
                  <a:lnTo>
                    <a:pt x="66383" y="8538"/>
                  </a:lnTo>
                  <a:lnTo>
                    <a:pt x="108711" y="0"/>
                  </a:lnTo>
                  <a:lnTo>
                    <a:pt x="5261863" y="0"/>
                  </a:lnTo>
                  <a:lnTo>
                    <a:pt x="5304192" y="8538"/>
                  </a:lnTo>
                  <a:lnTo>
                    <a:pt x="5338746" y="31829"/>
                  </a:lnTo>
                  <a:lnTo>
                    <a:pt x="5362037" y="66383"/>
                  </a:lnTo>
                  <a:lnTo>
                    <a:pt x="5370576" y="108712"/>
                  </a:lnTo>
                  <a:lnTo>
                    <a:pt x="5370576" y="543560"/>
                  </a:lnTo>
                  <a:lnTo>
                    <a:pt x="5362037" y="585888"/>
                  </a:lnTo>
                  <a:lnTo>
                    <a:pt x="5338746" y="620442"/>
                  </a:lnTo>
                  <a:lnTo>
                    <a:pt x="5304192" y="643733"/>
                  </a:lnTo>
                  <a:lnTo>
                    <a:pt x="5261863" y="652272"/>
                  </a:lnTo>
                  <a:lnTo>
                    <a:pt x="108711" y="652272"/>
                  </a:lnTo>
                  <a:lnTo>
                    <a:pt x="66383" y="643733"/>
                  </a:lnTo>
                  <a:lnTo>
                    <a:pt x="31829" y="620442"/>
                  </a:lnTo>
                  <a:lnTo>
                    <a:pt x="8538" y="585888"/>
                  </a:lnTo>
                  <a:lnTo>
                    <a:pt x="0" y="543560"/>
                  </a:lnTo>
                  <a:lnTo>
                    <a:pt x="0" y="108712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01829" y="1059560"/>
            <a:ext cx="8401050" cy="1850389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78435" marR="137795" indent="-166370">
              <a:lnSpc>
                <a:spcPct val="78300"/>
              </a:lnSpc>
              <a:spcBef>
                <a:spcPts val="565"/>
              </a:spcBef>
            </a:pPr>
            <a:r>
              <a:rPr sz="1800" dirty="0">
                <a:latin typeface="Verdana"/>
                <a:cs typeface="Verdana"/>
              </a:rPr>
              <a:t>Inline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Frame</a:t>
            </a:r>
            <a:r>
              <a:rPr sz="1800" spc="-5" dirty="0">
                <a:latin typeface="Verdana"/>
                <a:cs typeface="Verdana"/>
              </a:rPr>
              <a:t> Element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(&lt;iframe&gt;)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is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used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5" dirty="0">
                <a:latin typeface="Verdana"/>
                <a:cs typeface="Verdana"/>
              </a:rPr>
              <a:t>embed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another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HTML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page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into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 </a:t>
            </a:r>
            <a:r>
              <a:rPr sz="1800" spc="-5" dirty="0">
                <a:latin typeface="Verdana"/>
                <a:cs typeface="Verdana"/>
              </a:rPr>
              <a:t>current</a:t>
            </a:r>
            <a:r>
              <a:rPr sz="1800" dirty="0">
                <a:latin typeface="Verdana"/>
                <a:cs typeface="Verdana"/>
              </a:rPr>
              <a:t> page.</a:t>
            </a:r>
            <a:endParaRPr sz="1800">
              <a:latin typeface="Verdana"/>
              <a:cs typeface="Verdana"/>
            </a:endParaRPr>
          </a:p>
          <a:p>
            <a:pPr marL="178435" marR="5080" indent="-166370">
              <a:lnSpc>
                <a:spcPct val="78300"/>
              </a:lnSpc>
              <a:spcBef>
                <a:spcPts val="520"/>
              </a:spcBef>
            </a:pPr>
            <a:r>
              <a:rPr sz="1800" spc="-5" dirty="0">
                <a:latin typeface="Verdana"/>
                <a:cs typeface="Verdana"/>
              </a:rPr>
              <a:t>&lt;iframe&gt;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used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within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 HTML </a:t>
            </a:r>
            <a:r>
              <a:rPr sz="1800" spc="-5" dirty="0">
                <a:latin typeface="Verdana"/>
                <a:cs typeface="Verdana"/>
              </a:rPr>
              <a:t>document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body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just </a:t>
            </a:r>
            <a:r>
              <a:rPr sz="1800" spc="-5" dirty="0">
                <a:latin typeface="Verdana"/>
                <a:cs typeface="Verdana"/>
              </a:rPr>
              <a:t>like</a:t>
            </a:r>
            <a:r>
              <a:rPr sz="1800" dirty="0">
                <a:latin typeface="Verdana"/>
                <a:cs typeface="Verdana"/>
              </a:rPr>
              <a:t> an &lt;img&gt;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tag.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spc="-5" dirty="0">
                <a:latin typeface="Verdana"/>
                <a:cs typeface="Verdana"/>
              </a:rPr>
              <a:t>Syntax: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50">
              <a:latin typeface="Verdana"/>
              <a:cs typeface="Verdana"/>
            </a:endParaRPr>
          </a:p>
          <a:p>
            <a:pPr marL="189865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Verdana"/>
                <a:cs typeface="Verdana"/>
              </a:rPr>
              <a:t>&lt;iframe</a:t>
            </a:r>
            <a:r>
              <a:rPr sz="1800" b="1" spc="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src=“url”&gt;&lt;/iframe&gt;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2" y="245109"/>
            <a:ext cx="4709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20" dirty="0"/>
              <a:t> </a:t>
            </a:r>
            <a:r>
              <a:rPr dirty="0"/>
              <a:t>Elements</a:t>
            </a:r>
            <a:r>
              <a:rPr spc="-15" dirty="0"/>
              <a:t> </a:t>
            </a:r>
            <a:r>
              <a:rPr spc="-10" dirty="0"/>
              <a:t>(Code)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65733" y="1811718"/>
            <a:ext cx="7861300" cy="4435475"/>
            <a:chOff x="665733" y="1811718"/>
            <a:chExt cx="7861300" cy="4435475"/>
          </a:xfrm>
        </p:grpSpPr>
        <p:sp>
          <p:nvSpPr>
            <p:cNvPr id="4" name="object 4"/>
            <p:cNvSpPr/>
            <p:nvPr/>
          </p:nvSpPr>
          <p:spPr>
            <a:xfrm>
              <a:off x="672083" y="1818068"/>
              <a:ext cx="7848600" cy="4422775"/>
            </a:xfrm>
            <a:custGeom>
              <a:avLst/>
              <a:gdLst/>
              <a:ahLst/>
              <a:cxnLst/>
              <a:rect l="l" t="t" r="r" b="b"/>
              <a:pathLst>
                <a:path w="7848600" h="4422775">
                  <a:moveTo>
                    <a:pt x="7213600" y="0"/>
                  </a:moveTo>
                  <a:lnTo>
                    <a:pt x="635000" y="0"/>
                  </a:lnTo>
                  <a:lnTo>
                    <a:pt x="589651" y="1851"/>
                  </a:lnTo>
                  <a:lnTo>
                    <a:pt x="545163" y="7321"/>
                  </a:lnTo>
                  <a:lnTo>
                    <a:pt x="501642" y="16285"/>
                  </a:lnTo>
                  <a:lnTo>
                    <a:pt x="459198" y="28619"/>
                  </a:lnTo>
                  <a:lnTo>
                    <a:pt x="417936" y="44198"/>
                  </a:lnTo>
                  <a:lnTo>
                    <a:pt x="377964" y="62896"/>
                  </a:lnTo>
                  <a:lnTo>
                    <a:pt x="339390" y="84589"/>
                  </a:lnTo>
                  <a:lnTo>
                    <a:pt x="302322" y="109152"/>
                  </a:lnTo>
                  <a:lnTo>
                    <a:pt x="266866" y="136461"/>
                  </a:lnTo>
                  <a:lnTo>
                    <a:pt x="233131" y="166390"/>
                  </a:lnTo>
                  <a:lnTo>
                    <a:pt x="201223" y="198814"/>
                  </a:lnTo>
                  <a:lnTo>
                    <a:pt x="171250" y="233610"/>
                  </a:lnTo>
                  <a:lnTo>
                    <a:pt x="143320" y="270651"/>
                  </a:lnTo>
                  <a:lnTo>
                    <a:pt x="117540" y="309814"/>
                  </a:lnTo>
                  <a:lnTo>
                    <a:pt x="94017" y="350972"/>
                  </a:lnTo>
                  <a:lnTo>
                    <a:pt x="72859" y="394003"/>
                  </a:lnTo>
                  <a:lnTo>
                    <a:pt x="54174" y="438780"/>
                  </a:lnTo>
                  <a:lnTo>
                    <a:pt x="38068" y="485179"/>
                  </a:lnTo>
                  <a:lnTo>
                    <a:pt x="24650" y="533075"/>
                  </a:lnTo>
                  <a:lnTo>
                    <a:pt x="14027" y="582343"/>
                  </a:lnTo>
                  <a:lnTo>
                    <a:pt x="6305" y="632859"/>
                  </a:lnTo>
                  <a:lnTo>
                    <a:pt x="1594" y="684497"/>
                  </a:lnTo>
                  <a:lnTo>
                    <a:pt x="0" y="737133"/>
                  </a:lnTo>
                  <a:lnTo>
                    <a:pt x="0" y="3685641"/>
                  </a:lnTo>
                  <a:lnTo>
                    <a:pt x="1594" y="3738284"/>
                  </a:lnTo>
                  <a:lnTo>
                    <a:pt x="6305" y="3789928"/>
                  </a:lnTo>
                  <a:lnTo>
                    <a:pt x="14027" y="3840448"/>
                  </a:lnTo>
                  <a:lnTo>
                    <a:pt x="24650" y="3889719"/>
                  </a:lnTo>
                  <a:lnTo>
                    <a:pt x="38068" y="3937618"/>
                  </a:lnTo>
                  <a:lnTo>
                    <a:pt x="54174" y="3984018"/>
                  </a:lnTo>
                  <a:lnTo>
                    <a:pt x="72859" y="4028796"/>
                  </a:lnTo>
                  <a:lnTo>
                    <a:pt x="94017" y="4071826"/>
                  </a:lnTo>
                  <a:lnTo>
                    <a:pt x="117540" y="4112984"/>
                  </a:lnTo>
                  <a:lnTo>
                    <a:pt x="143320" y="4152146"/>
                  </a:lnTo>
                  <a:lnTo>
                    <a:pt x="171250" y="4189186"/>
                  </a:lnTo>
                  <a:lnTo>
                    <a:pt x="201223" y="4223979"/>
                  </a:lnTo>
                  <a:lnTo>
                    <a:pt x="233131" y="4256401"/>
                  </a:lnTo>
                  <a:lnTo>
                    <a:pt x="266866" y="4286328"/>
                  </a:lnTo>
                  <a:lnTo>
                    <a:pt x="302322" y="4313634"/>
                  </a:lnTo>
                  <a:lnTo>
                    <a:pt x="339390" y="4338194"/>
                  </a:lnTo>
                  <a:lnTo>
                    <a:pt x="377964" y="4359885"/>
                  </a:lnTo>
                  <a:lnTo>
                    <a:pt x="417936" y="4378581"/>
                  </a:lnTo>
                  <a:lnTo>
                    <a:pt x="459198" y="4394157"/>
                  </a:lnTo>
                  <a:lnTo>
                    <a:pt x="501642" y="4406489"/>
                  </a:lnTo>
                  <a:lnTo>
                    <a:pt x="545163" y="4415452"/>
                  </a:lnTo>
                  <a:lnTo>
                    <a:pt x="589651" y="4420921"/>
                  </a:lnTo>
                  <a:lnTo>
                    <a:pt x="635000" y="4422772"/>
                  </a:lnTo>
                  <a:lnTo>
                    <a:pt x="7213600" y="4422772"/>
                  </a:lnTo>
                  <a:lnTo>
                    <a:pt x="7258942" y="4420921"/>
                  </a:lnTo>
                  <a:lnTo>
                    <a:pt x="7303425" y="4415452"/>
                  </a:lnTo>
                  <a:lnTo>
                    <a:pt x="7346942" y="4406489"/>
                  </a:lnTo>
                  <a:lnTo>
                    <a:pt x="7389383" y="4394157"/>
                  </a:lnTo>
                  <a:lnTo>
                    <a:pt x="7430643" y="4378581"/>
                  </a:lnTo>
                  <a:lnTo>
                    <a:pt x="7470613" y="4359885"/>
                  </a:lnTo>
                  <a:lnTo>
                    <a:pt x="7509186" y="4338194"/>
                  </a:lnTo>
                  <a:lnTo>
                    <a:pt x="7546255" y="4313634"/>
                  </a:lnTo>
                  <a:lnTo>
                    <a:pt x="7581711" y="4286328"/>
                  </a:lnTo>
                  <a:lnTo>
                    <a:pt x="7615447" y="4256401"/>
                  </a:lnTo>
                  <a:lnTo>
                    <a:pt x="7647356" y="4223979"/>
                  </a:lnTo>
                  <a:lnTo>
                    <a:pt x="7677331" y="4189186"/>
                  </a:lnTo>
                  <a:lnTo>
                    <a:pt x="7705263" y="4152146"/>
                  </a:lnTo>
                  <a:lnTo>
                    <a:pt x="7731045" y="4112984"/>
                  </a:lnTo>
                  <a:lnTo>
                    <a:pt x="7754570" y="4071826"/>
                  </a:lnTo>
                  <a:lnTo>
                    <a:pt x="7775730" y="4028796"/>
                  </a:lnTo>
                  <a:lnTo>
                    <a:pt x="7794418" y="3984018"/>
                  </a:lnTo>
                  <a:lnTo>
                    <a:pt x="7810525" y="3937618"/>
                  </a:lnTo>
                  <a:lnTo>
                    <a:pt x="7823945" y="3889719"/>
                  </a:lnTo>
                  <a:lnTo>
                    <a:pt x="7834570" y="3840448"/>
                  </a:lnTo>
                  <a:lnTo>
                    <a:pt x="7842293" y="3789928"/>
                  </a:lnTo>
                  <a:lnTo>
                    <a:pt x="7847005" y="3738284"/>
                  </a:lnTo>
                  <a:lnTo>
                    <a:pt x="7848600" y="3685641"/>
                  </a:lnTo>
                  <a:lnTo>
                    <a:pt x="7848600" y="737133"/>
                  </a:lnTo>
                  <a:lnTo>
                    <a:pt x="7847005" y="684497"/>
                  </a:lnTo>
                  <a:lnTo>
                    <a:pt x="7842293" y="632859"/>
                  </a:lnTo>
                  <a:lnTo>
                    <a:pt x="7834570" y="582343"/>
                  </a:lnTo>
                  <a:lnTo>
                    <a:pt x="7823945" y="533075"/>
                  </a:lnTo>
                  <a:lnTo>
                    <a:pt x="7810525" y="485179"/>
                  </a:lnTo>
                  <a:lnTo>
                    <a:pt x="7794418" y="438780"/>
                  </a:lnTo>
                  <a:lnTo>
                    <a:pt x="7775730" y="394003"/>
                  </a:lnTo>
                  <a:lnTo>
                    <a:pt x="7754570" y="350972"/>
                  </a:lnTo>
                  <a:lnTo>
                    <a:pt x="7731045" y="309814"/>
                  </a:lnTo>
                  <a:lnTo>
                    <a:pt x="7705263" y="270651"/>
                  </a:lnTo>
                  <a:lnTo>
                    <a:pt x="7677331" y="233610"/>
                  </a:lnTo>
                  <a:lnTo>
                    <a:pt x="7647356" y="198814"/>
                  </a:lnTo>
                  <a:lnTo>
                    <a:pt x="7615447" y="166390"/>
                  </a:lnTo>
                  <a:lnTo>
                    <a:pt x="7581711" y="136461"/>
                  </a:lnTo>
                  <a:lnTo>
                    <a:pt x="7546255" y="109152"/>
                  </a:lnTo>
                  <a:lnTo>
                    <a:pt x="7509186" y="84589"/>
                  </a:lnTo>
                  <a:lnTo>
                    <a:pt x="7470613" y="62896"/>
                  </a:lnTo>
                  <a:lnTo>
                    <a:pt x="7430643" y="44198"/>
                  </a:lnTo>
                  <a:lnTo>
                    <a:pt x="7389383" y="28619"/>
                  </a:lnTo>
                  <a:lnTo>
                    <a:pt x="7346942" y="16285"/>
                  </a:lnTo>
                  <a:lnTo>
                    <a:pt x="7303425" y="7321"/>
                  </a:lnTo>
                  <a:lnTo>
                    <a:pt x="7258942" y="1851"/>
                  </a:lnTo>
                  <a:lnTo>
                    <a:pt x="7213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2083" y="1818068"/>
              <a:ext cx="7848600" cy="4422775"/>
            </a:xfrm>
            <a:custGeom>
              <a:avLst/>
              <a:gdLst/>
              <a:ahLst/>
              <a:cxnLst/>
              <a:rect l="l" t="t" r="r" b="b"/>
              <a:pathLst>
                <a:path w="7848600" h="4422775">
                  <a:moveTo>
                    <a:pt x="0" y="737133"/>
                  </a:moveTo>
                  <a:lnTo>
                    <a:pt x="1594" y="684497"/>
                  </a:lnTo>
                  <a:lnTo>
                    <a:pt x="6305" y="632859"/>
                  </a:lnTo>
                  <a:lnTo>
                    <a:pt x="14027" y="582343"/>
                  </a:lnTo>
                  <a:lnTo>
                    <a:pt x="24650" y="533075"/>
                  </a:lnTo>
                  <a:lnTo>
                    <a:pt x="38068" y="485179"/>
                  </a:lnTo>
                  <a:lnTo>
                    <a:pt x="54174" y="438780"/>
                  </a:lnTo>
                  <a:lnTo>
                    <a:pt x="72859" y="394003"/>
                  </a:lnTo>
                  <a:lnTo>
                    <a:pt x="94017" y="350972"/>
                  </a:lnTo>
                  <a:lnTo>
                    <a:pt x="117540" y="309814"/>
                  </a:lnTo>
                  <a:lnTo>
                    <a:pt x="143320" y="270651"/>
                  </a:lnTo>
                  <a:lnTo>
                    <a:pt x="171250" y="233610"/>
                  </a:lnTo>
                  <a:lnTo>
                    <a:pt x="201223" y="198814"/>
                  </a:lnTo>
                  <a:lnTo>
                    <a:pt x="233131" y="166390"/>
                  </a:lnTo>
                  <a:lnTo>
                    <a:pt x="266866" y="136461"/>
                  </a:lnTo>
                  <a:lnTo>
                    <a:pt x="302322" y="109152"/>
                  </a:lnTo>
                  <a:lnTo>
                    <a:pt x="339390" y="84589"/>
                  </a:lnTo>
                  <a:lnTo>
                    <a:pt x="377964" y="62896"/>
                  </a:lnTo>
                  <a:lnTo>
                    <a:pt x="417936" y="44198"/>
                  </a:lnTo>
                  <a:lnTo>
                    <a:pt x="459198" y="28619"/>
                  </a:lnTo>
                  <a:lnTo>
                    <a:pt x="501642" y="16285"/>
                  </a:lnTo>
                  <a:lnTo>
                    <a:pt x="545163" y="7321"/>
                  </a:lnTo>
                  <a:lnTo>
                    <a:pt x="589651" y="1851"/>
                  </a:lnTo>
                  <a:lnTo>
                    <a:pt x="635000" y="0"/>
                  </a:lnTo>
                  <a:lnTo>
                    <a:pt x="7213600" y="0"/>
                  </a:lnTo>
                  <a:lnTo>
                    <a:pt x="7258942" y="1851"/>
                  </a:lnTo>
                  <a:lnTo>
                    <a:pt x="7303425" y="7321"/>
                  </a:lnTo>
                  <a:lnTo>
                    <a:pt x="7346942" y="16285"/>
                  </a:lnTo>
                  <a:lnTo>
                    <a:pt x="7389383" y="28619"/>
                  </a:lnTo>
                  <a:lnTo>
                    <a:pt x="7430643" y="44198"/>
                  </a:lnTo>
                  <a:lnTo>
                    <a:pt x="7470613" y="62896"/>
                  </a:lnTo>
                  <a:lnTo>
                    <a:pt x="7509186" y="84589"/>
                  </a:lnTo>
                  <a:lnTo>
                    <a:pt x="7546255" y="109152"/>
                  </a:lnTo>
                  <a:lnTo>
                    <a:pt x="7581711" y="136461"/>
                  </a:lnTo>
                  <a:lnTo>
                    <a:pt x="7615447" y="166390"/>
                  </a:lnTo>
                  <a:lnTo>
                    <a:pt x="7647356" y="198814"/>
                  </a:lnTo>
                  <a:lnTo>
                    <a:pt x="7677331" y="233610"/>
                  </a:lnTo>
                  <a:lnTo>
                    <a:pt x="7705263" y="270651"/>
                  </a:lnTo>
                  <a:lnTo>
                    <a:pt x="7731045" y="309814"/>
                  </a:lnTo>
                  <a:lnTo>
                    <a:pt x="7754570" y="350972"/>
                  </a:lnTo>
                  <a:lnTo>
                    <a:pt x="7775730" y="394003"/>
                  </a:lnTo>
                  <a:lnTo>
                    <a:pt x="7794418" y="438780"/>
                  </a:lnTo>
                  <a:lnTo>
                    <a:pt x="7810525" y="485179"/>
                  </a:lnTo>
                  <a:lnTo>
                    <a:pt x="7823945" y="533075"/>
                  </a:lnTo>
                  <a:lnTo>
                    <a:pt x="7834570" y="582343"/>
                  </a:lnTo>
                  <a:lnTo>
                    <a:pt x="7842293" y="632859"/>
                  </a:lnTo>
                  <a:lnTo>
                    <a:pt x="7847005" y="684497"/>
                  </a:lnTo>
                  <a:lnTo>
                    <a:pt x="7848600" y="737133"/>
                  </a:lnTo>
                  <a:lnTo>
                    <a:pt x="7848600" y="3685641"/>
                  </a:lnTo>
                  <a:lnTo>
                    <a:pt x="7847005" y="3738284"/>
                  </a:lnTo>
                  <a:lnTo>
                    <a:pt x="7842293" y="3789928"/>
                  </a:lnTo>
                  <a:lnTo>
                    <a:pt x="7834570" y="3840448"/>
                  </a:lnTo>
                  <a:lnTo>
                    <a:pt x="7823945" y="3889719"/>
                  </a:lnTo>
                  <a:lnTo>
                    <a:pt x="7810525" y="3937618"/>
                  </a:lnTo>
                  <a:lnTo>
                    <a:pt x="7794418" y="3984018"/>
                  </a:lnTo>
                  <a:lnTo>
                    <a:pt x="7775730" y="4028796"/>
                  </a:lnTo>
                  <a:lnTo>
                    <a:pt x="7754570" y="4071826"/>
                  </a:lnTo>
                  <a:lnTo>
                    <a:pt x="7731045" y="4112984"/>
                  </a:lnTo>
                  <a:lnTo>
                    <a:pt x="7705263" y="4152146"/>
                  </a:lnTo>
                  <a:lnTo>
                    <a:pt x="7677331" y="4189186"/>
                  </a:lnTo>
                  <a:lnTo>
                    <a:pt x="7647356" y="4223979"/>
                  </a:lnTo>
                  <a:lnTo>
                    <a:pt x="7615447" y="4256401"/>
                  </a:lnTo>
                  <a:lnTo>
                    <a:pt x="7581711" y="4286328"/>
                  </a:lnTo>
                  <a:lnTo>
                    <a:pt x="7546255" y="4313634"/>
                  </a:lnTo>
                  <a:lnTo>
                    <a:pt x="7509186" y="4338194"/>
                  </a:lnTo>
                  <a:lnTo>
                    <a:pt x="7470613" y="4359885"/>
                  </a:lnTo>
                  <a:lnTo>
                    <a:pt x="7430643" y="4378581"/>
                  </a:lnTo>
                  <a:lnTo>
                    <a:pt x="7389383" y="4394157"/>
                  </a:lnTo>
                  <a:lnTo>
                    <a:pt x="7346942" y="4406489"/>
                  </a:lnTo>
                  <a:lnTo>
                    <a:pt x="7303425" y="4415452"/>
                  </a:lnTo>
                  <a:lnTo>
                    <a:pt x="7258942" y="4420921"/>
                  </a:lnTo>
                  <a:lnTo>
                    <a:pt x="7213600" y="4422772"/>
                  </a:lnTo>
                  <a:lnTo>
                    <a:pt x="635000" y="4422772"/>
                  </a:lnTo>
                  <a:lnTo>
                    <a:pt x="589651" y="4420921"/>
                  </a:lnTo>
                  <a:lnTo>
                    <a:pt x="545163" y="4415452"/>
                  </a:lnTo>
                  <a:lnTo>
                    <a:pt x="501642" y="4406489"/>
                  </a:lnTo>
                  <a:lnTo>
                    <a:pt x="459198" y="4394157"/>
                  </a:lnTo>
                  <a:lnTo>
                    <a:pt x="417936" y="4378581"/>
                  </a:lnTo>
                  <a:lnTo>
                    <a:pt x="377964" y="4359885"/>
                  </a:lnTo>
                  <a:lnTo>
                    <a:pt x="339390" y="4338194"/>
                  </a:lnTo>
                  <a:lnTo>
                    <a:pt x="302322" y="4313634"/>
                  </a:lnTo>
                  <a:lnTo>
                    <a:pt x="266866" y="4286328"/>
                  </a:lnTo>
                  <a:lnTo>
                    <a:pt x="233131" y="4256401"/>
                  </a:lnTo>
                  <a:lnTo>
                    <a:pt x="201223" y="4223979"/>
                  </a:lnTo>
                  <a:lnTo>
                    <a:pt x="171250" y="4189186"/>
                  </a:lnTo>
                  <a:lnTo>
                    <a:pt x="143320" y="4152146"/>
                  </a:lnTo>
                  <a:lnTo>
                    <a:pt x="117540" y="4112984"/>
                  </a:lnTo>
                  <a:lnTo>
                    <a:pt x="94017" y="4071826"/>
                  </a:lnTo>
                  <a:lnTo>
                    <a:pt x="72859" y="4028796"/>
                  </a:lnTo>
                  <a:lnTo>
                    <a:pt x="54174" y="3984018"/>
                  </a:lnTo>
                  <a:lnTo>
                    <a:pt x="38068" y="3937618"/>
                  </a:lnTo>
                  <a:lnTo>
                    <a:pt x="24650" y="3889719"/>
                  </a:lnTo>
                  <a:lnTo>
                    <a:pt x="14027" y="3840448"/>
                  </a:lnTo>
                  <a:lnTo>
                    <a:pt x="6305" y="3789928"/>
                  </a:lnTo>
                  <a:lnTo>
                    <a:pt x="1594" y="3738284"/>
                  </a:lnTo>
                  <a:lnTo>
                    <a:pt x="0" y="3685641"/>
                  </a:lnTo>
                  <a:lnTo>
                    <a:pt x="0" y="737133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5700" y="1423542"/>
            <a:ext cx="7432040" cy="4609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Code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Snippet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Verdana"/>
              <a:cs typeface="Verdana"/>
            </a:endParaRPr>
          </a:p>
          <a:p>
            <a:pPr marL="112014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An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HTML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document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appears </a:t>
            </a:r>
            <a:r>
              <a:rPr sz="1800" dirty="0">
                <a:latin typeface="Verdana"/>
                <a:cs typeface="Verdana"/>
              </a:rPr>
              <a:t>as follows:</a:t>
            </a:r>
            <a:endParaRPr sz="1800">
              <a:latin typeface="Verdana"/>
              <a:cs typeface="Verdana"/>
            </a:endParaRPr>
          </a:p>
          <a:p>
            <a:pPr marL="1120140">
              <a:lnSpc>
                <a:spcPct val="100000"/>
              </a:lnSpc>
              <a:spcBef>
                <a:spcPts val="760"/>
              </a:spcBef>
            </a:pPr>
            <a:r>
              <a:rPr sz="1800" spc="-5" dirty="0">
                <a:latin typeface="Verdana"/>
                <a:cs typeface="Verdana"/>
              </a:rPr>
              <a:t>&lt;!DOCTYPE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HTML&gt;</a:t>
            </a:r>
            <a:endParaRPr sz="1800">
              <a:latin typeface="Verdana"/>
              <a:cs typeface="Verdana"/>
            </a:endParaRPr>
          </a:p>
          <a:p>
            <a:pPr marL="1120140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Verdana"/>
                <a:cs typeface="Verdana"/>
              </a:rPr>
              <a:t>&lt;html&gt;</a:t>
            </a:r>
            <a:endParaRPr sz="1800">
              <a:latin typeface="Verdana"/>
              <a:cs typeface="Verdana"/>
            </a:endParaRPr>
          </a:p>
          <a:p>
            <a:pPr marL="1577340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Verdana"/>
                <a:cs typeface="Verdana"/>
              </a:rPr>
              <a:t>&lt;head&gt;</a:t>
            </a:r>
            <a:endParaRPr sz="1800">
              <a:latin typeface="Verdana"/>
              <a:cs typeface="Verdana"/>
            </a:endParaRPr>
          </a:p>
          <a:p>
            <a:pPr marL="2492375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Verdana"/>
                <a:cs typeface="Verdana"/>
              </a:rPr>
              <a:t>&lt;title&gt;Title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5" dirty="0">
                <a:latin typeface="Verdana"/>
                <a:cs typeface="Verdana"/>
              </a:rPr>
              <a:t> page&lt;/title&gt;</a:t>
            </a:r>
            <a:endParaRPr sz="1800">
              <a:latin typeface="Verdana"/>
              <a:cs typeface="Verdana"/>
            </a:endParaRPr>
          </a:p>
          <a:p>
            <a:pPr marL="1577340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Verdana"/>
                <a:cs typeface="Verdana"/>
              </a:rPr>
              <a:t>&lt;/head&gt;</a:t>
            </a:r>
            <a:endParaRPr sz="1800">
              <a:latin typeface="Verdana"/>
              <a:cs typeface="Verdana"/>
            </a:endParaRPr>
          </a:p>
          <a:p>
            <a:pPr marL="1577340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Verdana"/>
                <a:cs typeface="Verdana"/>
              </a:rPr>
              <a:t>&lt;body&gt;</a:t>
            </a:r>
            <a:endParaRPr sz="1800">
              <a:latin typeface="Verdana"/>
              <a:cs typeface="Verdana"/>
            </a:endParaRPr>
          </a:p>
          <a:p>
            <a:pPr marL="2492375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Verdana"/>
                <a:cs typeface="Verdana"/>
              </a:rPr>
              <a:t>This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is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my </a:t>
            </a:r>
            <a:r>
              <a:rPr sz="1800" dirty="0">
                <a:latin typeface="Verdana"/>
                <a:cs typeface="Verdana"/>
              </a:rPr>
              <a:t>ﬁrst</a:t>
            </a:r>
            <a:r>
              <a:rPr sz="1800" spc="-5" dirty="0">
                <a:latin typeface="Verdana"/>
                <a:cs typeface="Verdana"/>
              </a:rPr>
              <a:t> homepage.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&lt;b&gt;This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text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endParaRPr sz="1800">
              <a:latin typeface="Verdana"/>
              <a:cs typeface="Verdana"/>
            </a:endParaRPr>
          </a:p>
          <a:p>
            <a:pPr marL="1120140">
              <a:lnSpc>
                <a:spcPct val="100000"/>
              </a:lnSpc>
              <a:spcBef>
                <a:spcPts val="760"/>
              </a:spcBef>
            </a:pPr>
            <a:r>
              <a:rPr sz="1800" spc="-5" dirty="0">
                <a:latin typeface="Verdana"/>
                <a:cs typeface="Verdana"/>
              </a:rPr>
              <a:t>bold&lt;/b&gt;</a:t>
            </a:r>
            <a:endParaRPr sz="1800">
              <a:latin typeface="Verdana"/>
              <a:cs typeface="Verdana"/>
            </a:endParaRPr>
          </a:p>
          <a:p>
            <a:pPr marL="1577340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Verdana"/>
                <a:cs typeface="Verdana"/>
              </a:rPr>
              <a:t>&lt;/body&gt;</a:t>
            </a:r>
            <a:endParaRPr sz="1800">
              <a:latin typeface="Verdana"/>
              <a:cs typeface="Verdana"/>
            </a:endParaRPr>
          </a:p>
          <a:p>
            <a:pPr marL="1201420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Verdana"/>
                <a:cs typeface="Verdana"/>
              </a:rPr>
              <a:t>&lt;/html&gt;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93216"/>
            <a:ext cx="392620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Candara"/>
                <a:cs typeface="Candara"/>
              </a:rPr>
              <a:t>IFRAME</a:t>
            </a:r>
            <a:r>
              <a:rPr spc="-25" dirty="0">
                <a:latin typeface="Candara"/>
                <a:cs typeface="Candara"/>
              </a:rPr>
              <a:t> </a:t>
            </a:r>
            <a:r>
              <a:rPr spc="-45" dirty="0">
                <a:latin typeface="Candara"/>
                <a:cs typeface="Candara"/>
              </a:rPr>
              <a:t>Tag</a:t>
            </a:r>
            <a:r>
              <a:rPr spc="-25" dirty="0">
                <a:latin typeface="Candara"/>
                <a:cs typeface="Candara"/>
              </a:rPr>
              <a:t> </a:t>
            </a:r>
            <a:r>
              <a:rPr dirty="0">
                <a:latin typeface="Candara"/>
                <a:cs typeface="Candara"/>
              </a:rPr>
              <a:t>Attributes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4674" y="1458975"/>
          <a:ext cx="7938134" cy="48647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5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2460">
                <a:tc>
                  <a:txBody>
                    <a:bodyPr/>
                    <a:lstStyle/>
                    <a:p>
                      <a:pPr marL="91440" marR="17589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Attribut 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b="1" spc="-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A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2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Attribute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Value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30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A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2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Description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304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9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name</a:t>
                      </a:r>
                      <a:endParaRPr sz="1600" dirty="0">
                        <a:latin typeface="Verdana"/>
                        <a:cs typeface="Verdana"/>
                      </a:endParaRPr>
                    </a:p>
                  </a:txBody>
                  <a:tcPr marL="0" marR="0" marT="876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Name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6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frame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876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Mentions</a:t>
                      </a:r>
                      <a:r>
                        <a:rPr sz="16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name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6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iframe.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8763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9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height</a:t>
                      </a:r>
                      <a:endParaRPr sz="1600" dirty="0">
                        <a:latin typeface="Verdana"/>
                        <a:cs typeface="Verdana"/>
                      </a:endParaRPr>
                    </a:p>
                  </a:txBody>
                  <a:tcPr marL="0" marR="0" marT="882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pixels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882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Denotes</a:t>
                      </a:r>
                      <a:r>
                        <a:rPr sz="1600" spc="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 height</a:t>
                      </a:r>
                      <a:r>
                        <a:rPr sz="1600" spc="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level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 iframe.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8826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width</a:t>
                      </a:r>
                      <a:endParaRPr sz="1600" dirty="0">
                        <a:latin typeface="Verdana"/>
                        <a:cs typeface="Verdana"/>
                      </a:endParaRPr>
                    </a:p>
                  </a:txBody>
                  <a:tcPr marL="0" marR="0" marT="876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pixels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876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Denotes</a:t>
                      </a:r>
                      <a:r>
                        <a:rPr sz="16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width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level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 of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iframe.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8763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4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2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src</a:t>
                      </a:r>
                      <a:endParaRPr sz="1600" dirty="0">
                        <a:latin typeface="Verdana"/>
                        <a:cs typeface="Verdana"/>
                      </a:endParaRPr>
                    </a:p>
                  </a:txBody>
                  <a:tcPr marL="0" marR="0" marT="1930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2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URL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6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the ﬁle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30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6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address/URL</a:t>
                      </a:r>
                      <a:r>
                        <a:rPr sz="1600" spc="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content</a:t>
                      </a:r>
                      <a:r>
                        <a:rPr sz="1600" spc="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5" dirty="0">
                          <a:latin typeface="Verdana"/>
                          <a:cs typeface="Verdana"/>
                        </a:rPr>
                        <a:t>to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be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ﬁxed</a:t>
                      </a:r>
                      <a:r>
                        <a:rPr sz="16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16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iframe.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sandbox</a:t>
                      </a:r>
                      <a:endParaRPr sz="1600" dirty="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05104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"",</a:t>
                      </a:r>
                      <a:r>
                        <a:rPr sz="16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allow-forms,</a:t>
                      </a:r>
                      <a:r>
                        <a:rPr sz="16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allow- </a:t>
                      </a:r>
                      <a:r>
                        <a:rPr sz="1600" spc="-5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same-origin,</a:t>
                      </a:r>
                      <a:r>
                        <a:rPr sz="1600" spc="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allow-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 scripts,</a:t>
                      </a:r>
                      <a:r>
                        <a:rPr sz="1600" spc="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allow-top-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navigation</a:t>
                      </a:r>
                      <a:endParaRPr sz="1600" dirty="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Creates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limitations</a:t>
                      </a:r>
                      <a:r>
                        <a:rPr sz="1600" spc="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for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iframe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contents.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317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24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seamless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36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seamless</a:t>
                      </a:r>
                      <a:endParaRPr sz="1600" dirty="0">
                        <a:latin typeface="Verdana"/>
                        <a:cs typeface="Verdana"/>
                      </a:endParaRPr>
                    </a:p>
                  </a:txBody>
                  <a:tcPr marL="0" marR="0" marT="1936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508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Deﬁnes</a:t>
                      </a:r>
                      <a:r>
                        <a:rPr sz="1600" spc="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that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iframe</a:t>
                      </a:r>
                      <a:r>
                        <a:rPr sz="16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should</a:t>
                      </a:r>
                      <a:r>
                        <a:rPr sz="1600" spc="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look</a:t>
                      </a:r>
                      <a:r>
                        <a:rPr sz="16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like </a:t>
                      </a:r>
                      <a:r>
                        <a:rPr sz="1600" spc="-5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6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part</a:t>
                      </a:r>
                      <a:r>
                        <a:rPr sz="16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 containg</a:t>
                      </a:r>
                      <a:r>
                        <a:rPr sz="1600" spc="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document.</a:t>
                      </a:r>
                      <a:endParaRPr sz="1600" dirty="0">
                        <a:latin typeface="Verdana"/>
                        <a:cs typeface="Verdana"/>
                      </a:endParaRPr>
                    </a:p>
                  </a:txBody>
                  <a:tcPr marL="0" marR="0" marT="7175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24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srcdoc</a:t>
                      </a:r>
                      <a:endParaRPr sz="1600" dirty="0">
                        <a:latin typeface="Verdana"/>
                        <a:cs typeface="Verdana"/>
                      </a:endParaRPr>
                    </a:p>
                  </a:txBody>
                  <a:tcPr marL="0" marR="0" marT="1936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HTML</a:t>
                      </a:r>
                      <a:r>
                        <a:rPr sz="16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code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36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60896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6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HTML</a:t>
                      </a:r>
                      <a:r>
                        <a:rPr sz="16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content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6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page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5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be </a:t>
                      </a:r>
                      <a:r>
                        <a:rPr sz="1600" spc="-5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shown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16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iframe.</a:t>
                      </a:r>
                      <a:endParaRPr sz="1600" dirty="0">
                        <a:latin typeface="Verdana"/>
                        <a:cs typeface="Verdana"/>
                      </a:endParaRPr>
                    </a:p>
                  </a:txBody>
                  <a:tcPr marL="0" marR="0" marT="7175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8896"/>
            <a:ext cx="15043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ndara"/>
                <a:cs typeface="Candara"/>
              </a:rPr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10515" y="1036066"/>
            <a:ext cx="7447280" cy="4729480"/>
            <a:chOff x="810515" y="1036066"/>
            <a:chExt cx="7447280" cy="4729480"/>
          </a:xfrm>
        </p:grpSpPr>
        <p:sp>
          <p:nvSpPr>
            <p:cNvPr id="4" name="object 4"/>
            <p:cNvSpPr/>
            <p:nvPr/>
          </p:nvSpPr>
          <p:spPr>
            <a:xfrm>
              <a:off x="816865" y="1042416"/>
              <a:ext cx="7434580" cy="4716780"/>
            </a:xfrm>
            <a:custGeom>
              <a:avLst/>
              <a:gdLst/>
              <a:ahLst/>
              <a:cxnLst/>
              <a:rect l="l" t="t" r="r" b="b"/>
              <a:pathLst>
                <a:path w="7434580" h="4716780">
                  <a:moveTo>
                    <a:pt x="6647940" y="0"/>
                  </a:moveTo>
                  <a:lnTo>
                    <a:pt x="786128" y="0"/>
                  </a:lnTo>
                  <a:lnTo>
                    <a:pt x="738240" y="1434"/>
                  </a:lnTo>
                  <a:lnTo>
                    <a:pt x="691110" y="5683"/>
                  </a:lnTo>
                  <a:lnTo>
                    <a:pt x="644822" y="12664"/>
                  </a:lnTo>
                  <a:lnTo>
                    <a:pt x="599456" y="22294"/>
                  </a:lnTo>
                  <a:lnTo>
                    <a:pt x="555096" y="34493"/>
                  </a:lnTo>
                  <a:lnTo>
                    <a:pt x="511824" y="49177"/>
                  </a:lnTo>
                  <a:lnTo>
                    <a:pt x="469721" y="66264"/>
                  </a:lnTo>
                  <a:lnTo>
                    <a:pt x="428871" y="85672"/>
                  </a:lnTo>
                  <a:lnTo>
                    <a:pt x="389356" y="107319"/>
                  </a:lnTo>
                  <a:lnTo>
                    <a:pt x="351256" y="131123"/>
                  </a:lnTo>
                  <a:lnTo>
                    <a:pt x="314656" y="157002"/>
                  </a:lnTo>
                  <a:lnTo>
                    <a:pt x="279637" y="184872"/>
                  </a:lnTo>
                  <a:lnTo>
                    <a:pt x="246281" y="214653"/>
                  </a:lnTo>
                  <a:lnTo>
                    <a:pt x="214671" y="246262"/>
                  </a:lnTo>
                  <a:lnTo>
                    <a:pt x="184888" y="279617"/>
                  </a:lnTo>
                  <a:lnTo>
                    <a:pt x="157016" y="314636"/>
                  </a:lnTo>
                  <a:lnTo>
                    <a:pt x="131136" y="351235"/>
                  </a:lnTo>
                  <a:lnTo>
                    <a:pt x="107330" y="389334"/>
                  </a:lnTo>
                  <a:lnTo>
                    <a:pt x="85681" y="428851"/>
                  </a:lnTo>
                  <a:lnTo>
                    <a:pt x="66271" y="469701"/>
                  </a:lnTo>
                  <a:lnTo>
                    <a:pt x="49182" y="511805"/>
                  </a:lnTo>
                  <a:lnTo>
                    <a:pt x="34497" y="555079"/>
                  </a:lnTo>
                  <a:lnTo>
                    <a:pt x="22297" y="599441"/>
                  </a:lnTo>
                  <a:lnTo>
                    <a:pt x="12665" y="644810"/>
                  </a:lnTo>
                  <a:lnTo>
                    <a:pt x="5684" y="691102"/>
                  </a:lnTo>
                  <a:lnTo>
                    <a:pt x="1434" y="738236"/>
                  </a:lnTo>
                  <a:lnTo>
                    <a:pt x="0" y="786130"/>
                  </a:lnTo>
                  <a:lnTo>
                    <a:pt x="0" y="3930650"/>
                  </a:lnTo>
                  <a:lnTo>
                    <a:pt x="1434" y="3978538"/>
                  </a:lnTo>
                  <a:lnTo>
                    <a:pt x="5684" y="4025667"/>
                  </a:lnTo>
                  <a:lnTo>
                    <a:pt x="12665" y="4071956"/>
                  </a:lnTo>
                  <a:lnTo>
                    <a:pt x="22297" y="4117321"/>
                  </a:lnTo>
                  <a:lnTo>
                    <a:pt x="34497" y="4161681"/>
                  </a:lnTo>
                  <a:lnTo>
                    <a:pt x="49182" y="4204954"/>
                  </a:lnTo>
                  <a:lnTo>
                    <a:pt x="66271" y="4247056"/>
                  </a:lnTo>
                  <a:lnTo>
                    <a:pt x="85681" y="4287906"/>
                  </a:lnTo>
                  <a:lnTo>
                    <a:pt x="107330" y="4327422"/>
                  </a:lnTo>
                  <a:lnTo>
                    <a:pt x="131136" y="4365522"/>
                  </a:lnTo>
                  <a:lnTo>
                    <a:pt x="157016" y="4402122"/>
                  </a:lnTo>
                  <a:lnTo>
                    <a:pt x="184888" y="4437141"/>
                  </a:lnTo>
                  <a:lnTo>
                    <a:pt x="214671" y="4470497"/>
                  </a:lnTo>
                  <a:lnTo>
                    <a:pt x="246281" y="4502108"/>
                  </a:lnTo>
                  <a:lnTo>
                    <a:pt x="279637" y="4531891"/>
                  </a:lnTo>
                  <a:lnTo>
                    <a:pt x="314656" y="4559763"/>
                  </a:lnTo>
                  <a:lnTo>
                    <a:pt x="351256" y="4585644"/>
                  </a:lnTo>
                  <a:lnTo>
                    <a:pt x="389356" y="4609449"/>
                  </a:lnTo>
                  <a:lnTo>
                    <a:pt x="428871" y="4631099"/>
                  </a:lnTo>
                  <a:lnTo>
                    <a:pt x="469721" y="4650509"/>
                  </a:lnTo>
                  <a:lnTo>
                    <a:pt x="511824" y="4667598"/>
                  </a:lnTo>
                  <a:lnTo>
                    <a:pt x="555096" y="4682283"/>
                  </a:lnTo>
                  <a:lnTo>
                    <a:pt x="599456" y="4694483"/>
                  </a:lnTo>
                  <a:lnTo>
                    <a:pt x="644822" y="4704115"/>
                  </a:lnTo>
                  <a:lnTo>
                    <a:pt x="691110" y="4711097"/>
                  </a:lnTo>
                  <a:lnTo>
                    <a:pt x="738240" y="4715346"/>
                  </a:lnTo>
                  <a:lnTo>
                    <a:pt x="786128" y="4716781"/>
                  </a:lnTo>
                  <a:lnTo>
                    <a:pt x="6647940" y="4716781"/>
                  </a:lnTo>
                  <a:lnTo>
                    <a:pt x="6695834" y="4715346"/>
                  </a:lnTo>
                  <a:lnTo>
                    <a:pt x="6742968" y="4711097"/>
                  </a:lnTo>
                  <a:lnTo>
                    <a:pt x="6789260" y="4704115"/>
                  </a:lnTo>
                  <a:lnTo>
                    <a:pt x="6834628" y="4694483"/>
                  </a:lnTo>
                  <a:lnTo>
                    <a:pt x="6878991" y="4682283"/>
                  </a:lnTo>
                  <a:lnTo>
                    <a:pt x="6922265" y="4667598"/>
                  </a:lnTo>
                  <a:lnTo>
                    <a:pt x="6964368" y="4650509"/>
                  </a:lnTo>
                  <a:lnTo>
                    <a:pt x="7005219" y="4631099"/>
                  </a:lnTo>
                  <a:lnTo>
                    <a:pt x="7044735" y="4609449"/>
                  </a:lnTo>
                  <a:lnTo>
                    <a:pt x="7082834" y="4585644"/>
                  </a:lnTo>
                  <a:lnTo>
                    <a:pt x="7119434" y="4559763"/>
                  </a:lnTo>
                  <a:lnTo>
                    <a:pt x="7154452" y="4531891"/>
                  </a:lnTo>
                  <a:lnTo>
                    <a:pt x="7187807" y="4502108"/>
                  </a:lnTo>
                  <a:lnTo>
                    <a:pt x="7219416" y="4470497"/>
                  </a:lnTo>
                  <a:lnTo>
                    <a:pt x="7249197" y="4437141"/>
                  </a:lnTo>
                  <a:lnTo>
                    <a:pt x="7277068" y="4402122"/>
                  </a:lnTo>
                  <a:lnTo>
                    <a:pt x="7302947" y="4365522"/>
                  </a:lnTo>
                  <a:lnTo>
                    <a:pt x="7326751" y="4327422"/>
                  </a:lnTo>
                  <a:lnTo>
                    <a:pt x="7348398" y="4287906"/>
                  </a:lnTo>
                  <a:lnTo>
                    <a:pt x="7367806" y="4247056"/>
                  </a:lnTo>
                  <a:lnTo>
                    <a:pt x="7384893" y="4204954"/>
                  </a:lnTo>
                  <a:lnTo>
                    <a:pt x="7399577" y="4161681"/>
                  </a:lnTo>
                  <a:lnTo>
                    <a:pt x="7411775" y="4117321"/>
                  </a:lnTo>
                  <a:lnTo>
                    <a:pt x="7421406" y="4071956"/>
                  </a:lnTo>
                  <a:lnTo>
                    <a:pt x="7428387" y="4025667"/>
                  </a:lnTo>
                  <a:lnTo>
                    <a:pt x="7432636" y="3978538"/>
                  </a:lnTo>
                  <a:lnTo>
                    <a:pt x="7434070" y="3930650"/>
                  </a:lnTo>
                  <a:lnTo>
                    <a:pt x="7434070" y="786130"/>
                  </a:lnTo>
                  <a:lnTo>
                    <a:pt x="7432636" y="738236"/>
                  </a:lnTo>
                  <a:lnTo>
                    <a:pt x="7428387" y="691102"/>
                  </a:lnTo>
                  <a:lnTo>
                    <a:pt x="7421406" y="644810"/>
                  </a:lnTo>
                  <a:lnTo>
                    <a:pt x="7411775" y="599441"/>
                  </a:lnTo>
                  <a:lnTo>
                    <a:pt x="7399577" y="555079"/>
                  </a:lnTo>
                  <a:lnTo>
                    <a:pt x="7384893" y="511805"/>
                  </a:lnTo>
                  <a:lnTo>
                    <a:pt x="7367806" y="469701"/>
                  </a:lnTo>
                  <a:lnTo>
                    <a:pt x="7348398" y="428851"/>
                  </a:lnTo>
                  <a:lnTo>
                    <a:pt x="7326751" y="389334"/>
                  </a:lnTo>
                  <a:lnTo>
                    <a:pt x="7302947" y="351235"/>
                  </a:lnTo>
                  <a:lnTo>
                    <a:pt x="7277068" y="314636"/>
                  </a:lnTo>
                  <a:lnTo>
                    <a:pt x="7249197" y="279617"/>
                  </a:lnTo>
                  <a:lnTo>
                    <a:pt x="7219416" y="246262"/>
                  </a:lnTo>
                  <a:lnTo>
                    <a:pt x="7187807" y="214653"/>
                  </a:lnTo>
                  <a:lnTo>
                    <a:pt x="7154452" y="184872"/>
                  </a:lnTo>
                  <a:lnTo>
                    <a:pt x="7119434" y="157002"/>
                  </a:lnTo>
                  <a:lnTo>
                    <a:pt x="7082834" y="131123"/>
                  </a:lnTo>
                  <a:lnTo>
                    <a:pt x="7044735" y="107319"/>
                  </a:lnTo>
                  <a:lnTo>
                    <a:pt x="7005219" y="85672"/>
                  </a:lnTo>
                  <a:lnTo>
                    <a:pt x="6964368" y="66264"/>
                  </a:lnTo>
                  <a:lnTo>
                    <a:pt x="6922265" y="49177"/>
                  </a:lnTo>
                  <a:lnTo>
                    <a:pt x="6878991" y="34493"/>
                  </a:lnTo>
                  <a:lnTo>
                    <a:pt x="6834628" y="22294"/>
                  </a:lnTo>
                  <a:lnTo>
                    <a:pt x="6789260" y="12664"/>
                  </a:lnTo>
                  <a:lnTo>
                    <a:pt x="6742968" y="5683"/>
                  </a:lnTo>
                  <a:lnTo>
                    <a:pt x="6695834" y="1434"/>
                  </a:lnTo>
                  <a:lnTo>
                    <a:pt x="66479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6865" y="1042416"/>
              <a:ext cx="7434580" cy="4716780"/>
            </a:xfrm>
            <a:custGeom>
              <a:avLst/>
              <a:gdLst/>
              <a:ahLst/>
              <a:cxnLst/>
              <a:rect l="l" t="t" r="r" b="b"/>
              <a:pathLst>
                <a:path w="7434580" h="4716780">
                  <a:moveTo>
                    <a:pt x="0" y="786130"/>
                  </a:moveTo>
                  <a:lnTo>
                    <a:pt x="1434" y="738236"/>
                  </a:lnTo>
                  <a:lnTo>
                    <a:pt x="5684" y="691102"/>
                  </a:lnTo>
                  <a:lnTo>
                    <a:pt x="12665" y="644810"/>
                  </a:lnTo>
                  <a:lnTo>
                    <a:pt x="22297" y="599441"/>
                  </a:lnTo>
                  <a:lnTo>
                    <a:pt x="34497" y="555079"/>
                  </a:lnTo>
                  <a:lnTo>
                    <a:pt x="49182" y="511805"/>
                  </a:lnTo>
                  <a:lnTo>
                    <a:pt x="66271" y="469701"/>
                  </a:lnTo>
                  <a:lnTo>
                    <a:pt x="85681" y="428851"/>
                  </a:lnTo>
                  <a:lnTo>
                    <a:pt x="107330" y="389334"/>
                  </a:lnTo>
                  <a:lnTo>
                    <a:pt x="131136" y="351235"/>
                  </a:lnTo>
                  <a:lnTo>
                    <a:pt x="157016" y="314636"/>
                  </a:lnTo>
                  <a:lnTo>
                    <a:pt x="184888" y="279617"/>
                  </a:lnTo>
                  <a:lnTo>
                    <a:pt x="214671" y="246262"/>
                  </a:lnTo>
                  <a:lnTo>
                    <a:pt x="246281" y="214653"/>
                  </a:lnTo>
                  <a:lnTo>
                    <a:pt x="279637" y="184872"/>
                  </a:lnTo>
                  <a:lnTo>
                    <a:pt x="314656" y="157002"/>
                  </a:lnTo>
                  <a:lnTo>
                    <a:pt x="351256" y="131123"/>
                  </a:lnTo>
                  <a:lnTo>
                    <a:pt x="389356" y="107319"/>
                  </a:lnTo>
                  <a:lnTo>
                    <a:pt x="428871" y="85672"/>
                  </a:lnTo>
                  <a:lnTo>
                    <a:pt x="469721" y="66264"/>
                  </a:lnTo>
                  <a:lnTo>
                    <a:pt x="511824" y="49177"/>
                  </a:lnTo>
                  <a:lnTo>
                    <a:pt x="555096" y="34493"/>
                  </a:lnTo>
                  <a:lnTo>
                    <a:pt x="599456" y="22294"/>
                  </a:lnTo>
                  <a:lnTo>
                    <a:pt x="644822" y="12664"/>
                  </a:lnTo>
                  <a:lnTo>
                    <a:pt x="691110" y="5683"/>
                  </a:lnTo>
                  <a:lnTo>
                    <a:pt x="738240" y="1434"/>
                  </a:lnTo>
                  <a:lnTo>
                    <a:pt x="786128" y="0"/>
                  </a:lnTo>
                  <a:lnTo>
                    <a:pt x="6647940" y="0"/>
                  </a:lnTo>
                  <a:lnTo>
                    <a:pt x="6695834" y="1434"/>
                  </a:lnTo>
                  <a:lnTo>
                    <a:pt x="6742968" y="5683"/>
                  </a:lnTo>
                  <a:lnTo>
                    <a:pt x="6789260" y="12664"/>
                  </a:lnTo>
                  <a:lnTo>
                    <a:pt x="6834628" y="22294"/>
                  </a:lnTo>
                  <a:lnTo>
                    <a:pt x="6878991" y="34493"/>
                  </a:lnTo>
                  <a:lnTo>
                    <a:pt x="6922265" y="49177"/>
                  </a:lnTo>
                  <a:lnTo>
                    <a:pt x="6964368" y="66264"/>
                  </a:lnTo>
                  <a:lnTo>
                    <a:pt x="7005219" y="85672"/>
                  </a:lnTo>
                  <a:lnTo>
                    <a:pt x="7044735" y="107319"/>
                  </a:lnTo>
                  <a:lnTo>
                    <a:pt x="7082834" y="131123"/>
                  </a:lnTo>
                  <a:lnTo>
                    <a:pt x="7119434" y="157002"/>
                  </a:lnTo>
                  <a:lnTo>
                    <a:pt x="7154452" y="184872"/>
                  </a:lnTo>
                  <a:lnTo>
                    <a:pt x="7187807" y="214653"/>
                  </a:lnTo>
                  <a:lnTo>
                    <a:pt x="7219416" y="246262"/>
                  </a:lnTo>
                  <a:lnTo>
                    <a:pt x="7249197" y="279617"/>
                  </a:lnTo>
                  <a:lnTo>
                    <a:pt x="7277068" y="314636"/>
                  </a:lnTo>
                  <a:lnTo>
                    <a:pt x="7302947" y="351235"/>
                  </a:lnTo>
                  <a:lnTo>
                    <a:pt x="7326751" y="389334"/>
                  </a:lnTo>
                  <a:lnTo>
                    <a:pt x="7348398" y="428851"/>
                  </a:lnTo>
                  <a:lnTo>
                    <a:pt x="7367806" y="469701"/>
                  </a:lnTo>
                  <a:lnTo>
                    <a:pt x="7384893" y="511805"/>
                  </a:lnTo>
                  <a:lnTo>
                    <a:pt x="7399577" y="555079"/>
                  </a:lnTo>
                  <a:lnTo>
                    <a:pt x="7411775" y="599441"/>
                  </a:lnTo>
                  <a:lnTo>
                    <a:pt x="7421406" y="644810"/>
                  </a:lnTo>
                  <a:lnTo>
                    <a:pt x="7428387" y="691102"/>
                  </a:lnTo>
                  <a:lnTo>
                    <a:pt x="7432636" y="738236"/>
                  </a:lnTo>
                  <a:lnTo>
                    <a:pt x="7434070" y="786130"/>
                  </a:lnTo>
                  <a:lnTo>
                    <a:pt x="7434070" y="3930650"/>
                  </a:lnTo>
                  <a:lnTo>
                    <a:pt x="7432636" y="3978538"/>
                  </a:lnTo>
                  <a:lnTo>
                    <a:pt x="7428387" y="4025667"/>
                  </a:lnTo>
                  <a:lnTo>
                    <a:pt x="7421406" y="4071956"/>
                  </a:lnTo>
                  <a:lnTo>
                    <a:pt x="7411775" y="4117321"/>
                  </a:lnTo>
                  <a:lnTo>
                    <a:pt x="7399577" y="4161681"/>
                  </a:lnTo>
                  <a:lnTo>
                    <a:pt x="7384893" y="4204954"/>
                  </a:lnTo>
                  <a:lnTo>
                    <a:pt x="7367806" y="4247056"/>
                  </a:lnTo>
                  <a:lnTo>
                    <a:pt x="7348398" y="4287906"/>
                  </a:lnTo>
                  <a:lnTo>
                    <a:pt x="7326751" y="4327422"/>
                  </a:lnTo>
                  <a:lnTo>
                    <a:pt x="7302947" y="4365522"/>
                  </a:lnTo>
                  <a:lnTo>
                    <a:pt x="7277068" y="4402122"/>
                  </a:lnTo>
                  <a:lnTo>
                    <a:pt x="7249197" y="4437141"/>
                  </a:lnTo>
                  <a:lnTo>
                    <a:pt x="7219416" y="4470497"/>
                  </a:lnTo>
                  <a:lnTo>
                    <a:pt x="7187807" y="4502108"/>
                  </a:lnTo>
                  <a:lnTo>
                    <a:pt x="7154452" y="4531891"/>
                  </a:lnTo>
                  <a:lnTo>
                    <a:pt x="7119434" y="4559763"/>
                  </a:lnTo>
                  <a:lnTo>
                    <a:pt x="7082834" y="4585644"/>
                  </a:lnTo>
                  <a:lnTo>
                    <a:pt x="7044735" y="4609449"/>
                  </a:lnTo>
                  <a:lnTo>
                    <a:pt x="7005219" y="4631099"/>
                  </a:lnTo>
                  <a:lnTo>
                    <a:pt x="6964368" y="4650509"/>
                  </a:lnTo>
                  <a:lnTo>
                    <a:pt x="6922265" y="4667598"/>
                  </a:lnTo>
                  <a:lnTo>
                    <a:pt x="6878991" y="4682283"/>
                  </a:lnTo>
                  <a:lnTo>
                    <a:pt x="6834628" y="4694483"/>
                  </a:lnTo>
                  <a:lnTo>
                    <a:pt x="6789260" y="4704115"/>
                  </a:lnTo>
                  <a:lnTo>
                    <a:pt x="6742968" y="4711097"/>
                  </a:lnTo>
                  <a:lnTo>
                    <a:pt x="6695834" y="4715346"/>
                  </a:lnTo>
                  <a:lnTo>
                    <a:pt x="6647940" y="4716781"/>
                  </a:lnTo>
                  <a:lnTo>
                    <a:pt x="786128" y="4716781"/>
                  </a:lnTo>
                  <a:lnTo>
                    <a:pt x="738240" y="4715346"/>
                  </a:lnTo>
                  <a:lnTo>
                    <a:pt x="691110" y="4711097"/>
                  </a:lnTo>
                  <a:lnTo>
                    <a:pt x="644822" y="4704115"/>
                  </a:lnTo>
                  <a:lnTo>
                    <a:pt x="599456" y="4694483"/>
                  </a:lnTo>
                  <a:lnTo>
                    <a:pt x="555096" y="4682283"/>
                  </a:lnTo>
                  <a:lnTo>
                    <a:pt x="511824" y="4667598"/>
                  </a:lnTo>
                  <a:lnTo>
                    <a:pt x="469721" y="4650509"/>
                  </a:lnTo>
                  <a:lnTo>
                    <a:pt x="428871" y="4631099"/>
                  </a:lnTo>
                  <a:lnTo>
                    <a:pt x="389356" y="4609449"/>
                  </a:lnTo>
                  <a:lnTo>
                    <a:pt x="351256" y="4585644"/>
                  </a:lnTo>
                  <a:lnTo>
                    <a:pt x="314656" y="4559763"/>
                  </a:lnTo>
                  <a:lnTo>
                    <a:pt x="279637" y="4531891"/>
                  </a:lnTo>
                  <a:lnTo>
                    <a:pt x="246281" y="4502108"/>
                  </a:lnTo>
                  <a:lnTo>
                    <a:pt x="214671" y="4470497"/>
                  </a:lnTo>
                  <a:lnTo>
                    <a:pt x="184888" y="4437141"/>
                  </a:lnTo>
                  <a:lnTo>
                    <a:pt x="157016" y="4402122"/>
                  </a:lnTo>
                  <a:lnTo>
                    <a:pt x="131136" y="4365522"/>
                  </a:lnTo>
                  <a:lnTo>
                    <a:pt x="107330" y="4327422"/>
                  </a:lnTo>
                  <a:lnTo>
                    <a:pt x="85681" y="4287906"/>
                  </a:lnTo>
                  <a:lnTo>
                    <a:pt x="66271" y="4247056"/>
                  </a:lnTo>
                  <a:lnTo>
                    <a:pt x="49182" y="4204954"/>
                  </a:lnTo>
                  <a:lnTo>
                    <a:pt x="34497" y="4161681"/>
                  </a:lnTo>
                  <a:lnTo>
                    <a:pt x="22297" y="4117321"/>
                  </a:lnTo>
                  <a:lnTo>
                    <a:pt x="12665" y="4071956"/>
                  </a:lnTo>
                  <a:lnTo>
                    <a:pt x="5684" y="4025667"/>
                  </a:lnTo>
                  <a:lnTo>
                    <a:pt x="1434" y="3978538"/>
                  </a:lnTo>
                  <a:lnTo>
                    <a:pt x="0" y="3930650"/>
                  </a:lnTo>
                  <a:lnTo>
                    <a:pt x="0" y="786130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26642" y="1557909"/>
            <a:ext cx="6726555" cy="368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&lt;!DOCTYPE </a:t>
            </a:r>
            <a:r>
              <a:rPr sz="1600" spc="-10" dirty="0">
                <a:latin typeface="Verdana"/>
                <a:cs typeface="Verdana"/>
              </a:rPr>
              <a:t>html&gt;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&lt;html&gt;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&lt;body&gt;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Verdana"/>
              <a:cs typeface="Verdana"/>
            </a:endParaRPr>
          </a:p>
          <a:p>
            <a:pPr marL="44069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&lt;iframe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src=</a:t>
            </a:r>
            <a:r>
              <a:rPr sz="1600" i="1" spc="-5" dirty="0">
                <a:latin typeface="Verdana"/>
                <a:cs typeface="Verdana"/>
              </a:rPr>
              <a:t>"HTML5.pdf"</a:t>
            </a:r>
            <a:r>
              <a:rPr sz="1600" i="1" spc="65" dirty="0">
                <a:latin typeface="Verdana"/>
                <a:cs typeface="Verdana"/>
              </a:rPr>
              <a:t> </a:t>
            </a:r>
            <a:r>
              <a:rPr sz="1600" i="1" spc="-5" dirty="0">
                <a:latin typeface="Verdana"/>
                <a:cs typeface="Verdana"/>
              </a:rPr>
              <a:t>width="600"</a:t>
            </a:r>
            <a:r>
              <a:rPr sz="1600" i="1" spc="5" dirty="0">
                <a:latin typeface="Verdana"/>
                <a:cs typeface="Verdana"/>
              </a:rPr>
              <a:t> </a:t>
            </a:r>
            <a:r>
              <a:rPr sz="1600" i="1" spc="-5" dirty="0">
                <a:latin typeface="Verdana"/>
                <a:cs typeface="Verdana"/>
              </a:rPr>
              <a:t>height="400"&gt;</a:t>
            </a:r>
            <a:endParaRPr sz="1600">
              <a:latin typeface="Verdana"/>
              <a:cs typeface="Verdana"/>
            </a:endParaRPr>
          </a:p>
          <a:p>
            <a:pPr marL="512445">
              <a:lnSpc>
                <a:spcPct val="100000"/>
              </a:lnSpc>
            </a:pPr>
            <a:r>
              <a:rPr sz="1600" spc="-20" dirty="0">
                <a:latin typeface="Verdana"/>
                <a:cs typeface="Verdana"/>
              </a:rPr>
              <a:t>&lt;p&gt;Your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browser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does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not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support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iframes.&lt;/p&gt;</a:t>
            </a:r>
            <a:endParaRPr sz="1600">
              <a:latin typeface="Verdana"/>
              <a:cs typeface="Verdana"/>
            </a:endParaRPr>
          </a:p>
          <a:p>
            <a:pPr marL="512445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&lt;/iframe&gt;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Verdana"/>
              <a:cs typeface="Verdana"/>
            </a:endParaRPr>
          </a:p>
          <a:p>
            <a:pPr marL="12700" marR="5080" indent="499745">
              <a:lnSpc>
                <a:spcPct val="100000"/>
              </a:lnSpc>
              <a:tabLst>
                <a:tab pos="3307715" algn="l"/>
              </a:tabLst>
            </a:pPr>
            <a:r>
              <a:rPr sz="1600" spc="-5" dirty="0">
                <a:latin typeface="Verdana"/>
                <a:cs typeface="Verdana"/>
              </a:rPr>
              <a:t>&lt;p&gt;Inline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Frame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Element	</a:t>
            </a:r>
            <a:r>
              <a:rPr sz="1600" spc="-5" dirty="0">
                <a:latin typeface="Verdana"/>
                <a:cs typeface="Verdana"/>
              </a:rPr>
              <a:t>is used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 embed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another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HTML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page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into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current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page.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can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used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within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HTML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document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body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just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like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tag.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section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that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contains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embedded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content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called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parent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context.&lt;/p&gt;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Verdana"/>
                <a:cs typeface="Verdana"/>
              </a:rPr>
              <a:t>&lt;/body&gt;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&lt;/html&gt;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3195" y="1495044"/>
            <a:ext cx="1638300" cy="1714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5692" y="171957"/>
            <a:ext cx="35490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Lesson</a:t>
            </a:r>
            <a:r>
              <a:rPr spc="-90" dirty="0"/>
              <a:t> </a:t>
            </a:r>
            <a:r>
              <a:rPr dirty="0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5700" y="1423542"/>
            <a:ext cx="6562725" cy="78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In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this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lesson,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you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have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learnt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about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10" dirty="0">
                <a:latin typeface="Verdana"/>
                <a:cs typeface="Verdana"/>
              </a:rPr>
              <a:t>Need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of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frames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webpages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14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Embedding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of content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HTML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document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using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&lt;iframe&gt;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tag.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1004" y="1828800"/>
            <a:ext cx="1828800" cy="1819656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96423" y="1571134"/>
          <a:ext cx="6322059" cy="3224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7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4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786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1.</a:t>
                      </a:r>
                      <a:r>
                        <a:rPr sz="18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src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01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a.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Sets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height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frame.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40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2.</a:t>
                      </a:r>
                      <a:r>
                        <a:rPr sz="18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NAME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b.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Sets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width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frame.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3.</a:t>
                      </a:r>
                      <a:r>
                        <a:rPr sz="18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WIDTH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113664" marR="3949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c.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Creates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limitations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for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iframe </a:t>
                      </a:r>
                      <a:r>
                        <a:rPr sz="1800" spc="-6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contents.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4.</a:t>
                      </a:r>
                      <a:r>
                        <a:rPr sz="18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HEIGHT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d.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Assigns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name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 frame.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5.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SANDBOX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113664" marR="7600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e.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Source</a:t>
                      </a:r>
                      <a:r>
                        <a:rPr sz="18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document’s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URL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is </a:t>
                      </a:r>
                      <a:r>
                        <a:rPr sz="1800" spc="-6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displayed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this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frame.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5692" y="581532"/>
            <a:ext cx="60756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98930" algn="l"/>
              </a:tabLst>
            </a:pPr>
            <a:r>
              <a:rPr spc="-15" dirty="0"/>
              <a:t>Review	</a:t>
            </a:r>
            <a:r>
              <a:rPr dirty="0"/>
              <a:t>–</a:t>
            </a:r>
            <a:r>
              <a:rPr spc="-15" dirty="0"/>
              <a:t> </a:t>
            </a:r>
            <a:r>
              <a:rPr dirty="0"/>
              <a:t>Match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Following</a:t>
            </a:r>
          </a:p>
        </p:txBody>
      </p:sp>
      <p:sp>
        <p:nvSpPr>
          <p:cNvPr id="5" name="object 5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46275" y="0"/>
            <a:ext cx="5297805" cy="6858000"/>
          </a:xfrm>
          <a:custGeom>
            <a:avLst/>
            <a:gdLst/>
            <a:ahLst/>
            <a:cxnLst/>
            <a:rect l="l" t="t" r="r" b="b"/>
            <a:pathLst>
              <a:path w="5297805" h="6858000">
                <a:moveTo>
                  <a:pt x="5297724" y="0"/>
                </a:moveTo>
                <a:lnTo>
                  <a:pt x="148966" y="0"/>
                </a:lnTo>
                <a:lnTo>
                  <a:pt x="134045" y="35610"/>
                </a:lnTo>
                <a:lnTo>
                  <a:pt x="115014" y="90349"/>
                </a:lnTo>
                <a:lnTo>
                  <a:pt x="95333" y="152553"/>
                </a:lnTo>
                <a:lnTo>
                  <a:pt x="78463" y="210559"/>
                </a:lnTo>
                <a:lnTo>
                  <a:pt x="67864" y="252704"/>
                </a:lnTo>
                <a:lnTo>
                  <a:pt x="60664" y="286816"/>
                </a:lnTo>
                <a:lnTo>
                  <a:pt x="53038" y="320014"/>
                </a:lnTo>
                <a:lnTo>
                  <a:pt x="39327" y="388772"/>
                </a:lnTo>
                <a:lnTo>
                  <a:pt x="27500" y="459484"/>
                </a:lnTo>
                <a:lnTo>
                  <a:pt x="16797" y="534568"/>
                </a:lnTo>
                <a:lnTo>
                  <a:pt x="11297" y="581769"/>
                </a:lnTo>
                <a:lnTo>
                  <a:pt x="6832" y="630653"/>
                </a:lnTo>
                <a:lnTo>
                  <a:pt x="3437" y="680933"/>
                </a:lnTo>
                <a:lnTo>
                  <a:pt x="1148" y="732323"/>
                </a:lnTo>
                <a:lnTo>
                  <a:pt x="0" y="784535"/>
                </a:lnTo>
                <a:lnTo>
                  <a:pt x="25" y="837283"/>
                </a:lnTo>
                <a:lnTo>
                  <a:pt x="1261" y="890280"/>
                </a:lnTo>
                <a:lnTo>
                  <a:pt x="3741" y="943239"/>
                </a:lnTo>
                <a:lnTo>
                  <a:pt x="7500" y="995874"/>
                </a:lnTo>
                <a:lnTo>
                  <a:pt x="12573" y="1047896"/>
                </a:lnTo>
                <a:lnTo>
                  <a:pt x="18994" y="1099020"/>
                </a:lnTo>
                <a:lnTo>
                  <a:pt x="26798" y="1148959"/>
                </a:lnTo>
                <a:lnTo>
                  <a:pt x="36021" y="1197426"/>
                </a:lnTo>
                <a:lnTo>
                  <a:pt x="46697" y="1244134"/>
                </a:lnTo>
                <a:lnTo>
                  <a:pt x="58860" y="1288796"/>
                </a:lnTo>
                <a:lnTo>
                  <a:pt x="76425" y="1348430"/>
                </a:lnTo>
                <a:lnTo>
                  <a:pt x="90170" y="1392205"/>
                </a:lnTo>
                <a:lnTo>
                  <a:pt x="103842" y="1430849"/>
                </a:lnTo>
                <a:lnTo>
                  <a:pt x="121192" y="1475091"/>
                </a:lnTo>
                <a:lnTo>
                  <a:pt x="145969" y="1535658"/>
                </a:lnTo>
                <a:lnTo>
                  <a:pt x="162371" y="1573065"/>
                </a:lnTo>
                <a:lnTo>
                  <a:pt x="183108" y="1614472"/>
                </a:lnTo>
                <a:lnTo>
                  <a:pt x="207377" y="1658631"/>
                </a:lnTo>
                <a:lnTo>
                  <a:pt x="234377" y="1704295"/>
                </a:lnTo>
                <a:lnTo>
                  <a:pt x="263306" y="1750215"/>
                </a:lnTo>
                <a:lnTo>
                  <a:pt x="293361" y="1795144"/>
                </a:lnTo>
                <a:lnTo>
                  <a:pt x="323741" y="1837833"/>
                </a:lnTo>
                <a:lnTo>
                  <a:pt x="353644" y="1877036"/>
                </a:lnTo>
                <a:lnTo>
                  <a:pt x="382267" y="1911503"/>
                </a:lnTo>
                <a:lnTo>
                  <a:pt x="408808" y="1939988"/>
                </a:lnTo>
                <a:lnTo>
                  <a:pt x="447861" y="1984692"/>
                </a:lnTo>
                <a:lnTo>
                  <a:pt x="469267" y="2006812"/>
                </a:lnTo>
                <a:lnTo>
                  <a:pt x="481658" y="2017232"/>
                </a:lnTo>
                <a:lnTo>
                  <a:pt x="492920" y="2021636"/>
                </a:lnTo>
                <a:lnTo>
                  <a:pt x="514393" y="2049596"/>
                </a:lnTo>
                <a:lnTo>
                  <a:pt x="555837" y="2088099"/>
                </a:lnTo>
                <a:lnTo>
                  <a:pt x="604419" y="2128562"/>
                </a:lnTo>
                <a:lnTo>
                  <a:pt x="647304" y="2162401"/>
                </a:lnTo>
                <a:lnTo>
                  <a:pt x="707551" y="2207110"/>
                </a:lnTo>
                <a:lnTo>
                  <a:pt x="746096" y="2233610"/>
                </a:lnTo>
                <a:lnTo>
                  <a:pt x="786913" y="2260425"/>
                </a:lnTo>
                <a:lnTo>
                  <a:pt x="829623" y="2287444"/>
                </a:lnTo>
                <a:lnTo>
                  <a:pt x="873843" y="2314556"/>
                </a:lnTo>
                <a:lnTo>
                  <a:pt x="919193" y="2341650"/>
                </a:lnTo>
                <a:lnTo>
                  <a:pt x="965292" y="2368618"/>
                </a:lnTo>
                <a:lnTo>
                  <a:pt x="1011759" y="2395347"/>
                </a:lnTo>
                <a:lnTo>
                  <a:pt x="1104273" y="2447649"/>
                </a:lnTo>
                <a:lnTo>
                  <a:pt x="1236280" y="2521553"/>
                </a:lnTo>
                <a:lnTo>
                  <a:pt x="1276955" y="2544533"/>
                </a:lnTo>
                <a:lnTo>
                  <a:pt x="1284461" y="2548420"/>
                </a:lnTo>
                <a:lnTo>
                  <a:pt x="1285959" y="2550363"/>
                </a:lnTo>
                <a:lnTo>
                  <a:pt x="1291966" y="2554249"/>
                </a:lnTo>
                <a:lnTo>
                  <a:pt x="1730548" y="2810852"/>
                </a:lnTo>
                <a:lnTo>
                  <a:pt x="1743596" y="2818169"/>
                </a:lnTo>
                <a:lnTo>
                  <a:pt x="1756081" y="2825669"/>
                </a:lnTo>
                <a:lnTo>
                  <a:pt x="1814970" y="2863380"/>
                </a:lnTo>
                <a:lnTo>
                  <a:pt x="1895949" y="2916300"/>
                </a:lnTo>
                <a:lnTo>
                  <a:pt x="1941320" y="2946486"/>
                </a:lnTo>
                <a:lnTo>
                  <a:pt x="1988444" y="2978291"/>
                </a:lnTo>
                <a:lnTo>
                  <a:pt x="2036194" y="3011068"/>
                </a:lnTo>
                <a:lnTo>
                  <a:pt x="2083444" y="3044169"/>
                </a:lnTo>
                <a:lnTo>
                  <a:pt x="2129067" y="3076946"/>
                </a:lnTo>
                <a:lnTo>
                  <a:pt x="2171937" y="3108750"/>
                </a:lnTo>
                <a:lnTo>
                  <a:pt x="2210927" y="3138935"/>
                </a:lnTo>
                <a:lnTo>
                  <a:pt x="2244911" y="3166852"/>
                </a:lnTo>
                <a:lnTo>
                  <a:pt x="2278602" y="3197894"/>
                </a:lnTo>
                <a:lnTo>
                  <a:pt x="2283460" y="3202297"/>
                </a:lnTo>
                <a:lnTo>
                  <a:pt x="2295292" y="3211283"/>
                </a:lnTo>
                <a:lnTo>
                  <a:pt x="2466513" y="3378454"/>
                </a:lnTo>
                <a:lnTo>
                  <a:pt x="2471907" y="3384837"/>
                </a:lnTo>
                <a:lnTo>
                  <a:pt x="2475895" y="3390123"/>
                </a:lnTo>
                <a:lnTo>
                  <a:pt x="2480451" y="3395407"/>
                </a:lnTo>
                <a:lnTo>
                  <a:pt x="2515419" y="3435952"/>
                </a:lnTo>
                <a:lnTo>
                  <a:pt x="2630229" y="3598113"/>
                </a:lnTo>
                <a:lnTo>
                  <a:pt x="2660644" y="3652788"/>
                </a:lnTo>
                <a:lnTo>
                  <a:pt x="2688801" y="3708920"/>
                </a:lnTo>
                <a:lnTo>
                  <a:pt x="2707959" y="3752849"/>
                </a:lnTo>
                <a:lnTo>
                  <a:pt x="2725763" y="3801950"/>
                </a:lnTo>
                <a:lnTo>
                  <a:pt x="2741842" y="3854651"/>
                </a:lnTo>
                <a:lnTo>
                  <a:pt x="2755827" y="3909380"/>
                </a:lnTo>
                <a:lnTo>
                  <a:pt x="2767348" y="3964565"/>
                </a:lnTo>
                <a:lnTo>
                  <a:pt x="2776035" y="4018634"/>
                </a:lnTo>
                <a:lnTo>
                  <a:pt x="2781519" y="4070015"/>
                </a:lnTo>
                <a:lnTo>
                  <a:pt x="2783429" y="4117136"/>
                </a:lnTo>
                <a:lnTo>
                  <a:pt x="2782656" y="4172376"/>
                </a:lnTo>
                <a:lnTo>
                  <a:pt x="2780996" y="4223904"/>
                </a:lnTo>
                <a:lnTo>
                  <a:pt x="2778314" y="4272463"/>
                </a:lnTo>
                <a:lnTo>
                  <a:pt x="2774473" y="4318794"/>
                </a:lnTo>
                <a:lnTo>
                  <a:pt x="2769339" y="4363640"/>
                </a:lnTo>
                <a:lnTo>
                  <a:pt x="2762775" y="4407744"/>
                </a:lnTo>
                <a:lnTo>
                  <a:pt x="2754647" y="4451848"/>
                </a:lnTo>
                <a:lnTo>
                  <a:pt x="2744819" y="4496694"/>
                </a:lnTo>
                <a:lnTo>
                  <a:pt x="2733155" y="4543025"/>
                </a:lnTo>
                <a:lnTo>
                  <a:pt x="2719519" y="4591584"/>
                </a:lnTo>
                <a:lnTo>
                  <a:pt x="2703776" y="4643112"/>
                </a:lnTo>
                <a:lnTo>
                  <a:pt x="2685791" y="4698352"/>
                </a:lnTo>
                <a:lnTo>
                  <a:pt x="2664584" y="4761285"/>
                </a:lnTo>
                <a:lnTo>
                  <a:pt x="2642243" y="4822761"/>
                </a:lnTo>
                <a:lnTo>
                  <a:pt x="2631379" y="4848179"/>
                </a:lnTo>
                <a:lnTo>
                  <a:pt x="2615021" y="4887633"/>
                </a:lnTo>
                <a:lnTo>
                  <a:pt x="2600634" y="4925267"/>
                </a:lnTo>
                <a:lnTo>
                  <a:pt x="2595685" y="4945227"/>
                </a:lnTo>
                <a:lnTo>
                  <a:pt x="2601692" y="4954943"/>
                </a:lnTo>
                <a:lnTo>
                  <a:pt x="2603190" y="4954943"/>
                </a:lnTo>
                <a:lnTo>
                  <a:pt x="2610696" y="4962715"/>
                </a:lnTo>
                <a:lnTo>
                  <a:pt x="2694808" y="5061851"/>
                </a:lnTo>
                <a:lnTo>
                  <a:pt x="2700138" y="5066807"/>
                </a:lnTo>
                <a:lnTo>
                  <a:pt x="2703636" y="5070849"/>
                </a:lnTo>
                <a:lnTo>
                  <a:pt x="2711331" y="5081295"/>
                </a:lnTo>
                <a:lnTo>
                  <a:pt x="2829987" y="5215420"/>
                </a:lnTo>
                <a:lnTo>
                  <a:pt x="2837493" y="5221249"/>
                </a:lnTo>
                <a:lnTo>
                  <a:pt x="2842001" y="5225135"/>
                </a:lnTo>
                <a:lnTo>
                  <a:pt x="2856270" y="5243364"/>
                </a:lnTo>
                <a:lnTo>
                  <a:pt x="2864531" y="5252351"/>
                </a:lnTo>
                <a:lnTo>
                  <a:pt x="3585472" y="5977421"/>
                </a:lnTo>
                <a:lnTo>
                  <a:pt x="3605678" y="5994917"/>
                </a:lnTo>
                <a:lnTo>
                  <a:pt x="3642715" y="6029907"/>
                </a:lnTo>
                <a:lnTo>
                  <a:pt x="3858839" y="6210687"/>
                </a:lnTo>
                <a:lnTo>
                  <a:pt x="3900831" y="6244214"/>
                </a:lnTo>
                <a:lnTo>
                  <a:pt x="3942343" y="6276689"/>
                </a:lnTo>
                <a:lnTo>
                  <a:pt x="3983536" y="6308236"/>
                </a:lnTo>
                <a:lnTo>
                  <a:pt x="4024568" y="6338975"/>
                </a:lnTo>
                <a:lnTo>
                  <a:pt x="4065601" y="6369030"/>
                </a:lnTo>
                <a:lnTo>
                  <a:pt x="4106794" y="6398522"/>
                </a:lnTo>
                <a:lnTo>
                  <a:pt x="4148307" y="6427573"/>
                </a:lnTo>
                <a:lnTo>
                  <a:pt x="4190300" y="6456305"/>
                </a:lnTo>
                <a:lnTo>
                  <a:pt x="4232933" y="6484841"/>
                </a:lnTo>
                <a:lnTo>
                  <a:pt x="4276366" y="6513303"/>
                </a:lnTo>
                <a:lnTo>
                  <a:pt x="4320760" y="6541812"/>
                </a:lnTo>
                <a:lnTo>
                  <a:pt x="4366274" y="6570491"/>
                </a:lnTo>
                <a:lnTo>
                  <a:pt x="4413067" y="6599462"/>
                </a:lnTo>
                <a:lnTo>
                  <a:pt x="4698436" y="6743311"/>
                </a:lnTo>
                <a:lnTo>
                  <a:pt x="4744223" y="6761716"/>
                </a:lnTo>
                <a:lnTo>
                  <a:pt x="4804512" y="6784131"/>
                </a:lnTo>
                <a:lnTo>
                  <a:pt x="4865084" y="6805088"/>
                </a:lnTo>
                <a:lnTo>
                  <a:pt x="4911720" y="6819120"/>
                </a:lnTo>
                <a:lnTo>
                  <a:pt x="4955136" y="6829842"/>
                </a:lnTo>
                <a:lnTo>
                  <a:pt x="5006718" y="6840747"/>
                </a:lnTo>
                <a:lnTo>
                  <a:pt x="5063370" y="6850558"/>
                </a:lnTo>
                <a:lnTo>
                  <a:pt x="5121994" y="6858000"/>
                </a:lnTo>
                <a:lnTo>
                  <a:pt x="5249667" y="6858000"/>
                </a:lnTo>
                <a:lnTo>
                  <a:pt x="5297724" y="6844391"/>
                </a:lnTo>
                <a:lnTo>
                  <a:pt x="5297724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937" y="356361"/>
            <a:ext cx="2568260" cy="9811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94431" y="791730"/>
            <a:ext cx="62230" cy="91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" b="1" spc="20" dirty="0">
                <a:latin typeface="Cambria"/>
                <a:cs typeface="Cambria"/>
              </a:rPr>
              <a:t>R</a:t>
            </a:r>
            <a:endParaRPr sz="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4674" y="3315086"/>
            <a:ext cx="3726179" cy="81597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365"/>
              </a:spcBef>
            </a:pPr>
            <a:r>
              <a:rPr sz="2800" spc="-50" dirty="0">
                <a:solidFill>
                  <a:srgbClr val="0E80A4"/>
                </a:solidFill>
                <a:latin typeface="Verdana"/>
                <a:cs typeface="Verdana"/>
              </a:rPr>
              <a:t>Web</a:t>
            </a:r>
            <a:r>
              <a:rPr sz="2800" spc="-15" dirty="0">
                <a:solidFill>
                  <a:srgbClr val="0E80A4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0E80A4"/>
                </a:solidFill>
                <a:latin typeface="Verdana"/>
                <a:cs typeface="Verdana"/>
              </a:rPr>
              <a:t>Basics</a:t>
            </a:r>
            <a:r>
              <a:rPr sz="2800" spc="40" dirty="0">
                <a:solidFill>
                  <a:srgbClr val="0E80A4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0E80A4"/>
                </a:solidFill>
                <a:latin typeface="Verdana"/>
                <a:cs typeface="Verdana"/>
              </a:rPr>
              <a:t>–</a:t>
            </a:r>
            <a:r>
              <a:rPr sz="2800" spc="-15" dirty="0">
                <a:solidFill>
                  <a:srgbClr val="0E80A4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0E80A4"/>
                </a:solidFill>
                <a:latin typeface="Verdana"/>
                <a:cs typeface="Verdana"/>
              </a:rPr>
              <a:t>HTML5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dirty="0">
                <a:solidFill>
                  <a:srgbClr val="0E80A4"/>
                </a:solidFill>
                <a:latin typeface="Verdana"/>
                <a:cs typeface="Verdana"/>
              </a:rPr>
              <a:t>HTML</a:t>
            </a:r>
            <a:r>
              <a:rPr sz="2000" spc="-35" dirty="0">
                <a:solidFill>
                  <a:srgbClr val="0E80A4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E80A4"/>
                </a:solidFill>
                <a:latin typeface="Verdana"/>
                <a:cs typeface="Verdana"/>
              </a:rPr>
              <a:t>Forms</a:t>
            </a:r>
            <a:r>
              <a:rPr sz="2000" spc="-30" dirty="0">
                <a:solidFill>
                  <a:srgbClr val="0E80A4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E80A4"/>
                </a:solidFill>
                <a:latin typeface="Verdana"/>
                <a:cs typeface="Verdana"/>
              </a:rPr>
              <a:t>for</a:t>
            </a:r>
            <a:r>
              <a:rPr sz="2000" spc="-35" dirty="0">
                <a:solidFill>
                  <a:srgbClr val="0E80A4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E80A4"/>
                </a:solidFill>
                <a:latin typeface="Verdana"/>
                <a:cs typeface="Verdana"/>
              </a:rPr>
              <a:t>User</a:t>
            </a:r>
            <a:r>
              <a:rPr sz="2000" spc="-10" dirty="0">
                <a:solidFill>
                  <a:srgbClr val="0E80A4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E80A4"/>
                </a:solidFill>
                <a:latin typeface="Verdana"/>
                <a:cs typeface="Verdana"/>
              </a:rPr>
              <a:t>Input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8775" y="924731"/>
            <a:ext cx="5198745" cy="340487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200" spc="-5" dirty="0">
                <a:latin typeface="Verdana"/>
                <a:cs typeface="Verdana"/>
              </a:rPr>
              <a:t>After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completing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this </a:t>
            </a:r>
            <a:r>
              <a:rPr sz="1200" dirty="0">
                <a:latin typeface="Verdana"/>
                <a:cs typeface="Verdana"/>
              </a:rPr>
              <a:t>module</a:t>
            </a:r>
            <a:r>
              <a:rPr sz="1200" spc="-5" dirty="0">
                <a:latin typeface="Verdana"/>
                <a:cs typeface="Verdana"/>
              </a:rPr>
              <a:t> you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will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be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able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to:</a:t>
            </a:r>
          </a:p>
          <a:p>
            <a:pPr marL="751205" indent="-291465">
              <a:lnSpc>
                <a:spcPct val="100000"/>
              </a:lnSpc>
              <a:spcBef>
                <a:spcPts val="875"/>
              </a:spcBef>
              <a:buClr>
                <a:srgbClr val="2B0A3D"/>
              </a:buClr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1600" spc="-5" dirty="0">
                <a:latin typeface="Verdana"/>
                <a:cs typeface="Verdana"/>
              </a:rPr>
              <a:t>Understand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role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of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forms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 web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pages</a:t>
            </a:r>
            <a:endParaRPr sz="1600" dirty="0">
              <a:latin typeface="Verdana"/>
              <a:cs typeface="Verdana"/>
            </a:endParaRPr>
          </a:p>
          <a:p>
            <a:pPr marL="751205" indent="-291465">
              <a:lnSpc>
                <a:spcPts val="1875"/>
              </a:lnSpc>
              <a:spcBef>
                <a:spcPts val="885"/>
              </a:spcBef>
              <a:buClr>
                <a:srgbClr val="2B0A3D"/>
              </a:buClr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1600" spc="-5" dirty="0">
                <a:latin typeface="Verdana"/>
                <a:cs typeface="Verdana"/>
              </a:rPr>
              <a:t>Understand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various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HTML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elements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used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</a:t>
            </a:r>
            <a:endParaRPr sz="1600" dirty="0">
              <a:latin typeface="Verdana"/>
              <a:cs typeface="Verdana"/>
            </a:endParaRPr>
          </a:p>
          <a:p>
            <a:pPr marL="751205">
              <a:lnSpc>
                <a:spcPts val="1875"/>
              </a:lnSpc>
            </a:pPr>
            <a:r>
              <a:rPr sz="1600" spc="-5" dirty="0">
                <a:latin typeface="Verdana"/>
                <a:cs typeface="Verdana"/>
              </a:rPr>
              <a:t>forms.</a:t>
            </a:r>
            <a:endParaRPr sz="1600" dirty="0">
              <a:latin typeface="Verdana"/>
              <a:cs typeface="Verdana"/>
            </a:endParaRPr>
          </a:p>
          <a:p>
            <a:pPr marL="1152525" lvl="1" indent="-293370">
              <a:lnSpc>
                <a:spcPct val="100000"/>
              </a:lnSpc>
              <a:spcBef>
                <a:spcPts val="520"/>
              </a:spcBef>
              <a:buClr>
                <a:srgbClr val="0070AD"/>
              </a:buClr>
              <a:buFont typeface="Arial"/>
              <a:buChar char="•"/>
              <a:tabLst>
                <a:tab pos="1152525" algn="l"/>
                <a:tab pos="1153160" algn="l"/>
              </a:tabLst>
            </a:pPr>
            <a:r>
              <a:rPr sz="1800" dirty="0">
                <a:latin typeface="Verdana"/>
                <a:cs typeface="Verdana"/>
              </a:rPr>
              <a:t>Single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line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text ﬁeld</a:t>
            </a:r>
          </a:p>
          <a:p>
            <a:pPr marL="1152525" lvl="1" indent="-293370">
              <a:lnSpc>
                <a:spcPct val="100000"/>
              </a:lnSpc>
              <a:spcBef>
                <a:spcPts val="240"/>
              </a:spcBef>
              <a:buClr>
                <a:srgbClr val="0070AD"/>
              </a:buClr>
              <a:buFont typeface="Arial"/>
              <a:buChar char="•"/>
              <a:tabLst>
                <a:tab pos="1152525" algn="l"/>
                <a:tab pos="1153160" algn="l"/>
              </a:tabLst>
            </a:pPr>
            <a:r>
              <a:rPr sz="1800" spc="-50" dirty="0">
                <a:latin typeface="Verdana"/>
                <a:cs typeface="Verdana"/>
              </a:rPr>
              <a:t>Text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area</a:t>
            </a:r>
          </a:p>
          <a:p>
            <a:pPr marL="1152525" lvl="1" indent="-293370">
              <a:lnSpc>
                <a:spcPct val="100000"/>
              </a:lnSpc>
              <a:spcBef>
                <a:spcPts val="240"/>
              </a:spcBef>
              <a:buClr>
                <a:srgbClr val="0070AD"/>
              </a:buClr>
              <a:buFont typeface="Arial"/>
              <a:buChar char="•"/>
              <a:tabLst>
                <a:tab pos="1152525" algn="l"/>
                <a:tab pos="1153160" algn="l"/>
              </a:tabLst>
            </a:pPr>
            <a:r>
              <a:rPr sz="1800" dirty="0">
                <a:latin typeface="Verdana"/>
                <a:cs typeface="Verdana"/>
              </a:rPr>
              <a:t>Check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box</a:t>
            </a:r>
            <a:endParaRPr sz="1800" dirty="0">
              <a:latin typeface="Verdana"/>
              <a:cs typeface="Verdana"/>
            </a:endParaRPr>
          </a:p>
          <a:p>
            <a:pPr marL="1152525" lvl="1" indent="-293370">
              <a:lnSpc>
                <a:spcPct val="100000"/>
              </a:lnSpc>
              <a:spcBef>
                <a:spcPts val="240"/>
              </a:spcBef>
              <a:buClr>
                <a:srgbClr val="0070AD"/>
              </a:buClr>
              <a:buFont typeface="Arial"/>
              <a:buChar char="•"/>
              <a:tabLst>
                <a:tab pos="1152525" algn="l"/>
                <a:tab pos="1153160" algn="l"/>
              </a:tabLst>
            </a:pPr>
            <a:r>
              <a:rPr sz="1800" spc="-10" dirty="0">
                <a:latin typeface="Verdana"/>
                <a:cs typeface="Verdana"/>
              </a:rPr>
              <a:t>Radio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buttons</a:t>
            </a:r>
            <a:endParaRPr sz="1800" dirty="0">
              <a:latin typeface="Verdana"/>
              <a:cs typeface="Verdana"/>
            </a:endParaRPr>
          </a:p>
          <a:p>
            <a:pPr marL="1152525" lvl="1" indent="-293370">
              <a:lnSpc>
                <a:spcPct val="100000"/>
              </a:lnSpc>
              <a:spcBef>
                <a:spcPts val="245"/>
              </a:spcBef>
              <a:buClr>
                <a:srgbClr val="0070AD"/>
              </a:buClr>
              <a:buFont typeface="Arial"/>
              <a:buChar char="•"/>
              <a:tabLst>
                <a:tab pos="1152525" algn="l"/>
                <a:tab pos="1153160" algn="l"/>
              </a:tabLst>
            </a:pPr>
            <a:r>
              <a:rPr sz="1800" spc="-10" dirty="0">
                <a:latin typeface="Verdana"/>
                <a:cs typeface="Verdana"/>
              </a:rPr>
              <a:t>Password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ﬁelds</a:t>
            </a:r>
          </a:p>
          <a:p>
            <a:pPr marL="1152525" lvl="1" indent="-293370">
              <a:lnSpc>
                <a:spcPct val="100000"/>
              </a:lnSpc>
              <a:spcBef>
                <a:spcPts val="240"/>
              </a:spcBef>
              <a:buClr>
                <a:srgbClr val="0070AD"/>
              </a:buClr>
              <a:buFont typeface="Arial"/>
              <a:buChar char="•"/>
              <a:tabLst>
                <a:tab pos="1152525" algn="l"/>
                <a:tab pos="1153160" algn="l"/>
              </a:tabLst>
            </a:pPr>
            <a:r>
              <a:rPr sz="1800" dirty="0">
                <a:latin typeface="Verdana"/>
                <a:cs typeface="Verdana"/>
              </a:rPr>
              <a:t>Pull-down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menus</a:t>
            </a:r>
          </a:p>
          <a:p>
            <a:pPr marL="1152525" lvl="1" indent="-293370">
              <a:lnSpc>
                <a:spcPct val="100000"/>
              </a:lnSpc>
              <a:spcBef>
                <a:spcPts val="240"/>
              </a:spcBef>
              <a:buClr>
                <a:srgbClr val="0070AD"/>
              </a:buClr>
              <a:buFont typeface="Arial"/>
              <a:buChar char="•"/>
              <a:tabLst>
                <a:tab pos="1152525" algn="l"/>
                <a:tab pos="1153160" algn="l"/>
              </a:tabLst>
            </a:pPr>
            <a:r>
              <a:rPr sz="1800" dirty="0">
                <a:latin typeface="Verdana"/>
                <a:cs typeface="Verdana"/>
              </a:rPr>
              <a:t>File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selector dialog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box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3863" y="166827"/>
            <a:ext cx="36969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Lesson</a:t>
            </a:r>
            <a:r>
              <a:rPr spc="-105" dirty="0"/>
              <a:t> </a:t>
            </a:r>
            <a:r>
              <a:rPr dirty="0"/>
              <a:t>Objectives</a:t>
            </a:r>
          </a:p>
        </p:txBody>
      </p:sp>
      <p:sp>
        <p:nvSpPr>
          <p:cNvPr id="4" name="object 4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226" y="1363408"/>
            <a:ext cx="79159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HTML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forms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 used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5" dirty="0">
                <a:latin typeface="Verdana"/>
                <a:cs typeface="Verdana"/>
              </a:rPr>
              <a:t> accept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user </a:t>
            </a:r>
            <a:r>
              <a:rPr sz="1800" dirty="0">
                <a:latin typeface="Verdana"/>
                <a:cs typeface="Verdana"/>
              </a:rPr>
              <a:t>inputs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then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submit</a:t>
            </a:r>
            <a:r>
              <a:rPr sz="1800" dirty="0">
                <a:latin typeface="Verdana"/>
                <a:cs typeface="Verdana"/>
              </a:rPr>
              <a:t> data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6226" y="1534096"/>
            <a:ext cx="6304915" cy="321564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445"/>
              </a:spcBef>
            </a:pPr>
            <a:r>
              <a:rPr sz="1800" spc="-5" dirty="0">
                <a:latin typeface="Verdana"/>
                <a:cs typeface="Verdana"/>
              </a:rPr>
              <a:t>processing.</a:t>
            </a:r>
            <a:endParaRPr sz="1800">
              <a:latin typeface="Verdana"/>
              <a:cs typeface="Verdana"/>
            </a:endParaRPr>
          </a:p>
          <a:p>
            <a:pPr marL="93345">
              <a:lnSpc>
                <a:spcPct val="100000"/>
              </a:lnSpc>
              <a:spcBef>
                <a:spcPts val="350"/>
              </a:spcBef>
            </a:pPr>
            <a:r>
              <a:rPr sz="1800" dirty="0">
                <a:latin typeface="Verdana"/>
                <a:cs typeface="Verdana"/>
              </a:rPr>
              <a:t>A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i="1" dirty="0">
                <a:latin typeface="Verdana"/>
                <a:cs typeface="Verdana"/>
              </a:rPr>
              <a:t>form</a:t>
            </a:r>
            <a:r>
              <a:rPr sz="1800" i="1" spc="-1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is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area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that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contains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form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elements.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800" spc="-40" dirty="0">
                <a:latin typeface="Verdana"/>
                <a:cs typeface="Verdana"/>
              </a:rPr>
              <a:t>Types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elements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which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can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included </a:t>
            </a:r>
            <a:r>
              <a:rPr sz="1800" spc="5" dirty="0">
                <a:latin typeface="Verdana"/>
                <a:cs typeface="Verdana"/>
              </a:rPr>
              <a:t>in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form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290"/>
              </a:spcBef>
              <a:buClr>
                <a:srgbClr val="2B0A3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Label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275"/>
              </a:spcBef>
              <a:buClr>
                <a:srgbClr val="2B0A3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Single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line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text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ﬁeld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275"/>
              </a:spcBef>
              <a:buClr>
                <a:srgbClr val="2B0A3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10" dirty="0">
                <a:latin typeface="Verdana"/>
                <a:cs typeface="Verdana"/>
              </a:rPr>
              <a:t>Password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ﬁeld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290"/>
              </a:spcBef>
              <a:buClr>
                <a:srgbClr val="2B0A3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0" dirty="0">
                <a:latin typeface="Verdana"/>
                <a:cs typeface="Verdana"/>
              </a:rPr>
              <a:t>Text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area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275"/>
              </a:spcBef>
              <a:buClr>
                <a:srgbClr val="2B0A3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Drop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down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menu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275"/>
              </a:spcBef>
              <a:buClr>
                <a:srgbClr val="2B0A3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15" dirty="0">
                <a:latin typeface="Verdana"/>
                <a:cs typeface="Verdana"/>
              </a:rPr>
              <a:t>Radio </a:t>
            </a:r>
            <a:r>
              <a:rPr sz="1600" spc="-5" dirty="0">
                <a:latin typeface="Verdana"/>
                <a:cs typeface="Verdana"/>
              </a:rPr>
              <a:t>button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290"/>
              </a:spcBef>
              <a:buClr>
                <a:srgbClr val="2B0A3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Checkbox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275"/>
              </a:spcBef>
              <a:buClr>
                <a:srgbClr val="2B0A3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File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selector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box,</a:t>
            </a:r>
            <a:r>
              <a:rPr sz="1600" spc="-10" dirty="0">
                <a:latin typeface="Verdana"/>
                <a:cs typeface="Verdana"/>
              </a:rPr>
              <a:t> etc..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5692" y="245109"/>
            <a:ext cx="55581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15" dirty="0"/>
              <a:t> Forms</a:t>
            </a:r>
            <a:r>
              <a:rPr spc="-45" dirty="0"/>
              <a:t> </a:t>
            </a:r>
            <a:r>
              <a:rPr dirty="0"/>
              <a:t>for</a:t>
            </a:r>
            <a:r>
              <a:rPr spc="-50" dirty="0"/>
              <a:t> </a:t>
            </a:r>
            <a:r>
              <a:rPr dirty="0"/>
              <a:t>User</a:t>
            </a:r>
            <a:r>
              <a:rPr spc="-10" dirty="0"/>
              <a:t> </a:t>
            </a:r>
            <a:r>
              <a:rPr dirty="0"/>
              <a:t>Input</a:t>
            </a:r>
          </a:p>
        </p:txBody>
      </p:sp>
      <p:sp>
        <p:nvSpPr>
          <p:cNvPr id="5" name="object 5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8950" y="2328671"/>
            <a:ext cx="7861300" cy="1268095"/>
            <a:chOff x="758950" y="2328671"/>
            <a:chExt cx="7861300" cy="1268095"/>
          </a:xfrm>
        </p:grpSpPr>
        <p:sp>
          <p:nvSpPr>
            <p:cNvPr id="3" name="object 3"/>
            <p:cNvSpPr/>
            <p:nvPr/>
          </p:nvSpPr>
          <p:spPr>
            <a:xfrm>
              <a:off x="765046" y="2334768"/>
              <a:ext cx="7848600" cy="1256030"/>
            </a:xfrm>
            <a:custGeom>
              <a:avLst/>
              <a:gdLst/>
              <a:ahLst/>
              <a:cxnLst/>
              <a:rect l="l" t="t" r="r" b="b"/>
              <a:pathLst>
                <a:path w="7848600" h="1256029">
                  <a:moveTo>
                    <a:pt x="7639305" y="0"/>
                  </a:moveTo>
                  <a:lnTo>
                    <a:pt x="209297" y="0"/>
                  </a:lnTo>
                  <a:lnTo>
                    <a:pt x="161305" y="5528"/>
                  </a:lnTo>
                  <a:lnTo>
                    <a:pt x="117251" y="21276"/>
                  </a:lnTo>
                  <a:lnTo>
                    <a:pt x="78390" y="45986"/>
                  </a:lnTo>
                  <a:lnTo>
                    <a:pt x="45978" y="78400"/>
                  </a:lnTo>
                  <a:lnTo>
                    <a:pt x="21272" y="117262"/>
                  </a:lnTo>
                  <a:lnTo>
                    <a:pt x="5527" y="161312"/>
                  </a:lnTo>
                  <a:lnTo>
                    <a:pt x="0" y="209296"/>
                  </a:lnTo>
                  <a:lnTo>
                    <a:pt x="0" y="1046480"/>
                  </a:lnTo>
                  <a:lnTo>
                    <a:pt x="5527" y="1094463"/>
                  </a:lnTo>
                  <a:lnTo>
                    <a:pt x="21272" y="1138513"/>
                  </a:lnTo>
                  <a:lnTo>
                    <a:pt x="45978" y="1177375"/>
                  </a:lnTo>
                  <a:lnTo>
                    <a:pt x="78390" y="1209789"/>
                  </a:lnTo>
                  <a:lnTo>
                    <a:pt x="117251" y="1234499"/>
                  </a:lnTo>
                  <a:lnTo>
                    <a:pt x="161305" y="1250247"/>
                  </a:lnTo>
                  <a:lnTo>
                    <a:pt x="209297" y="1255776"/>
                  </a:lnTo>
                  <a:lnTo>
                    <a:pt x="7639305" y="1255776"/>
                  </a:lnTo>
                  <a:lnTo>
                    <a:pt x="7687288" y="1250247"/>
                  </a:lnTo>
                  <a:lnTo>
                    <a:pt x="7731339" y="1234499"/>
                  </a:lnTo>
                  <a:lnTo>
                    <a:pt x="7770200" y="1209789"/>
                  </a:lnTo>
                  <a:lnTo>
                    <a:pt x="7802614" y="1177375"/>
                  </a:lnTo>
                  <a:lnTo>
                    <a:pt x="7827324" y="1138513"/>
                  </a:lnTo>
                  <a:lnTo>
                    <a:pt x="7843072" y="1094463"/>
                  </a:lnTo>
                  <a:lnTo>
                    <a:pt x="7848601" y="1046480"/>
                  </a:lnTo>
                  <a:lnTo>
                    <a:pt x="7848601" y="209296"/>
                  </a:lnTo>
                  <a:lnTo>
                    <a:pt x="7843072" y="161312"/>
                  </a:lnTo>
                  <a:lnTo>
                    <a:pt x="7827324" y="117262"/>
                  </a:lnTo>
                  <a:lnTo>
                    <a:pt x="7802614" y="78400"/>
                  </a:lnTo>
                  <a:lnTo>
                    <a:pt x="7770200" y="45986"/>
                  </a:lnTo>
                  <a:lnTo>
                    <a:pt x="7731339" y="21276"/>
                  </a:lnTo>
                  <a:lnTo>
                    <a:pt x="7687288" y="5528"/>
                  </a:lnTo>
                  <a:lnTo>
                    <a:pt x="76393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5046" y="2334768"/>
              <a:ext cx="7848600" cy="1256030"/>
            </a:xfrm>
            <a:custGeom>
              <a:avLst/>
              <a:gdLst/>
              <a:ahLst/>
              <a:cxnLst/>
              <a:rect l="l" t="t" r="r" b="b"/>
              <a:pathLst>
                <a:path w="7848600" h="1256029">
                  <a:moveTo>
                    <a:pt x="0" y="209296"/>
                  </a:moveTo>
                  <a:lnTo>
                    <a:pt x="5527" y="161312"/>
                  </a:lnTo>
                  <a:lnTo>
                    <a:pt x="21272" y="117262"/>
                  </a:lnTo>
                  <a:lnTo>
                    <a:pt x="45978" y="78400"/>
                  </a:lnTo>
                  <a:lnTo>
                    <a:pt x="78390" y="45986"/>
                  </a:lnTo>
                  <a:lnTo>
                    <a:pt x="117251" y="21276"/>
                  </a:lnTo>
                  <a:lnTo>
                    <a:pt x="161305" y="5528"/>
                  </a:lnTo>
                  <a:lnTo>
                    <a:pt x="209297" y="0"/>
                  </a:lnTo>
                  <a:lnTo>
                    <a:pt x="7639305" y="0"/>
                  </a:lnTo>
                  <a:lnTo>
                    <a:pt x="7687288" y="5528"/>
                  </a:lnTo>
                  <a:lnTo>
                    <a:pt x="7731339" y="21276"/>
                  </a:lnTo>
                  <a:lnTo>
                    <a:pt x="7770200" y="45986"/>
                  </a:lnTo>
                  <a:lnTo>
                    <a:pt x="7802614" y="78400"/>
                  </a:lnTo>
                  <a:lnTo>
                    <a:pt x="7827324" y="117262"/>
                  </a:lnTo>
                  <a:lnTo>
                    <a:pt x="7843072" y="161312"/>
                  </a:lnTo>
                  <a:lnTo>
                    <a:pt x="7848601" y="209296"/>
                  </a:lnTo>
                  <a:lnTo>
                    <a:pt x="7848601" y="1046480"/>
                  </a:lnTo>
                  <a:lnTo>
                    <a:pt x="7843072" y="1094463"/>
                  </a:lnTo>
                  <a:lnTo>
                    <a:pt x="7827324" y="1138513"/>
                  </a:lnTo>
                  <a:lnTo>
                    <a:pt x="7802614" y="1177375"/>
                  </a:lnTo>
                  <a:lnTo>
                    <a:pt x="7770200" y="1209789"/>
                  </a:lnTo>
                  <a:lnTo>
                    <a:pt x="7731339" y="1234499"/>
                  </a:lnTo>
                  <a:lnTo>
                    <a:pt x="7687288" y="1250247"/>
                  </a:lnTo>
                  <a:lnTo>
                    <a:pt x="7639305" y="1255776"/>
                  </a:lnTo>
                  <a:lnTo>
                    <a:pt x="209297" y="1255776"/>
                  </a:lnTo>
                  <a:lnTo>
                    <a:pt x="161305" y="1250247"/>
                  </a:lnTo>
                  <a:lnTo>
                    <a:pt x="117251" y="1234499"/>
                  </a:lnTo>
                  <a:lnTo>
                    <a:pt x="78390" y="1209789"/>
                  </a:lnTo>
                  <a:lnTo>
                    <a:pt x="45978" y="1177375"/>
                  </a:lnTo>
                  <a:lnTo>
                    <a:pt x="21272" y="1138513"/>
                  </a:lnTo>
                  <a:lnTo>
                    <a:pt x="5527" y="1094463"/>
                  </a:lnTo>
                  <a:lnTo>
                    <a:pt x="0" y="1046480"/>
                  </a:lnTo>
                  <a:lnTo>
                    <a:pt x="0" y="209296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90550" y="1321384"/>
            <a:ext cx="8080375" cy="5416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User </a:t>
            </a:r>
            <a:r>
              <a:rPr sz="1800" dirty="0">
                <a:latin typeface="Verdana"/>
                <a:cs typeface="Verdana"/>
              </a:rPr>
              <a:t>input forms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created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using &lt;form&gt;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tag.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Syntax:</a:t>
            </a:r>
            <a:endParaRPr sz="1800" dirty="0">
              <a:latin typeface="Verdana"/>
              <a:cs typeface="Verdana"/>
            </a:endParaRPr>
          </a:p>
          <a:p>
            <a:pPr marL="1269365" marR="2166620" indent="-283845">
              <a:lnSpc>
                <a:spcPct val="100000"/>
              </a:lnSpc>
              <a:spcBef>
                <a:spcPts val="2060"/>
              </a:spcBef>
            </a:pPr>
            <a:r>
              <a:rPr sz="1800" spc="-5" dirty="0">
                <a:latin typeface="Verdana"/>
                <a:cs typeface="Verdana"/>
              </a:rPr>
              <a:t>&lt;</a:t>
            </a:r>
            <a:r>
              <a:rPr sz="1800" b="1" spc="-5" dirty="0">
                <a:latin typeface="Verdana"/>
                <a:cs typeface="Verdana"/>
              </a:rPr>
              <a:t>form </a:t>
            </a:r>
            <a:r>
              <a:rPr sz="1800" b="1" dirty="0">
                <a:latin typeface="Verdana"/>
                <a:cs typeface="Verdana"/>
              </a:rPr>
              <a:t>method</a:t>
            </a:r>
            <a:r>
              <a:rPr sz="1800" dirty="0">
                <a:latin typeface="Verdana"/>
                <a:cs typeface="Verdana"/>
              </a:rPr>
              <a:t>=“get/post” </a:t>
            </a:r>
            <a:r>
              <a:rPr sz="1800" b="1" spc="-15" dirty="0">
                <a:latin typeface="Verdana"/>
                <a:cs typeface="Verdana"/>
              </a:rPr>
              <a:t>action</a:t>
            </a:r>
            <a:r>
              <a:rPr sz="1800" spc="-15" dirty="0">
                <a:latin typeface="Verdana"/>
                <a:cs typeface="Verdana"/>
              </a:rPr>
              <a:t>=“URL”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enctype</a:t>
            </a:r>
            <a:r>
              <a:rPr sz="1800" dirty="0">
                <a:latin typeface="Verdana"/>
                <a:cs typeface="Verdana"/>
              </a:rPr>
              <a:t>=“Encryption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Type”&gt;</a:t>
            </a:r>
            <a:endParaRPr sz="1800" dirty="0">
              <a:latin typeface="Verdana"/>
              <a:cs typeface="Verdana"/>
            </a:endParaRPr>
          </a:p>
          <a:p>
            <a:pPr marL="1438275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Field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deﬁnitions</a:t>
            </a:r>
          </a:p>
          <a:p>
            <a:pPr marL="986155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</a:t>
            </a:r>
            <a:r>
              <a:rPr sz="1800" b="1" spc="-5" dirty="0">
                <a:latin typeface="Verdana"/>
                <a:cs typeface="Verdana"/>
              </a:rPr>
              <a:t>/form</a:t>
            </a:r>
            <a:r>
              <a:rPr sz="1800" spc="-5" dirty="0">
                <a:latin typeface="Verdana"/>
                <a:cs typeface="Verdana"/>
              </a:rPr>
              <a:t>&gt;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 dirty="0">
              <a:latin typeface="Verdana"/>
              <a:cs typeface="Verdana"/>
            </a:endParaRPr>
          </a:p>
          <a:p>
            <a:pPr marL="760730" indent="-347980">
              <a:lnSpc>
                <a:spcPts val="1914"/>
              </a:lnSpc>
              <a:buClr>
                <a:srgbClr val="0070AD"/>
              </a:buClr>
              <a:buFont typeface="Wingdings"/>
              <a:buChar char=""/>
              <a:tabLst>
                <a:tab pos="760730" algn="l"/>
                <a:tab pos="761365" algn="l"/>
              </a:tabLst>
            </a:pPr>
            <a:r>
              <a:rPr sz="1600" b="1" spc="-5" dirty="0">
                <a:latin typeface="Verdana"/>
                <a:cs typeface="Verdana"/>
              </a:rPr>
              <a:t>action:</a:t>
            </a:r>
            <a:r>
              <a:rPr sz="1600" b="1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URL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of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script</a:t>
            </a:r>
            <a:endParaRPr sz="1600" dirty="0">
              <a:latin typeface="Verdana"/>
              <a:cs typeface="Verdana"/>
            </a:endParaRPr>
          </a:p>
          <a:p>
            <a:pPr marL="760730" indent="-347980">
              <a:lnSpc>
                <a:spcPts val="1914"/>
              </a:lnSpc>
              <a:buClr>
                <a:srgbClr val="0070AD"/>
              </a:buClr>
              <a:buFont typeface="Wingdings"/>
              <a:buChar char=""/>
              <a:tabLst>
                <a:tab pos="760730" algn="l"/>
                <a:tab pos="761365" algn="l"/>
              </a:tabLst>
            </a:pPr>
            <a:r>
              <a:rPr sz="1600" b="1" spc="-5" dirty="0">
                <a:latin typeface="Verdana"/>
                <a:cs typeface="Verdana"/>
              </a:rPr>
              <a:t>method:</a:t>
            </a:r>
            <a:r>
              <a:rPr sz="1600" b="1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20" dirty="0">
                <a:latin typeface="Verdana"/>
                <a:cs typeface="Verdana"/>
              </a:rPr>
              <a:t> HTTP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request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method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 use,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sometimes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60" dirty="0">
                <a:latin typeface="Verdana"/>
                <a:cs typeface="Verdana"/>
              </a:rPr>
              <a:t>GET,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but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usually</a:t>
            </a:r>
            <a:endParaRPr sz="1600" dirty="0">
              <a:latin typeface="Verdana"/>
              <a:cs typeface="Verdana"/>
            </a:endParaRPr>
          </a:p>
          <a:p>
            <a:pPr marL="760730">
              <a:lnSpc>
                <a:spcPts val="1914"/>
              </a:lnSpc>
              <a:spcBef>
                <a:spcPts val="45"/>
              </a:spcBef>
            </a:pPr>
            <a:r>
              <a:rPr sz="1600" spc="-5" dirty="0">
                <a:latin typeface="Verdana"/>
                <a:cs typeface="Verdana"/>
              </a:rPr>
              <a:t>POST</a:t>
            </a:r>
            <a:endParaRPr sz="1600" dirty="0">
              <a:latin typeface="Verdana"/>
              <a:cs typeface="Verdana"/>
            </a:endParaRPr>
          </a:p>
          <a:p>
            <a:pPr marL="760730" indent="-347980">
              <a:lnSpc>
                <a:spcPts val="1914"/>
              </a:lnSpc>
              <a:buClr>
                <a:srgbClr val="0070AD"/>
              </a:buClr>
              <a:buFont typeface="Wingdings"/>
              <a:buChar char=""/>
              <a:tabLst>
                <a:tab pos="760730" algn="l"/>
                <a:tab pos="761365" algn="l"/>
              </a:tabLst>
            </a:pPr>
            <a:r>
              <a:rPr sz="1600" b="1" spc="-5" dirty="0">
                <a:latin typeface="Verdana"/>
                <a:cs typeface="Verdana"/>
              </a:rPr>
              <a:t>enctype:</a:t>
            </a:r>
            <a:r>
              <a:rPr sz="1600" b="1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Speciﬁes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how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the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data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 to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be encoded</a:t>
            </a:r>
            <a:r>
              <a:rPr sz="1600" spc="-5" dirty="0" smtClean="0">
                <a:latin typeface="Verdana"/>
                <a:cs typeface="Verdana"/>
              </a:rPr>
              <a:t>.</a:t>
            </a:r>
            <a:endParaRPr lang="en-IN" sz="1600" spc="-5" dirty="0" smtClean="0">
              <a:latin typeface="Verdana"/>
              <a:cs typeface="Verdana"/>
            </a:endParaRPr>
          </a:p>
          <a:p>
            <a:pPr marL="1217930" lvl="1" indent="-347980">
              <a:lnSpc>
                <a:spcPts val="1914"/>
              </a:lnSpc>
              <a:buClr>
                <a:srgbClr val="0070AD"/>
              </a:buClr>
              <a:buFont typeface="Wingdings"/>
              <a:buChar char=""/>
              <a:tabLst>
                <a:tab pos="760730" algn="l"/>
                <a:tab pos="761365" algn="l"/>
              </a:tabLst>
            </a:pPr>
            <a:r>
              <a:rPr lang="en-IN" sz="1600" b="1" spc="-5" dirty="0">
                <a:latin typeface="Verdana"/>
                <a:cs typeface="Verdana"/>
              </a:rPr>
              <a:t>application/x-www-form-</a:t>
            </a:r>
            <a:r>
              <a:rPr lang="en-IN" sz="1600" b="1" spc="-5" dirty="0" err="1">
                <a:latin typeface="Verdana"/>
                <a:cs typeface="Verdana"/>
              </a:rPr>
              <a:t>urlencoded</a:t>
            </a:r>
            <a:r>
              <a:rPr lang="en-IN" sz="1600" b="1" spc="-5" dirty="0">
                <a:latin typeface="Verdana"/>
                <a:cs typeface="Verdana"/>
              </a:rPr>
              <a:t> </a:t>
            </a:r>
            <a:r>
              <a:rPr lang="en-IN" sz="1600" spc="-5" dirty="0">
                <a:latin typeface="Verdana"/>
                <a:cs typeface="Verdana"/>
              </a:rPr>
              <a:t>: spaces-&gt;+, </a:t>
            </a:r>
            <a:r>
              <a:rPr lang="en-IN" sz="1600" spc="-5" dirty="0" smtClean="0">
                <a:latin typeface="Verdana"/>
                <a:cs typeface="Verdana"/>
              </a:rPr>
              <a:t>special chars -&gt; </a:t>
            </a:r>
            <a:r>
              <a:rPr lang="en-IN" sz="1600" spc="-5" dirty="0">
                <a:latin typeface="Verdana"/>
                <a:cs typeface="Verdana"/>
              </a:rPr>
              <a:t>ASCII HEX)</a:t>
            </a:r>
          </a:p>
          <a:p>
            <a:pPr marL="1217930" lvl="1" indent="-347980">
              <a:lnSpc>
                <a:spcPts val="1914"/>
              </a:lnSpc>
              <a:buClr>
                <a:srgbClr val="0070AD"/>
              </a:buClr>
              <a:buFont typeface="Wingdings"/>
              <a:buChar char=""/>
              <a:tabLst>
                <a:tab pos="760730" algn="l"/>
                <a:tab pos="761365" algn="l"/>
              </a:tabLst>
            </a:pPr>
            <a:r>
              <a:rPr lang="en-IN" sz="1600" b="1" spc="-5" dirty="0">
                <a:latin typeface="Verdana"/>
                <a:cs typeface="Verdana"/>
              </a:rPr>
              <a:t>Multipart/form-data </a:t>
            </a:r>
            <a:r>
              <a:rPr lang="en-IN" sz="1600" spc="-5" dirty="0">
                <a:latin typeface="Verdana"/>
                <a:cs typeface="Verdana"/>
              </a:rPr>
              <a:t>: No char encoding</a:t>
            </a:r>
          </a:p>
          <a:p>
            <a:pPr marL="1217930" lvl="1" indent="-347980">
              <a:lnSpc>
                <a:spcPts val="1914"/>
              </a:lnSpc>
              <a:buClr>
                <a:srgbClr val="0070AD"/>
              </a:buClr>
              <a:buFont typeface="Wingdings"/>
              <a:buChar char=""/>
              <a:tabLst>
                <a:tab pos="760730" algn="l"/>
                <a:tab pos="761365" algn="l"/>
              </a:tabLst>
            </a:pPr>
            <a:r>
              <a:rPr lang="en-IN" sz="1600" b="1" spc="-5" dirty="0">
                <a:latin typeface="Verdana"/>
                <a:cs typeface="Verdana"/>
              </a:rPr>
              <a:t>text/plain</a:t>
            </a:r>
            <a:r>
              <a:rPr lang="en-IN" sz="1600" spc="-5" dirty="0">
                <a:latin typeface="Verdana"/>
                <a:cs typeface="Verdana"/>
              </a:rPr>
              <a:t>:</a:t>
            </a:r>
            <a:r>
              <a:rPr lang="en-IN" sz="1600" spc="-5" dirty="0">
                <a:latin typeface="Verdana"/>
                <a:cs typeface="Verdana"/>
              </a:rPr>
              <a:t> </a:t>
            </a:r>
            <a:r>
              <a:rPr lang="en-IN" sz="1600" spc="-5" dirty="0">
                <a:latin typeface="Verdana"/>
                <a:cs typeface="Verdana"/>
              </a:rPr>
              <a:t>Spaces</a:t>
            </a:r>
            <a:r>
              <a:rPr lang="en-IN" sz="1600" spc="-5" dirty="0">
                <a:latin typeface="Verdana"/>
                <a:cs typeface="Verdana"/>
              </a:rPr>
              <a:t> are converted to "+" symbols, but no special characters are encoded</a:t>
            </a:r>
          </a:p>
          <a:p>
            <a:pPr marL="869950" lvl="1">
              <a:lnSpc>
                <a:spcPts val="1914"/>
              </a:lnSpc>
              <a:buClr>
                <a:srgbClr val="0070AD"/>
              </a:buClr>
              <a:tabLst>
                <a:tab pos="760730" algn="l"/>
                <a:tab pos="761365" algn="l"/>
              </a:tabLst>
            </a:pPr>
            <a:endParaRPr lang="en-IN" sz="1600" dirty="0" smtClean="0">
              <a:solidFill>
                <a:srgbClr val="FF0000"/>
              </a:solidFill>
              <a:latin typeface="Consolas" panose="020B0609020204030204" pitchFamily="49" charset="0"/>
              <a:cs typeface="Verdana"/>
            </a:endParaRPr>
          </a:p>
          <a:p>
            <a:pPr marL="1217930" lvl="1" indent="-347980">
              <a:lnSpc>
                <a:spcPts val="1914"/>
              </a:lnSpc>
              <a:buClr>
                <a:srgbClr val="0070AD"/>
              </a:buClr>
              <a:buFont typeface="Wingdings"/>
              <a:buChar char=""/>
              <a:tabLst>
                <a:tab pos="760730" algn="l"/>
                <a:tab pos="761365" algn="l"/>
              </a:tabLst>
            </a:pPr>
            <a:endParaRPr sz="16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9291" y="245109"/>
            <a:ext cx="55581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15" dirty="0"/>
              <a:t> Forms</a:t>
            </a:r>
            <a:r>
              <a:rPr spc="-45" dirty="0"/>
              <a:t> </a:t>
            </a:r>
            <a:r>
              <a:rPr dirty="0"/>
              <a:t>for</a:t>
            </a:r>
            <a:r>
              <a:rPr spc="-50" dirty="0"/>
              <a:t> </a:t>
            </a:r>
            <a:r>
              <a:rPr dirty="0"/>
              <a:t>User</a:t>
            </a:r>
            <a:r>
              <a:rPr spc="-10" dirty="0"/>
              <a:t> </a:t>
            </a:r>
            <a:r>
              <a:rPr dirty="0"/>
              <a:t>Input</a:t>
            </a:r>
          </a:p>
        </p:txBody>
      </p:sp>
      <p:sp>
        <p:nvSpPr>
          <p:cNvPr id="7" name="object 7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700" y="1194053"/>
            <a:ext cx="7014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92400" algn="l"/>
              </a:tabLst>
            </a:pPr>
            <a:r>
              <a:rPr sz="1800" dirty="0">
                <a:latin typeface="Verdana"/>
                <a:cs typeface="Verdana"/>
              </a:rPr>
              <a:t>Some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more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attributes	</a:t>
            </a:r>
            <a:r>
              <a:rPr sz="1800" dirty="0">
                <a:latin typeface="Verdana"/>
                <a:cs typeface="Verdana"/>
              </a:rPr>
              <a:t>which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can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used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in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&lt;form&gt;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tag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9291" y="245109"/>
            <a:ext cx="55581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15" dirty="0"/>
              <a:t> Forms</a:t>
            </a:r>
            <a:r>
              <a:rPr spc="-45" dirty="0"/>
              <a:t> </a:t>
            </a:r>
            <a:r>
              <a:rPr dirty="0"/>
              <a:t>for</a:t>
            </a:r>
            <a:r>
              <a:rPr spc="-50" dirty="0"/>
              <a:t> </a:t>
            </a:r>
            <a:r>
              <a:rPr dirty="0"/>
              <a:t>User</a:t>
            </a:r>
            <a:r>
              <a:rPr spc="-10" dirty="0"/>
              <a:t> </a:t>
            </a:r>
            <a:r>
              <a:rPr dirty="0"/>
              <a:t>Input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0038" y="1829434"/>
          <a:ext cx="8606790" cy="3474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9445">
                <a:tc>
                  <a:txBody>
                    <a:bodyPr/>
                    <a:lstStyle/>
                    <a:p>
                      <a:pPr marL="90805" marR="3308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tribute  Name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A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Attribute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Value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816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A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Description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816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name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816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359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5" dirty="0">
                          <a:latin typeface="Verdana"/>
                          <a:cs typeface="Verdana"/>
                        </a:rPr>
                        <a:t>Form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name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as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a </a:t>
                      </a:r>
                      <a:r>
                        <a:rPr sz="1800" spc="-6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string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Mentions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name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form.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816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0805" marR="1524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autocom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800" spc="1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  te</a:t>
                      </a: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On,</a:t>
                      </a:r>
                      <a:r>
                        <a:rPr sz="1800" spc="-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off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816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57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Speciﬁes whether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form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should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have </a:t>
                      </a:r>
                      <a:r>
                        <a:rPr sz="1800" spc="-6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autocomplete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on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or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off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target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0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_blank,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_self,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_parent,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_top</a:t>
                      </a:r>
                    </a:p>
                  </a:txBody>
                  <a:tcPr marL="0" marR="0" marT="1822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0" algn="just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Speciﬁes where to display the </a:t>
                      </a:r>
                      <a:r>
                        <a:rPr sz="1800" spc="-6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response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that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received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after </a:t>
                      </a:r>
                      <a:r>
                        <a:rPr sz="1800" spc="-6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submitting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form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novalidate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822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novalidate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822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485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Speciﬁes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that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form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should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not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be </a:t>
                      </a:r>
                      <a:r>
                        <a:rPr sz="1800" spc="-6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validated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during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form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submission.</a:t>
                      </a: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226" y="1467992"/>
            <a:ext cx="8104505" cy="286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&lt;input&gt;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element</a:t>
            </a:r>
            <a:r>
              <a:rPr sz="1800" spc="5" dirty="0">
                <a:latin typeface="Verdana"/>
                <a:cs typeface="Verdana"/>
              </a:rPr>
              <a:t> is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most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used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form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tag.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ts val="2150"/>
              </a:lnSpc>
              <a:spcBef>
                <a:spcPts val="35"/>
              </a:spcBef>
            </a:pPr>
            <a:r>
              <a:rPr sz="1800" dirty="0">
                <a:latin typeface="Verdana"/>
                <a:cs typeface="Verdana"/>
              </a:rPr>
              <a:t>An </a:t>
            </a:r>
            <a:r>
              <a:rPr sz="1800" spc="-5" dirty="0">
                <a:latin typeface="Verdana"/>
                <a:cs typeface="Verdana"/>
              </a:rPr>
              <a:t>&lt;input&gt;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tag includes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following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attributes</a:t>
            </a:r>
            <a:endParaRPr sz="1800" dirty="0">
              <a:latin typeface="Verdana"/>
              <a:cs typeface="Verdana"/>
            </a:endParaRPr>
          </a:p>
          <a:p>
            <a:pPr marL="760730" marR="5080" indent="-347980">
              <a:lnSpc>
                <a:spcPct val="72500"/>
              </a:lnSpc>
              <a:spcBef>
                <a:spcPts val="520"/>
              </a:spcBef>
              <a:buClr>
                <a:srgbClr val="0070AD"/>
              </a:buClr>
              <a:buFont typeface="Wingdings"/>
              <a:buChar char=""/>
              <a:tabLst>
                <a:tab pos="760730" algn="l"/>
                <a:tab pos="761365" algn="l"/>
              </a:tabLst>
            </a:pPr>
            <a:r>
              <a:rPr sz="1600" spc="-5" dirty="0">
                <a:latin typeface="Verdana"/>
                <a:cs typeface="Verdana"/>
              </a:rPr>
              <a:t>name: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Name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of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ﬁeld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which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required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send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data(Key/Value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pair)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during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form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submission</a:t>
            </a:r>
            <a:endParaRPr sz="1600" dirty="0">
              <a:latin typeface="Verdana"/>
              <a:cs typeface="Verdana"/>
            </a:endParaRPr>
          </a:p>
          <a:p>
            <a:pPr marL="760730" indent="-347980">
              <a:lnSpc>
                <a:spcPts val="1895"/>
              </a:lnSpc>
              <a:buClr>
                <a:srgbClr val="0070AD"/>
              </a:buClr>
              <a:buFont typeface="Wingdings"/>
              <a:buChar char=""/>
              <a:tabLst>
                <a:tab pos="760730" algn="l"/>
                <a:tab pos="761365" algn="l"/>
              </a:tabLst>
            </a:pPr>
            <a:r>
              <a:rPr sz="1600" spc="-5" dirty="0">
                <a:latin typeface="Verdana"/>
                <a:cs typeface="Verdana"/>
              </a:rPr>
              <a:t>id: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unique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identiﬁed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of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ﬁeld</a:t>
            </a:r>
            <a:endParaRPr sz="1600" dirty="0">
              <a:latin typeface="Verdana"/>
              <a:cs typeface="Verdana"/>
            </a:endParaRPr>
          </a:p>
          <a:p>
            <a:pPr marL="760730" indent="-347980">
              <a:lnSpc>
                <a:spcPts val="1900"/>
              </a:lnSpc>
              <a:buClr>
                <a:srgbClr val="0070AD"/>
              </a:buClr>
              <a:buFont typeface="Wingdings"/>
              <a:buChar char=""/>
              <a:tabLst>
                <a:tab pos="760730" algn="l"/>
                <a:tab pos="761365" algn="l"/>
              </a:tabLst>
            </a:pPr>
            <a:r>
              <a:rPr sz="1600" spc="-10" dirty="0">
                <a:latin typeface="Verdana"/>
                <a:cs typeface="Verdana"/>
              </a:rPr>
              <a:t>value: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Sets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default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value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of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ﬁeld</a:t>
            </a:r>
            <a:endParaRPr sz="1600" dirty="0">
              <a:latin typeface="Verdana"/>
              <a:cs typeface="Verdana"/>
            </a:endParaRPr>
          </a:p>
          <a:p>
            <a:pPr marL="760730" indent="-347980">
              <a:lnSpc>
                <a:spcPts val="1650"/>
              </a:lnSpc>
              <a:buClr>
                <a:srgbClr val="0070AD"/>
              </a:buClr>
              <a:buFont typeface="Wingdings"/>
              <a:buChar char=""/>
              <a:tabLst>
                <a:tab pos="760730" algn="l"/>
                <a:tab pos="761365" algn="l"/>
              </a:tabLst>
            </a:pPr>
            <a:r>
              <a:rPr sz="1600" spc="-5" dirty="0">
                <a:latin typeface="Verdana"/>
                <a:cs typeface="Verdana"/>
              </a:rPr>
              <a:t>maxlength: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Speciﬁes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maximum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number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of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characters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allowed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</a:t>
            </a:r>
            <a:endParaRPr sz="1600" dirty="0">
              <a:latin typeface="Verdana"/>
              <a:cs typeface="Verdana"/>
            </a:endParaRPr>
          </a:p>
          <a:p>
            <a:pPr marL="760730">
              <a:lnSpc>
                <a:spcPts val="1650"/>
              </a:lnSpc>
            </a:pPr>
            <a:r>
              <a:rPr sz="1600" spc="-10" dirty="0">
                <a:latin typeface="Verdana"/>
                <a:cs typeface="Verdana"/>
              </a:rPr>
              <a:t>&lt;input&gt;</a:t>
            </a:r>
            <a:r>
              <a:rPr sz="1600" spc="-5" dirty="0">
                <a:latin typeface="Verdana"/>
                <a:cs typeface="Verdana"/>
              </a:rPr>
              <a:t> element</a:t>
            </a:r>
            <a:endParaRPr sz="1600" dirty="0">
              <a:latin typeface="Verdana"/>
              <a:cs typeface="Verdana"/>
            </a:endParaRPr>
          </a:p>
          <a:p>
            <a:pPr marL="760730" indent="-347980">
              <a:lnSpc>
                <a:spcPts val="1900"/>
              </a:lnSpc>
              <a:buClr>
                <a:srgbClr val="0070AD"/>
              </a:buClr>
              <a:buFont typeface="Wingdings"/>
              <a:buChar char=""/>
              <a:tabLst>
                <a:tab pos="760730" algn="l"/>
                <a:tab pos="761365" algn="l"/>
              </a:tabLst>
            </a:pPr>
            <a:r>
              <a:rPr sz="1600" spc="-5" dirty="0">
                <a:latin typeface="Verdana"/>
                <a:cs typeface="Verdana"/>
              </a:rPr>
              <a:t>readonly: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Speciﬁes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that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input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ﬁeld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read-only</a:t>
            </a:r>
            <a:endParaRPr sz="1600" dirty="0">
              <a:latin typeface="Verdana"/>
              <a:cs typeface="Verdana"/>
            </a:endParaRPr>
          </a:p>
          <a:p>
            <a:pPr marL="760730" indent="-347980">
              <a:lnSpc>
                <a:spcPts val="1900"/>
              </a:lnSpc>
              <a:buClr>
                <a:srgbClr val="0070AD"/>
              </a:buClr>
              <a:buFont typeface="Wingdings"/>
              <a:buChar char=""/>
              <a:tabLst>
                <a:tab pos="760730" algn="l"/>
                <a:tab pos="761365" algn="l"/>
              </a:tabLst>
            </a:pPr>
            <a:r>
              <a:rPr sz="1600" spc="-5" dirty="0">
                <a:latin typeface="Verdana"/>
                <a:cs typeface="Verdana"/>
              </a:rPr>
              <a:t>size: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Speciﬁes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width,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characters,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of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&lt;input&gt;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element</a:t>
            </a:r>
            <a:endParaRPr sz="1600" dirty="0">
              <a:latin typeface="Verdana"/>
              <a:cs typeface="Verdana"/>
            </a:endParaRPr>
          </a:p>
          <a:p>
            <a:pPr marL="760730" indent="-347980">
              <a:lnSpc>
                <a:spcPts val="1895"/>
              </a:lnSpc>
              <a:buClr>
                <a:srgbClr val="0070AD"/>
              </a:buClr>
              <a:buFont typeface="Wingdings"/>
              <a:buChar char=""/>
              <a:tabLst>
                <a:tab pos="760730" algn="l"/>
                <a:tab pos="761365" algn="l"/>
              </a:tabLst>
            </a:pPr>
            <a:r>
              <a:rPr sz="1600" spc="-5" dirty="0">
                <a:latin typeface="Verdana"/>
                <a:cs typeface="Verdana"/>
              </a:rPr>
              <a:t>Disabled: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speciﬁed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that an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input element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should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displayed.</a:t>
            </a:r>
            <a:endParaRPr sz="1600" dirty="0">
              <a:latin typeface="Verdana"/>
              <a:cs typeface="Verdana"/>
            </a:endParaRPr>
          </a:p>
          <a:p>
            <a:pPr marL="760730" indent="-347980">
              <a:lnSpc>
                <a:spcPts val="1910"/>
              </a:lnSpc>
              <a:buClr>
                <a:srgbClr val="0070AD"/>
              </a:buClr>
              <a:buFont typeface="Wingdings"/>
              <a:buChar char=""/>
              <a:tabLst>
                <a:tab pos="760730" algn="l"/>
                <a:tab pos="761365" algn="l"/>
              </a:tabLst>
            </a:pPr>
            <a:r>
              <a:rPr sz="1600" spc="-5" dirty="0">
                <a:latin typeface="Verdana"/>
                <a:cs typeface="Verdana"/>
              </a:rPr>
              <a:t>type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attribute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of </a:t>
            </a:r>
            <a:r>
              <a:rPr sz="1600" spc="-10" dirty="0">
                <a:latin typeface="Verdana"/>
                <a:cs typeface="Verdana"/>
              </a:rPr>
              <a:t>&lt;input&gt;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tag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speciﬁes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ﬁeld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type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45109"/>
            <a:ext cx="43541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30" dirty="0"/>
              <a:t> </a:t>
            </a:r>
            <a:r>
              <a:rPr spc="-20" dirty="0"/>
              <a:t>Form</a:t>
            </a:r>
            <a:r>
              <a:rPr spc="-60" dirty="0"/>
              <a:t> </a:t>
            </a:r>
            <a:r>
              <a:rPr dirty="0"/>
              <a:t>Elements</a:t>
            </a:r>
          </a:p>
        </p:txBody>
      </p:sp>
      <p:sp>
        <p:nvSpPr>
          <p:cNvPr id="4" name="object 4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601" y="91439"/>
            <a:ext cx="1095959" cy="4186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Cambria"/>
                <a:cs typeface="Cambria"/>
              </a:rPr>
              <a:t>R</a:t>
            </a:r>
            <a:endParaRPr sz="1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1088</TotalTime>
  <Words>6224</Words>
  <Application>Microsoft Office PowerPoint</Application>
  <PresentationFormat>On-screen Show (4:3)</PresentationFormat>
  <Paragraphs>1134</Paragraphs>
  <Slides>100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10" baseType="lpstr">
      <vt:lpstr>Arial</vt:lpstr>
      <vt:lpstr>Calibri</vt:lpstr>
      <vt:lpstr>Cambria</vt:lpstr>
      <vt:lpstr>Candara</vt:lpstr>
      <vt:lpstr>Consolas</vt:lpstr>
      <vt:lpstr>Roboto</vt:lpstr>
      <vt:lpstr>Times New Roman</vt:lpstr>
      <vt:lpstr>Verdana</vt:lpstr>
      <vt:lpstr>Wingdings</vt:lpstr>
      <vt:lpstr>Office Theme</vt:lpstr>
      <vt:lpstr>PowerPoint Presentation</vt:lpstr>
      <vt:lpstr>Lesson Objectives</vt:lpstr>
      <vt:lpstr>What is HTML?</vt:lpstr>
      <vt:lpstr>Evolution of HTML</vt:lpstr>
      <vt:lpstr>HTML5 – The Good News !!!</vt:lpstr>
      <vt:lpstr>HTML5 - Browser Support</vt:lpstr>
      <vt:lpstr>HTML Elements</vt:lpstr>
      <vt:lpstr>Rules applicable for HTML5 Tags</vt:lpstr>
      <vt:lpstr>HTML Elements (Code)</vt:lpstr>
      <vt:lpstr>HTML Document Sections</vt:lpstr>
      <vt:lpstr>Head Section: Page Title (Code)</vt:lpstr>
      <vt:lpstr>Head Section: Document Base URL</vt:lpstr>
      <vt:lpstr>Head Section: Meta Information</vt:lpstr>
      <vt:lpstr>HTML Body Section</vt:lpstr>
      <vt:lpstr>Document (Body) Contents</vt:lpstr>
      <vt:lpstr>Comments in HTML Document</vt:lpstr>
      <vt:lpstr>Home Page Concepts</vt:lpstr>
      <vt:lpstr>Physical Character Effects</vt:lpstr>
      <vt:lpstr>Logical Character Effects</vt:lpstr>
      <vt:lpstr>Logical Character Effects (Contd…)</vt:lpstr>
      <vt:lpstr>Special Characters in HTML</vt:lpstr>
      <vt:lpstr>Managing Document Spacing</vt:lpstr>
      <vt:lpstr>Preformatted Text (Code)</vt:lpstr>
      <vt:lpstr>Divisions in an HTML Document  (Code)</vt:lpstr>
      <vt:lpstr>&lt;span&gt; in an HTML Document</vt:lpstr>
      <vt:lpstr>Block level element</vt:lpstr>
      <vt:lpstr>Inline element</vt:lpstr>
      <vt:lpstr>Rules</vt:lpstr>
      <vt:lpstr>Example of Inline and Block elements</vt:lpstr>
      <vt:lpstr>Laying out a page with HTML5</vt:lpstr>
      <vt:lpstr>New Semantic Elements in HTML 5</vt:lpstr>
      <vt:lpstr>Summary</vt:lpstr>
      <vt:lpstr>Review Question</vt:lpstr>
      <vt:lpstr>Review Question: Match the Following</vt:lpstr>
      <vt:lpstr>PowerPoint Presentation</vt:lpstr>
      <vt:lpstr>Creating Tables</vt:lpstr>
      <vt:lpstr>Creating Tables</vt:lpstr>
      <vt:lpstr>Creating Tables</vt:lpstr>
      <vt:lpstr>Creating Tables</vt:lpstr>
      <vt:lpstr>Creating Tables</vt:lpstr>
      <vt:lpstr>Creating Tables</vt:lpstr>
      <vt:lpstr>Blank Data Cell (Code)</vt:lpstr>
      <vt:lpstr>Nested Tables (Code)</vt:lpstr>
      <vt:lpstr>Table Formatting</vt:lpstr>
      <vt:lpstr>Cell Spanning (Code)</vt:lpstr>
      <vt:lpstr>Cell Spanning Demo</vt:lpstr>
      <vt:lpstr>Grouping of Columns</vt:lpstr>
      <vt:lpstr>Lesson Summary</vt:lpstr>
      <vt:lpstr>Review - Questions</vt:lpstr>
      <vt:lpstr>PowerPoint Presentation</vt:lpstr>
      <vt:lpstr>Numbered List</vt:lpstr>
      <vt:lpstr>Example</vt:lpstr>
      <vt:lpstr>Attributes in &lt;OL&gt; tag</vt:lpstr>
      <vt:lpstr>Example</vt:lpstr>
      <vt:lpstr>Bulleted List</vt:lpstr>
      <vt:lpstr>Attributes in &lt;UL&gt; tag</vt:lpstr>
      <vt:lpstr>Example (Code):</vt:lpstr>
      <vt:lpstr>Lesson Summary</vt:lpstr>
      <vt:lpstr>Review Question: Questions</vt:lpstr>
      <vt:lpstr>Review Question: Match the Following</vt:lpstr>
      <vt:lpstr>PowerPoint Presentation</vt:lpstr>
      <vt:lpstr>Hyperlink in HTML</vt:lpstr>
      <vt:lpstr>How does Hyperlink works?</vt:lpstr>
      <vt:lpstr>Create Links</vt:lpstr>
      <vt:lpstr>Links to an E-Mail</vt:lpstr>
      <vt:lpstr>CC and BCC in Email (Code)</vt:lpstr>
      <vt:lpstr>Links to Speciﬁc Part of a Page</vt:lpstr>
      <vt:lpstr>Providing Target for a Hyperlink</vt:lpstr>
      <vt:lpstr>_blank (Code)</vt:lpstr>
      <vt:lpstr>_self (Code)</vt:lpstr>
      <vt:lpstr>_top (Code)</vt:lpstr>
      <vt:lpstr>_parent (Code)</vt:lpstr>
      <vt:lpstr>Hyperlinks in Lists Items (Code)</vt:lpstr>
      <vt:lpstr>Hyperlinks in Table Elements (Code)</vt:lpstr>
      <vt:lpstr>Summary</vt:lpstr>
      <vt:lpstr>Review Question</vt:lpstr>
      <vt:lpstr>Review Question: Match the Following</vt:lpstr>
      <vt:lpstr>PowerPoint Presentation</vt:lpstr>
      <vt:lpstr>Roles of images in web pages</vt:lpstr>
      <vt:lpstr>Adding images in webpages</vt:lpstr>
      <vt:lpstr>Attributes of an Inline Image</vt:lpstr>
      <vt:lpstr>Text &amp; Image Alignment (Code)</vt:lpstr>
      <vt:lpstr>PowerPoint Presentation</vt:lpstr>
      <vt:lpstr>Use of Image as a Hyperlink (Code)</vt:lpstr>
      <vt:lpstr>Lesson Summary</vt:lpstr>
      <vt:lpstr>Review - Questions</vt:lpstr>
      <vt:lpstr>PowerPoint Presentation</vt:lpstr>
      <vt:lpstr>Introduction to FRAME</vt:lpstr>
      <vt:lpstr>Introduction to IFRAME</vt:lpstr>
      <vt:lpstr>IFRAME Tag Attributes</vt:lpstr>
      <vt:lpstr>Example</vt:lpstr>
      <vt:lpstr>Lesson Summary</vt:lpstr>
      <vt:lpstr>Review – Match the Following</vt:lpstr>
      <vt:lpstr>PowerPoint Presentation</vt:lpstr>
      <vt:lpstr>Lesson Objectives</vt:lpstr>
      <vt:lpstr>HTML Forms for User Input</vt:lpstr>
      <vt:lpstr>HTML Forms for User Input</vt:lpstr>
      <vt:lpstr>HTML Forms for User Input</vt:lpstr>
      <vt:lpstr>HTML Form Elements</vt:lpstr>
      <vt:lpstr>Text- related Elements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Basics(HTML5)-Classbook-Lesson01 - HTML Basics.cdr</dc:title>
  <dc:creator>SNVA</dc:creator>
  <cp:lastModifiedBy>Admin</cp:lastModifiedBy>
  <cp:revision>8</cp:revision>
  <dcterms:created xsi:type="dcterms:W3CDTF">2021-03-19T23:49:09Z</dcterms:created>
  <dcterms:modified xsi:type="dcterms:W3CDTF">2021-03-21T05:44:56Z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2021-01-07T00:00:00Z</vt:filetime>
  </property>
  <property fmtid="{D5CDD505-2E9C-101B-9397-08002B2CF9AE}" pid="3" name="Creator">
    <vt:lpwstr>CorelDRAW X7</vt:lpwstr>
  </property>
  <property fmtid="{D5CDD505-2E9C-101B-9397-08002B2CF9AE}" pid="4" name="LastSaved">
    <vt:filetime>2021-03-19T00:00:00Z</vt:filetime>
  </property>
</Properties>
</file>