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3" r:id="rId3"/>
    <p:sldId id="264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31" autoAdjust="0"/>
  </p:normalViewPr>
  <p:slideViewPr>
    <p:cSldViewPr snapToGrid="0" snapToObjects="1">
      <p:cViewPr varScale="1">
        <p:scale>
          <a:sx n="177" d="100"/>
          <a:sy n="177" d="100"/>
        </p:scale>
        <p:origin x="-12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2507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connection.properties</a:t>
            </a:r>
            <a:endParaRPr lang="en-GB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- what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- why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Gradle</a:t>
            </a:r>
            <a:endParaRPr lang="en-GB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- what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 - why? </a:t>
            </a:r>
            <a:r>
              <a:rPr lang="en-GB" baseline="0" dirty="0" smtClean="0"/>
              <a:t> </a:t>
            </a:r>
            <a:r>
              <a:rPr lang="en-GB" dirty="0" smtClean="0"/>
              <a:t>Dependency management, easy to script, automation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Project level </a:t>
            </a:r>
            <a:r>
              <a:rPr lang="en-GB" dirty="0" err="1" smtClean="0"/>
              <a:t>build.gradle</a:t>
            </a:r>
            <a:r>
              <a:rPr lang="en-GB" dirty="0" smtClean="0"/>
              <a:t> </a:t>
            </a:r>
          </a:p>
          <a:p>
            <a:pPr marL="914400" lvl="1" indent="-228600">
              <a:lnSpc>
                <a:spcPct val="100000"/>
              </a:lnSpc>
            </a:pPr>
            <a:r>
              <a:rPr lang="en-GB" dirty="0" smtClean="0"/>
              <a:t>simple and easy to understand</a:t>
            </a:r>
          </a:p>
          <a:p>
            <a:pPr marL="914400" lvl="1" indent="-228600">
              <a:lnSpc>
                <a:spcPct val="100000"/>
              </a:lnSpc>
            </a:pPr>
            <a:r>
              <a:rPr lang="en-GB" dirty="0" smtClean="0"/>
              <a:t>simple to read for someone who doesn't know groovy / </a:t>
            </a:r>
            <a:r>
              <a:rPr lang="en-GB" dirty="0" err="1" smtClean="0"/>
              <a:t>gradle</a:t>
            </a:r>
            <a:endParaRPr lang="en-GB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Getting Started (one-off setup)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go through README on homepage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Find an example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Run the example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go through the </a:t>
            </a:r>
            <a:r>
              <a:rPr lang="en-GB" smtClean="0"/>
              <a:t>example README</a:t>
            </a:r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BigInsights Examples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Getting Started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42319"/>
            <a:ext cx="8520600" cy="31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-GB" dirty="0" err="1" smtClean="0"/>
              <a:t>connection.properties</a:t>
            </a:r>
            <a:endParaRPr lang="en-GB" dirty="0"/>
          </a:p>
          <a:p>
            <a:pPr marL="228600" lvl="0" rtl="0">
              <a:lnSpc>
                <a:spcPct val="100000"/>
              </a:lnSpc>
              <a:spcBef>
                <a:spcPts val="0"/>
              </a:spcBef>
            </a:pPr>
            <a:r>
              <a:rPr lang="en-GB" dirty="0" err="1" smtClean="0"/>
              <a:t>gradle</a:t>
            </a:r>
            <a:endParaRPr lang="en-GB" dirty="0" smtClean="0"/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GB" dirty="0" smtClean="0"/>
              <a:t>Top level </a:t>
            </a:r>
            <a:r>
              <a:rPr lang="en-GB" dirty="0" err="1" smtClean="0"/>
              <a:t>build.gradle</a:t>
            </a:r>
            <a:endParaRPr lang="en-GB" dirty="0" smtClean="0"/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GB" dirty="0" smtClean="0"/>
              <a:t>.</a:t>
            </a:r>
            <a:r>
              <a:rPr lang="en-GB" dirty="0"/>
              <a:t>/shared/common-</a:t>
            </a:r>
            <a:r>
              <a:rPr lang="en-GB" dirty="0" err="1"/>
              <a:t>helpers.gradle</a:t>
            </a:r>
            <a:r>
              <a:rPr lang="en-GB" dirty="0"/>
              <a:t> </a:t>
            </a:r>
            <a:r>
              <a:rPr lang="en-GB" dirty="0" smtClean="0"/>
              <a:t>shared utilities</a:t>
            </a:r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GB" dirty="0" smtClean="0"/>
              <a:t>Project </a:t>
            </a:r>
            <a:r>
              <a:rPr lang="en-GB" dirty="0"/>
              <a:t>level </a:t>
            </a:r>
            <a:r>
              <a:rPr lang="en-GB" dirty="0" err="1"/>
              <a:t>build.gradle</a:t>
            </a:r>
            <a:r>
              <a:rPr lang="en-GB" dirty="0"/>
              <a:t> </a:t>
            </a:r>
            <a:endParaRPr lang="en-GB" dirty="0" smtClean="0"/>
          </a:p>
          <a:p>
            <a:pPr marL="228600" lvl="1">
              <a:lnSpc>
                <a:spcPct val="100000"/>
              </a:lnSpc>
            </a:pPr>
            <a:r>
              <a:rPr lang="en-GB" sz="1800" dirty="0" smtClean="0"/>
              <a:t>Code walk-through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Why </a:t>
            </a:r>
            <a:r>
              <a:rPr lang="en-GB" dirty="0" err="1" smtClean="0"/>
              <a:t>Gradle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42319"/>
            <a:ext cx="8520600" cy="31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Top </a:t>
            </a:r>
            <a:r>
              <a:rPr lang="en-GB" dirty="0"/>
              <a:t>level </a:t>
            </a:r>
            <a:r>
              <a:rPr lang="en-GB" dirty="0" err="1"/>
              <a:t>build.gradle</a:t>
            </a:r>
            <a:endParaRPr lang="en-GB"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</a:pPr>
            <a:r>
              <a:rPr lang="en-GB" dirty="0"/>
              <a:t>./shared/common-</a:t>
            </a:r>
            <a:r>
              <a:rPr lang="en-GB" dirty="0" err="1"/>
              <a:t>helpers.gradle</a:t>
            </a:r>
            <a:r>
              <a:rPr lang="en-GB" dirty="0"/>
              <a:t> contains some shared utilities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Project level </a:t>
            </a:r>
            <a:r>
              <a:rPr lang="en-GB" dirty="0" err="1"/>
              <a:t>build.gradle</a:t>
            </a:r>
            <a:r>
              <a:rPr lang="en-GB" dirty="0"/>
              <a:t> 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simple and easy to understand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simple </a:t>
            </a:r>
            <a:r>
              <a:rPr lang="en-GB" dirty="0"/>
              <a:t>to read for someone who doesn't know groovy / </a:t>
            </a:r>
            <a:r>
              <a:rPr lang="en-GB" dirty="0" err="1"/>
              <a:t>gradle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81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How do I use the repository?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082331"/>
            <a:ext cx="8520600" cy="288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Getting Started (one-off setup)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Find </a:t>
            </a:r>
            <a:r>
              <a:rPr lang="en-GB" dirty="0"/>
              <a:t>an example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/>
              <a:t>Run the </a:t>
            </a:r>
            <a:r>
              <a:rPr lang="en-GB" dirty="0" smtClean="0"/>
              <a:t>example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Example walk</a:t>
            </a:r>
            <a:r>
              <a:rPr lang="en-GB" smtClean="0"/>
              <a:t>-through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153</Words>
  <Application>Microsoft Macintosh PowerPoint</Application>
  <PresentationFormat>On-screen Show (16:9)</PresentationFormat>
  <Paragraphs>34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simple-light-2</vt:lpstr>
      <vt:lpstr>BigInsights Examples</vt:lpstr>
      <vt:lpstr>Architecture</vt:lpstr>
      <vt:lpstr>Why Gradle?</vt:lpstr>
      <vt:lpstr>How do I use the repository?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BigInsights Examples</dc:title>
  <cp:lastModifiedBy>christopher snow</cp:lastModifiedBy>
  <cp:revision>6</cp:revision>
  <dcterms:modified xsi:type="dcterms:W3CDTF">2016-08-06T13:28:44Z</dcterms:modified>
</cp:coreProperties>
</file>