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18" d="100"/>
          <a:sy n="218" d="100"/>
        </p:scale>
        <p:origin x="-104" y="-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25070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BigInsights Examples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Overview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Your instructor - Chris Snow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81438"/>
            <a:ext cx="8520600" cy="288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 dirty="0"/>
              <a:t>Architect for IBM Cloud Data Services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 dirty="0"/>
              <a:t>20+ years experience in technology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 dirty="0"/>
              <a:t>BEng (</a:t>
            </a:r>
            <a:r>
              <a:rPr lang="en-GB" dirty="0" err="1"/>
              <a:t>hons</a:t>
            </a:r>
            <a:r>
              <a:rPr lang="en-GB" dirty="0"/>
              <a:t>) Mechanical Engineering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 dirty="0"/>
              <a:t>MBA Technology Management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 dirty="0"/>
              <a:t>Industry Certifications, </a:t>
            </a:r>
            <a:r>
              <a:rPr lang="en-GB" dirty="0" err="1"/>
              <a:t>Cissp</a:t>
            </a:r>
            <a:r>
              <a:rPr lang="en-GB" dirty="0"/>
              <a:t>, Linux, Java 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Your instructor - Pierre Regazzoni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688300"/>
            <a:ext cx="8520600" cy="288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QA Architect for IBM BigInsights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20+ years in technology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BS Computer Science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MS Software Engineering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 is the BigInsights examples repository? 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688300"/>
            <a:ext cx="8520600" cy="288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Collection of examples for BigInsights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Code you run against your cluster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Tools you can use with your cluster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A framework for testing your cluster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Who should use the examples repository?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688300"/>
            <a:ext cx="8520600" cy="288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 dirty="0" smtClean="0"/>
              <a:t>Analysts</a:t>
            </a:r>
            <a:endParaRPr lang="en-GB" dirty="0"/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 dirty="0"/>
              <a:t>Developers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 dirty="0"/>
              <a:t>Testers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 dirty="0"/>
              <a:t>Administrators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Why use the repository?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688300"/>
            <a:ext cx="8520600" cy="288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Documentation alone doesn't always work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See an example running then adapt it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-GB"/>
              <a:t>Sharing something that doesn't work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125</Words>
  <Application>Microsoft Macintosh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simple-light-2</vt:lpstr>
      <vt:lpstr>BigInsights Examples</vt:lpstr>
      <vt:lpstr>Your instructor - Chris Snow</vt:lpstr>
      <vt:lpstr>Your instructor - Pierre Regazzoni</vt:lpstr>
      <vt:lpstr>What is the BigInsights examples repository? </vt:lpstr>
      <vt:lpstr>Who should use the examples repository?</vt:lpstr>
      <vt:lpstr>Why use the repository?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BigInsights Examples</dc:title>
  <cp:lastModifiedBy>christopher snow</cp:lastModifiedBy>
  <cp:revision>4</cp:revision>
  <dcterms:modified xsi:type="dcterms:W3CDTF">2016-08-06T13:21:28Z</dcterms:modified>
</cp:coreProperties>
</file>