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7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49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34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3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2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2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0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7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6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16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3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41D9-F033-4CF4-91AB-B7AA100EDBD6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B439-D8DD-471F-9D67-B65A7D71C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77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36E5-9BE6-4D49-9386-B2802959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913" y="848139"/>
            <a:ext cx="10204174" cy="2451653"/>
          </a:xfrm>
        </p:spPr>
        <p:txBody>
          <a:bodyPr>
            <a:noAutofit/>
          </a:bodyPr>
          <a:lstStyle/>
          <a:p>
            <a:r>
              <a:rPr lang="en-IN" sz="6600" b="0" i="0" dirty="0">
                <a:solidFill>
                  <a:srgbClr val="002060"/>
                </a:solidFill>
                <a:effectLst/>
                <a:highlight>
                  <a:srgbClr val="00FFFF"/>
                </a:highlight>
                <a:latin typeface="Helvetica Neue"/>
              </a:rPr>
              <a:t>Amazon Sales Data Analysis</a:t>
            </a:r>
            <a:endParaRPr lang="en-IN" sz="6600" dirty="0">
              <a:solidFill>
                <a:srgbClr val="002060"/>
              </a:solidFill>
              <a:highlight>
                <a:srgbClr val="00FFFF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B11F2-31F5-4F71-9C19-0554DBED8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1" t="31488" r="2609" b="41058"/>
          <a:stretch/>
        </p:blipFill>
        <p:spPr>
          <a:xfrm>
            <a:off x="0" y="4275008"/>
            <a:ext cx="6096000" cy="25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3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5EAC1-5D69-4764-B003-AB594C096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7" t="20855" r="17500" b="7032"/>
          <a:stretch/>
        </p:blipFill>
        <p:spPr>
          <a:xfrm>
            <a:off x="1537251" y="92765"/>
            <a:ext cx="8613913" cy="4943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A792C-52AD-41EF-9403-13B985D00E72}"/>
              </a:ext>
            </a:extLst>
          </p:cNvPr>
          <p:cNvSpPr txBox="1"/>
          <p:nvPr/>
        </p:nvSpPr>
        <p:spPr>
          <a:xfrm>
            <a:off x="1020416" y="5618922"/>
            <a:ext cx="9647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Total Revenue Over the Year. Maximum revenue got in 2012 but after that ,the revenue kept decreasing.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0274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AD555-020A-47E2-8991-8F5C8775A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" t="10440" r="1850" b="8381"/>
          <a:stretch/>
        </p:blipFill>
        <p:spPr>
          <a:xfrm>
            <a:off x="344557" y="238539"/>
            <a:ext cx="11436626" cy="5035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726FD-77D9-4DA1-87BD-C9050CDF1A7E}"/>
              </a:ext>
            </a:extLst>
          </p:cNvPr>
          <p:cNvSpPr txBox="1"/>
          <p:nvPr/>
        </p:nvSpPr>
        <p:spPr>
          <a:xfrm>
            <a:off x="649357" y="5751444"/>
            <a:ext cx="9554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Total Revenue over the every month. Maximum Total Revenue got in July 2013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271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47DE-7CD9-407D-94FF-34E1D81316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87662" y="1865312"/>
            <a:ext cx="6416675" cy="312737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3358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7993-4041-4FCF-9611-1C89C3AA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2" y="53009"/>
            <a:ext cx="10485678" cy="841514"/>
          </a:xfrm>
        </p:spPr>
        <p:txBody>
          <a:bodyPr>
            <a:normAutofit/>
          </a:bodyPr>
          <a:lstStyle/>
          <a:p>
            <a:r>
              <a:rPr lang="en-US" sz="4800" dirty="0">
                <a:highlight>
                  <a:srgbClr val="0000FF"/>
                </a:highlight>
              </a:rPr>
              <a:t>Introduction</a:t>
            </a:r>
            <a:endParaRPr lang="en-IN" sz="4800" dirty="0">
              <a:highlight>
                <a:srgbClr val="00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C6C5-45EE-4AF7-9960-57551447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2" y="894523"/>
            <a:ext cx="11131825" cy="5910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this project ,I analyzed the Amazon Sales dataset.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dirty="0"/>
              <a:t>Within this dataset lie key attributes such as Country, Region, Item Type, Unit Sold , Unit Price, Total Revenue , Total Profit etc. For analysis I used Python.</a:t>
            </a:r>
          </a:p>
          <a:p>
            <a:pPr marL="0" indent="0">
              <a:buNone/>
            </a:pPr>
            <a:r>
              <a:rPr lang="en-US" sz="2400" dirty="0"/>
              <a:t>                             Firstly I applied Exploratory Data Analysis i.e. check the missing values , summary statistics of numerical variable by describe </a:t>
            </a:r>
          </a:p>
          <a:p>
            <a:pPr marL="0" indent="0">
              <a:buNone/>
            </a:pPr>
            <a:r>
              <a:rPr lang="en-US" sz="2400" dirty="0"/>
              <a:t>and find the number of item in each categorical attributes.  Then check correlation between every two attributes. </a:t>
            </a:r>
          </a:p>
          <a:p>
            <a:pPr marL="0" indent="0">
              <a:buNone/>
            </a:pPr>
            <a:r>
              <a:rPr lang="en-US" sz="2400" dirty="0"/>
              <a:t>          Then I applied Segmentation Analysis i.e.  check the relation  between categorical and numerical variable and find the pattern by using different types of charts . In final step I did Time Series Analysis , here I analyzed the pattern of Total Revenue , Total Units sold with respect to every year, month and overall . </a:t>
            </a:r>
          </a:p>
        </p:txBody>
      </p:sp>
    </p:spTree>
    <p:extLst>
      <p:ext uri="{BB962C8B-B14F-4D97-AF65-F5344CB8AC3E}">
        <p14:creationId xmlns:p14="http://schemas.microsoft.com/office/powerpoint/2010/main" val="184019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96789-6604-401A-AA34-691BE5386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10435" r="12837" b="5507"/>
          <a:stretch/>
        </p:blipFill>
        <p:spPr>
          <a:xfrm>
            <a:off x="848138" y="198783"/>
            <a:ext cx="9939131" cy="5234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28FFE-AC23-439F-8C8F-51365A29A32C}"/>
              </a:ext>
            </a:extLst>
          </p:cNvPr>
          <p:cNvSpPr txBox="1"/>
          <p:nvPr/>
        </p:nvSpPr>
        <p:spPr>
          <a:xfrm>
            <a:off x="848137" y="5711687"/>
            <a:ext cx="9939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Maximum Profit got from Sub-Saharan Africa Region and lowest from North America.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987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ADA1C-C476-435E-BC5D-10764F83A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9" t="10799" r="19130" b="5316"/>
          <a:stretch/>
        </p:blipFill>
        <p:spPr>
          <a:xfrm>
            <a:off x="1139687" y="251793"/>
            <a:ext cx="9475304" cy="4823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71F3C5-85CC-4618-B249-88AA441576D3}"/>
              </a:ext>
            </a:extLst>
          </p:cNvPr>
          <p:cNvSpPr txBox="1"/>
          <p:nvPr/>
        </p:nvSpPr>
        <p:spPr>
          <a:xfrm>
            <a:off x="1139687" y="5526157"/>
            <a:ext cx="8825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In Middle East and North Africa maximum Average Total profit  but in Sub-Saharan Africa minimum Average Total Profit.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105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39CDD-FC36-44CB-8F9E-543609D80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1165" r="7501" b="10537"/>
          <a:stretch/>
        </p:blipFill>
        <p:spPr>
          <a:xfrm>
            <a:off x="437322" y="159027"/>
            <a:ext cx="11118573" cy="4797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724930-31A0-4378-B1E8-E7A367DCB73A}"/>
              </a:ext>
            </a:extLst>
          </p:cNvPr>
          <p:cNvSpPr txBox="1"/>
          <p:nvPr/>
        </p:nvSpPr>
        <p:spPr>
          <a:xfrm>
            <a:off x="437322" y="5512905"/>
            <a:ext cx="1020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Maximum Units sold in Sub-Saharan </a:t>
            </a:r>
            <a:r>
              <a:rPr lang="en-US" sz="2400" dirty="0"/>
              <a:t>Africa</a:t>
            </a:r>
            <a:r>
              <a:rPr lang="en-US" sz="2000" dirty="0"/>
              <a:t> and minimum in North Africa.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820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64317-DCDF-4A17-9CC4-1DBF2EEC6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18342" r="24891" b="6066"/>
          <a:stretch/>
        </p:blipFill>
        <p:spPr>
          <a:xfrm>
            <a:off x="1789043" y="251793"/>
            <a:ext cx="7673009" cy="5168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83D4A3-89FB-47A8-A22C-A1F747BC3805}"/>
              </a:ext>
            </a:extLst>
          </p:cNvPr>
          <p:cNvSpPr txBox="1"/>
          <p:nvPr/>
        </p:nvSpPr>
        <p:spPr>
          <a:xfrm>
            <a:off x="1789042" y="5791200"/>
            <a:ext cx="7673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Cosmetics and Clothes item Type units sold mostly.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888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00AE8-4171-4F07-B70D-6F0821DB2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4" t="11551" r="20108" b="5316"/>
          <a:stretch/>
        </p:blipFill>
        <p:spPr>
          <a:xfrm>
            <a:off x="1709529" y="132522"/>
            <a:ext cx="8521149" cy="5340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1D39E8-9A67-438C-9DB6-3322EF691BA5}"/>
              </a:ext>
            </a:extLst>
          </p:cNvPr>
          <p:cNvSpPr txBox="1"/>
          <p:nvPr/>
        </p:nvSpPr>
        <p:spPr>
          <a:xfrm flipH="1">
            <a:off x="1709529" y="5871818"/>
            <a:ext cx="8428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Approximate 80% of  revenue got from some of Item Type i.e. Cosmetics , Household , Meat , Baby Food and Office Supplies.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433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92DE4-D40A-4A06-BE72-D17A15DE8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4" t="28968" r="17391" b="7441"/>
          <a:stretch/>
        </p:blipFill>
        <p:spPr>
          <a:xfrm>
            <a:off x="1775790" y="291548"/>
            <a:ext cx="8176591" cy="4359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7598D-5B20-4879-9415-D20059888918}"/>
              </a:ext>
            </a:extLst>
          </p:cNvPr>
          <p:cNvSpPr txBox="1"/>
          <p:nvPr/>
        </p:nvSpPr>
        <p:spPr>
          <a:xfrm>
            <a:off x="1775790" y="5261112"/>
            <a:ext cx="8521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offline shopping is more profitable with respect to the online shopping . In offline , the average profit is much better than the online average profit 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5029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38FA2-C513-4913-BF58-AD6D257AE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82" r="3913" b="17086"/>
          <a:stretch/>
        </p:blipFill>
        <p:spPr>
          <a:xfrm>
            <a:off x="974035" y="278297"/>
            <a:ext cx="10243930" cy="4068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DC98EA-2F54-4EB9-9851-EB9D612F7C65}"/>
              </a:ext>
            </a:extLst>
          </p:cNvPr>
          <p:cNvSpPr txBox="1"/>
          <p:nvPr/>
        </p:nvSpPr>
        <p:spPr>
          <a:xfrm>
            <a:off x="974035" y="5393635"/>
            <a:ext cx="8607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Total Revenue in every month.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937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177</TotalTime>
  <Words>302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Bookman Old Style</vt:lpstr>
      <vt:lpstr>Helvetica Neue</vt:lpstr>
      <vt:lpstr>Rockwell</vt:lpstr>
      <vt:lpstr>Söhne</vt:lpstr>
      <vt:lpstr>Wingdings</vt:lpstr>
      <vt:lpstr>Damask</vt:lpstr>
      <vt:lpstr>Amazon Sales Data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Dheeraj Singh Dangwal</dc:creator>
  <cp:lastModifiedBy>Dheeraj Singh Dangwal</cp:lastModifiedBy>
  <cp:revision>5</cp:revision>
  <dcterms:created xsi:type="dcterms:W3CDTF">2024-05-13T10:33:29Z</dcterms:created>
  <dcterms:modified xsi:type="dcterms:W3CDTF">2024-05-17T06:10:36Z</dcterms:modified>
</cp:coreProperties>
</file>