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6F8835-9340-4690-9043-0704306F1895}" type="datetimeFigureOut">
              <a:rPr lang="en-IN" smtClean="0"/>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161210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6F8835-9340-4690-9043-0704306F1895}" type="datetimeFigureOut">
              <a:rPr lang="en-IN" smtClean="0"/>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224694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6F8835-9340-4690-9043-0704306F1895}" type="datetimeFigureOut">
              <a:rPr lang="en-IN" smtClean="0"/>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2C92B-985B-41B6-A589-473B966C5DE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1451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6F8835-9340-4690-9043-0704306F1895}" type="datetimeFigureOut">
              <a:rPr lang="en-IN" smtClean="0"/>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407478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6F8835-9340-4690-9043-0704306F1895}" type="datetimeFigureOut">
              <a:rPr lang="en-IN" smtClean="0"/>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2C92B-985B-41B6-A589-473B966C5DE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0061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6F8835-9340-4690-9043-0704306F1895}" type="datetimeFigureOut">
              <a:rPr lang="en-IN" smtClean="0"/>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223626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F8835-9340-4690-9043-0704306F1895}" type="datetimeFigureOut">
              <a:rPr lang="en-IN" smtClean="0"/>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168188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F8835-9340-4690-9043-0704306F1895}" type="datetimeFigureOut">
              <a:rPr lang="en-IN" smtClean="0"/>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246877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F8835-9340-4690-9043-0704306F1895}" type="datetimeFigureOut">
              <a:rPr lang="en-IN" smtClean="0"/>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3403153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6F8835-9340-4690-9043-0704306F1895}" type="datetimeFigureOut">
              <a:rPr lang="en-IN" smtClean="0"/>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217648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6F8835-9340-4690-9043-0704306F1895}" type="datetimeFigureOut">
              <a:rPr lang="en-IN" smtClean="0"/>
              <a:t>09-01-2019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389171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F8835-9340-4690-9043-0704306F1895}" type="datetimeFigureOut">
              <a:rPr lang="en-IN" smtClean="0"/>
              <a:t>09-01-2019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284657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6F8835-9340-4690-9043-0704306F1895}" type="datetimeFigureOut">
              <a:rPr lang="en-IN" smtClean="0"/>
              <a:t>09-01-2019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305191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F8835-9340-4690-9043-0704306F1895}" type="datetimeFigureOut">
              <a:rPr lang="en-IN" smtClean="0"/>
              <a:t>09-01-2019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85290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6F8835-9340-4690-9043-0704306F1895}" type="datetimeFigureOut">
              <a:rPr lang="en-IN" smtClean="0"/>
              <a:t>09-01-2019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388804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6F8835-9340-4690-9043-0704306F1895}" type="datetimeFigureOut">
              <a:rPr lang="en-IN" smtClean="0"/>
              <a:t>09-01-2019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F2C92B-985B-41B6-A589-473B966C5DE2}" type="slidenum">
              <a:rPr lang="en-IN" smtClean="0"/>
              <a:t>‹#›</a:t>
            </a:fld>
            <a:endParaRPr lang="en-IN"/>
          </a:p>
        </p:txBody>
      </p:sp>
    </p:spTree>
    <p:extLst>
      <p:ext uri="{BB962C8B-B14F-4D97-AF65-F5344CB8AC3E}">
        <p14:creationId xmlns:p14="http://schemas.microsoft.com/office/powerpoint/2010/main" val="2327308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6F8835-9340-4690-9043-0704306F1895}" type="datetimeFigureOut">
              <a:rPr lang="en-IN" smtClean="0"/>
              <a:t>09-01-2019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F2C92B-985B-41B6-A589-473B966C5DE2}" type="slidenum">
              <a:rPr lang="en-IN" smtClean="0"/>
              <a:t>‹#›</a:t>
            </a:fld>
            <a:endParaRPr lang="en-IN"/>
          </a:p>
        </p:txBody>
      </p:sp>
    </p:spTree>
    <p:extLst>
      <p:ext uri="{BB962C8B-B14F-4D97-AF65-F5344CB8AC3E}">
        <p14:creationId xmlns:p14="http://schemas.microsoft.com/office/powerpoint/2010/main" val="19242680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14697"/>
            <a:ext cx="7766936" cy="2936139"/>
          </a:xfrm>
        </p:spPr>
        <p:txBody>
          <a:bodyPr/>
          <a:lstStyle/>
          <a:p>
            <a:pPr algn="ctr"/>
            <a:r>
              <a:rPr lang="en-GB" dirty="0"/>
              <a:t>CLATS – Cycle Locator and Anti Theft System</a:t>
            </a:r>
            <a:endParaRPr lang="en-IN" dirty="0"/>
          </a:p>
        </p:txBody>
      </p:sp>
      <p:sp>
        <p:nvSpPr>
          <p:cNvPr id="3" name="Subtitle 2"/>
          <p:cNvSpPr>
            <a:spLocks noGrp="1"/>
          </p:cNvSpPr>
          <p:nvPr>
            <p:ph type="subTitle" idx="1"/>
          </p:nvPr>
        </p:nvSpPr>
        <p:spPr>
          <a:xfrm>
            <a:off x="1507067" y="4050833"/>
            <a:ext cx="7766936" cy="1740367"/>
          </a:xfrm>
        </p:spPr>
        <p:txBody>
          <a:bodyPr>
            <a:normAutofit/>
          </a:bodyPr>
          <a:lstStyle/>
          <a:p>
            <a:pPr algn="ctr"/>
            <a:r>
              <a:rPr lang="en-GB" dirty="0"/>
              <a:t>By</a:t>
            </a:r>
          </a:p>
          <a:p>
            <a:pPr algn="ctr"/>
            <a:r>
              <a:rPr lang="en-GB" dirty="0"/>
              <a:t>Dheeraj Reddy</a:t>
            </a:r>
          </a:p>
          <a:p>
            <a:pPr algn="ctr"/>
            <a:r>
              <a:rPr lang="en-GB" dirty="0" err="1"/>
              <a:t>Chaithanya</a:t>
            </a:r>
            <a:r>
              <a:rPr lang="en-GB" dirty="0"/>
              <a:t> Reddy</a:t>
            </a:r>
          </a:p>
        </p:txBody>
      </p:sp>
    </p:spTree>
    <p:extLst>
      <p:ext uri="{BB962C8B-B14F-4D97-AF65-F5344CB8AC3E}">
        <p14:creationId xmlns:p14="http://schemas.microsoft.com/office/powerpoint/2010/main" val="47918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IN" dirty="0"/>
          </a:p>
        </p:txBody>
      </p:sp>
      <p:sp>
        <p:nvSpPr>
          <p:cNvPr id="3" name="Content Placeholder 2"/>
          <p:cNvSpPr>
            <a:spLocks noGrp="1"/>
          </p:cNvSpPr>
          <p:nvPr>
            <p:ph idx="1"/>
          </p:nvPr>
        </p:nvSpPr>
        <p:spPr>
          <a:xfrm>
            <a:off x="677334" y="1802675"/>
            <a:ext cx="8596668" cy="4238688"/>
          </a:xfrm>
        </p:spPr>
        <p:txBody>
          <a:bodyPr>
            <a:noAutofit/>
          </a:bodyPr>
          <a:lstStyle/>
          <a:p>
            <a:pPr marL="0" indent="0">
              <a:buNone/>
            </a:pPr>
            <a:r>
              <a:rPr lang="en-GB" sz="2800" dirty="0"/>
              <a:t>The objectives of our project are :</a:t>
            </a:r>
          </a:p>
          <a:p>
            <a:pPr marL="0" indent="0">
              <a:buNone/>
            </a:pPr>
            <a:endParaRPr lang="en-GB" sz="2800" dirty="0"/>
          </a:p>
          <a:p>
            <a:pPr>
              <a:buAutoNum type="arabicParenR"/>
            </a:pPr>
            <a:r>
              <a:rPr lang="en-GB" sz="2800" dirty="0"/>
              <a:t>To provide security to the cycles used in the campus.</a:t>
            </a:r>
          </a:p>
          <a:p>
            <a:pPr>
              <a:buAutoNum type="arabicParenR"/>
            </a:pPr>
            <a:r>
              <a:rPr lang="en-GB" sz="2800" dirty="0"/>
              <a:t>To give user a control on his cycle, using the application.</a:t>
            </a:r>
          </a:p>
          <a:p>
            <a:pPr>
              <a:buAutoNum type="arabicParenR"/>
            </a:pPr>
            <a:r>
              <a:rPr lang="en-GB" sz="2800" dirty="0"/>
              <a:t>To update the user with the current position of his cycle.</a:t>
            </a:r>
          </a:p>
          <a:p>
            <a:pPr>
              <a:buAutoNum type="arabicParenR"/>
            </a:pPr>
            <a:r>
              <a:rPr lang="en-GB" sz="2800" dirty="0"/>
              <a:t>Prevent further cycle losses.</a:t>
            </a:r>
            <a:endParaRPr lang="en-IN" sz="2800" dirty="0"/>
          </a:p>
        </p:txBody>
      </p:sp>
    </p:spTree>
    <p:extLst>
      <p:ext uri="{BB962C8B-B14F-4D97-AF65-F5344CB8AC3E}">
        <p14:creationId xmlns:p14="http://schemas.microsoft.com/office/powerpoint/2010/main" val="65323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IN" dirty="0"/>
          </a:p>
        </p:txBody>
      </p:sp>
      <p:sp>
        <p:nvSpPr>
          <p:cNvPr id="3" name="Content Placeholder 2"/>
          <p:cNvSpPr>
            <a:spLocks noGrp="1"/>
          </p:cNvSpPr>
          <p:nvPr>
            <p:ph idx="1"/>
          </p:nvPr>
        </p:nvSpPr>
        <p:spPr>
          <a:xfrm>
            <a:off x="677334" y="1846217"/>
            <a:ext cx="8596668" cy="4195145"/>
          </a:xfrm>
        </p:spPr>
        <p:txBody>
          <a:bodyPr/>
          <a:lstStyle/>
          <a:p>
            <a:pPr marL="0" indent="0">
              <a:buNone/>
            </a:pPr>
            <a:r>
              <a:rPr lang="en-GB" dirty="0"/>
              <a:t>	</a:t>
            </a:r>
            <a:r>
              <a:rPr lang="en-IN" sz="2000" dirty="0"/>
              <a:t>A big problem faced by the students of IIT Patna is that they lose their cycles. Some get them back, after a lot of searching, and some don’t. There are around 15 people in the ME 2015 batch who have lost their cycles before the start of the second semester and have never found, of which two belong to our team.</a:t>
            </a:r>
          </a:p>
          <a:p>
            <a:pPr marL="0" indent="0">
              <a:buNone/>
            </a:pPr>
            <a:endParaRPr lang="en-GB" sz="2000" dirty="0"/>
          </a:p>
          <a:p>
            <a:pPr marL="0" indent="0">
              <a:buNone/>
            </a:pPr>
            <a:r>
              <a:rPr lang="en-GB" sz="2000" dirty="0"/>
              <a:t>	There exist systems which can only locate the cycle. Our project has an anti theft system for the participating cycles, using RFID technology. The cycle is controlled by an android application named CLATS.</a:t>
            </a:r>
            <a:endParaRPr lang="en-IN" sz="2000" dirty="0"/>
          </a:p>
        </p:txBody>
      </p:sp>
    </p:spTree>
    <p:extLst>
      <p:ext uri="{BB962C8B-B14F-4D97-AF65-F5344CB8AC3E}">
        <p14:creationId xmlns:p14="http://schemas.microsoft.com/office/powerpoint/2010/main" val="3908479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Novelty :</a:t>
            </a:r>
            <a:br>
              <a:rPr lang="en-IN" dirty="0"/>
            </a:br>
            <a:endParaRPr lang="en-IN" dirty="0"/>
          </a:p>
        </p:txBody>
      </p:sp>
      <p:sp>
        <p:nvSpPr>
          <p:cNvPr id="3" name="Content Placeholder 2"/>
          <p:cNvSpPr>
            <a:spLocks noGrp="1"/>
          </p:cNvSpPr>
          <p:nvPr>
            <p:ph idx="1"/>
          </p:nvPr>
        </p:nvSpPr>
        <p:spPr>
          <a:xfrm>
            <a:off x="677334" y="1611085"/>
            <a:ext cx="8596668" cy="4430277"/>
          </a:xfrm>
        </p:spPr>
        <p:txBody>
          <a:bodyPr>
            <a:normAutofit/>
          </a:bodyPr>
          <a:lstStyle/>
          <a:p>
            <a:pPr marL="457200" lvl="1" indent="0">
              <a:buNone/>
            </a:pPr>
            <a:r>
              <a:rPr lang="en-IN" dirty="0"/>
              <a:t>        The novelty of our project is that it would also provide an assurance that the cycle can never by taken out of the campus, without the permission of the user; a feature missing in the existing systems. The user can control the cycle using his app.</a:t>
            </a:r>
          </a:p>
          <a:p>
            <a:pPr marL="0" indent="0">
              <a:buNone/>
            </a:pPr>
            <a:r>
              <a:rPr lang="en-IN" dirty="0"/>
              <a:t> </a:t>
            </a:r>
          </a:p>
          <a:p>
            <a:r>
              <a:rPr lang="en-IN" dirty="0"/>
              <a:t>       The implementation of this would be very cheap for the participant. Each tag would cost around </a:t>
            </a:r>
            <a:r>
              <a:rPr lang="en-IN" dirty="0" err="1"/>
              <a:t>Rs</a:t>
            </a:r>
            <a:r>
              <a:rPr lang="en-IN" dirty="0"/>
              <a:t> 30, which once placed in the cycle, will not require recharging and maintenance. The RFID reader, which are relatively costly, once installed in strategically chosen locations, would also require minimum maintenance.</a:t>
            </a:r>
          </a:p>
          <a:p>
            <a:pPr marL="0" indent="0">
              <a:buNone/>
            </a:pPr>
            <a:r>
              <a:rPr lang="en-IN" dirty="0"/>
              <a:t> </a:t>
            </a:r>
          </a:p>
          <a:p>
            <a:r>
              <a:rPr lang="en-IN" dirty="0"/>
              <a:t>		Also, from the data received through this system, it is possible to generate statistics and use them while making decisions regarding construction of new blocks, roads etc.</a:t>
            </a:r>
          </a:p>
          <a:p>
            <a:endParaRPr lang="en-IN" dirty="0"/>
          </a:p>
        </p:txBody>
      </p:sp>
    </p:spTree>
    <p:extLst>
      <p:ext uri="{BB962C8B-B14F-4D97-AF65-F5344CB8AC3E}">
        <p14:creationId xmlns:p14="http://schemas.microsoft.com/office/powerpoint/2010/main" val="1541900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 :</a:t>
            </a:r>
            <a:endParaRPr lang="en-IN" dirty="0"/>
          </a:p>
        </p:txBody>
      </p:sp>
      <p:sp>
        <p:nvSpPr>
          <p:cNvPr id="3" name="Content Placeholder 2"/>
          <p:cNvSpPr>
            <a:spLocks noGrp="1"/>
          </p:cNvSpPr>
          <p:nvPr>
            <p:ph idx="1"/>
          </p:nvPr>
        </p:nvSpPr>
        <p:spPr>
          <a:xfrm>
            <a:off x="677334" y="1776549"/>
            <a:ext cx="8596668" cy="4264814"/>
          </a:xfrm>
        </p:spPr>
        <p:txBody>
          <a:bodyPr/>
          <a:lstStyle/>
          <a:p>
            <a:pPr marL="0" indent="0">
              <a:buNone/>
            </a:pPr>
            <a:r>
              <a:rPr lang="en-GB" dirty="0"/>
              <a:t>   	</a:t>
            </a:r>
            <a:r>
              <a:rPr lang="en-GB" sz="2000" dirty="0"/>
              <a:t>We would be depicting you a demo on a prototype, where a few participants would be given RFID tags. They would register themselves to CLATS, and enjoy the benefits of our application. We’ll show you many test cases, exhausting all the chances of cycle robbery. The results of this demo would be –</a:t>
            </a:r>
          </a:p>
          <a:p>
            <a:pPr marL="0" indent="0">
              <a:buNone/>
            </a:pPr>
            <a:endParaRPr lang="en-GB" sz="2000" dirty="0"/>
          </a:p>
          <a:p>
            <a:pPr>
              <a:buFont typeface="Wingdings" panose="05000000000000000000" pitchFamily="2" charset="2"/>
              <a:buChar char="Ø"/>
            </a:pPr>
            <a:r>
              <a:rPr lang="en-GB" sz="2000" dirty="0"/>
              <a:t>Secure environment for your cycle.</a:t>
            </a:r>
          </a:p>
          <a:p>
            <a:pPr>
              <a:buFont typeface="Wingdings" panose="05000000000000000000" pitchFamily="2" charset="2"/>
              <a:buChar char="Ø"/>
            </a:pPr>
            <a:r>
              <a:rPr lang="en-GB" sz="2000" dirty="0"/>
              <a:t>More control on the movement of your cycle.</a:t>
            </a:r>
          </a:p>
          <a:p>
            <a:pPr>
              <a:buFont typeface="Wingdings" panose="05000000000000000000" pitchFamily="2" charset="2"/>
              <a:buChar char="Ø"/>
            </a:pPr>
            <a:r>
              <a:rPr lang="en-GB" sz="2000" dirty="0"/>
              <a:t>Easy searching  of your cycle, if it is misplaced inside the campus.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655821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414" y="2804160"/>
            <a:ext cx="8596668" cy="1320800"/>
          </a:xfrm>
        </p:spPr>
        <p:txBody>
          <a:bodyPr/>
          <a:lstStyle/>
          <a:p>
            <a:r>
              <a:rPr lang="en-GB" dirty="0"/>
              <a:t>						</a:t>
            </a:r>
            <a:r>
              <a:rPr lang="en-GB" sz="5400" dirty="0"/>
              <a:t>Thank you!</a:t>
            </a:r>
            <a:endParaRPr lang="en-IN" sz="5400" dirty="0"/>
          </a:p>
        </p:txBody>
      </p:sp>
      <p:sp>
        <p:nvSpPr>
          <p:cNvPr id="3" name="Content Placeholder 2"/>
          <p:cNvSpPr>
            <a:spLocks noGrp="1"/>
          </p:cNvSpPr>
          <p:nvPr>
            <p:ph idx="1"/>
          </p:nvPr>
        </p:nvSpPr>
        <p:spPr>
          <a:xfrm>
            <a:off x="677334" y="5503817"/>
            <a:ext cx="8596668" cy="537545"/>
          </a:xfrm>
        </p:spPr>
        <p:txBody>
          <a:bodyPr/>
          <a:lstStyle/>
          <a:p>
            <a:endParaRPr lang="en-IN" dirty="0"/>
          </a:p>
        </p:txBody>
      </p:sp>
    </p:spTree>
    <p:extLst>
      <p:ext uri="{BB962C8B-B14F-4D97-AF65-F5344CB8AC3E}">
        <p14:creationId xmlns:p14="http://schemas.microsoft.com/office/powerpoint/2010/main" val="3407257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177</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CLATS – Cycle Locator and Anti Theft System</vt:lpstr>
      <vt:lpstr>Objectives</vt:lpstr>
      <vt:lpstr>Introduction</vt:lpstr>
      <vt:lpstr>Novelty : </vt:lpstr>
      <vt:lpstr>Demo :</vt:lpstr>
      <vt:lpstr>      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CLATS – Cycle Locator and Anti Theft System</dc:title>
  <dc:creator>Arbaaz Qureshi</dc:creator>
  <cp:lastModifiedBy>Arbaaz Qureshi</cp:lastModifiedBy>
  <cp:revision>4</cp:revision>
  <dcterms:created xsi:type="dcterms:W3CDTF">2017-04-20T04:27:46Z</dcterms:created>
  <dcterms:modified xsi:type="dcterms:W3CDTF">2019-01-09T09:32:20Z</dcterms:modified>
</cp:coreProperties>
</file>