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D4DA-B84F-F0D4-E54C-D22A9BE69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629CC-74C8-D5CC-1C91-D4FB92C47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C11F-00F8-0ED0-BB1A-522493C4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C4BD-5762-F265-2B09-5225B06D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803B-2248-35F8-2A63-6651D999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1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A07E-1628-8048-B6BB-B2A9DCF3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76257-6B51-6528-22B4-C9070503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49DB-E13B-7C7C-9238-14FCC474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F3D02-86E3-3035-74E3-480AB19A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15AFA-7DE2-7226-294B-5C57DABA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3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08E44-2312-1A60-2F22-DCADC76D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12F0-CAE5-CD53-2405-2BD405FE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714D-F425-4FCE-A1DE-B4150BA2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DE4BC-D577-8FB9-2089-877B048F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1FCA-94F1-1C42-93BD-36864D1B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3AEE-DB30-1BD2-0BEE-E6E96BB6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EF46-B15B-AFFE-7594-3A0B49BF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97F4C-E263-0C6E-C2C7-DAAE445D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4EB5D-256D-21C5-9A67-A4B47DED9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102A-756C-AA34-CBF1-A245709E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40C5-80E3-6CA8-68AC-0B9B2DF7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22088-6A51-5660-79CE-2A55BB73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3E63C-FF29-8376-B921-22F90114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46B8-8299-3F7F-3809-6B3BAC1D2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83AF-A368-F63F-9783-1E07D0CC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9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62A0-F010-2A70-0004-726B7540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520E-1C02-5F2E-901A-3B83D1473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FA7FF-930F-13A2-CCFA-FD40985D3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6B309-C112-76CD-9AEC-641C878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4839D-CC29-1A74-F07F-4358F49B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CF7D-4FCB-5F6C-1BBB-667C291D8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01E67-26A4-0951-5D79-7204DFBD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35D3-38FE-24C7-9695-BE154929F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D0D37-48BF-C454-515F-5622798B4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C5CCD-2323-7AD8-62B5-2043EF98F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FC3CE-EE22-F757-B96E-F90FE130C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CECFD-5987-3E0E-98B1-94CB63F11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9D9C1-FB86-E99E-68C8-2497F8D8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EB5E-C3E3-3F05-6E81-CB19771F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90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7827-D938-9DB0-CE24-086A3183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300DD2-5C42-647F-C0A5-1015C4D1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61D9B-901D-757D-EFD6-16A8A8E7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54BF-256F-1F37-AE68-8113CDC7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37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E6FA2-D383-D063-F885-F9447866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18FA0-D698-F276-1E44-F585D1DD2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B0D35-B026-9F8D-A305-FAF878B1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9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1F83-1CDB-1A01-209D-6FAF299E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5D67-0F2D-56B9-37ED-BAFE3F99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9EC79-ACAF-4DCC-C3E0-5461417BA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3671-4AD5-AFC9-09A9-45C9EF20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3E04A-CAD6-25BD-EFC2-7B429135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2C852-D895-F759-1E7D-F94D4902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8DFFF-D439-605C-F584-B92A0A0D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AA07E-83F8-A04A-29D2-D259206B6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582F8-14E4-554A-F6C4-3F1325533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F6CF-1BB4-D37D-ABDE-984C929B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9A0A1-F5F3-7F67-5761-C64DDFA7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8F2A0-0BBE-0254-ADF5-12143D28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0E8C31-A9FA-A580-CA1C-9F085EFB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E240E-2808-4FEA-BA3B-8F72672E9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12F-9BDA-64FB-F4A6-2AE9531DD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713BE-B739-4CC0-B4CE-95E82AEB026E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0335-D235-8631-27F4-BC6B9C39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5568B-2262-F738-794C-01C180325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B548B-CF86-4547-A99D-FD28BE9D5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9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JUPUDI DHEERAJ</dc:creator>
  <cp:lastModifiedBy>JUPUDI DHEERAJ</cp:lastModifiedBy>
  <cp:revision>1</cp:revision>
  <dcterms:created xsi:type="dcterms:W3CDTF">2025-02-19T13:44:53Z</dcterms:created>
  <dcterms:modified xsi:type="dcterms:W3CDTF">2025-02-19T13:45:38Z</dcterms:modified>
</cp:coreProperties>
</file>