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A44D-FDC8-0BA9-A2C0-52EF3EDB1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2B6CF-F358-1307-BE4D-842FB5DCF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FB84-1F53-9148-316B-6425BF7CE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13BE-B739-4CC0-B4CE-95E82AEB026E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83023-2FBD-CB44-E0CC-E9C0295F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EB903-3F1F-6D52-9E06-E43D5EAE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548B-CF86-4547-A99D-FD28BE9D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8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C101-C881-41B7-B342-9F5EF46F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E25D3-053E-F1F1-BDCF-FED8BB051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F444C-56D1-B1B5-3D69-7E2D1121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13BE-B739-4CC0-B4CE-95E82AEB026E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1B39F-E515-4773-2265-92F959DE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68645-6ECB-AF92-7179-72F082E8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548B-CF86-4547-A99D-FD28BE9D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4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160DA-1FB8-F4B6-F890-A34F18E61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37925-5380-3CF7-7796-3AD74D3D8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1991F-AEE1-C636-8854-2A644A11A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13BE-B739-4CC0-B4CE-95E82AEB026E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1216A-9F37-B74A-8118-D93845CA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5F787-892B-0D4F-D9CE-C3CDE771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548B-CF86-4547-A99D-FD28BE9D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91E7-C88D-D22B-0E64-06B8C22E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C9945-0CDE-423B-2DBD-F62BA583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23B8A-10D1-99FF-8FD9-361A207B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13BE-B739-4CC0-B4CE-95E82AEB026E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5C38E-CAC9-CAA3-4E84-9B8739143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F89C5-17DA-B823-A9E1-9C0F967D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548B-CF86-4547-A99D-FD28BE9D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4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61B9-C3FF-5800-DA76-F6833340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B5B54-9969-F8DB-580E-E17AA4E96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5CDC5-A757-5B1A-C145-20FC0A1E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13BE-B739-4CC0-B4CE-95E82AEB026E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76F37-207A-18DC-FF2D-C3EB40EA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DF56D-BF19-A0FC-B0E3-D4434154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548B-CF86-4547-A99D-FD28BE9D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D4F8-4676-1E2B-6113-55D2320C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BB3C-C8E1-D9CB-59AD-EE8DADF91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C8A5C-2B2B-DB98-52F7-B7496C2BB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BB31A-235F-1BAA-6D5F-395FDFBF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13BE-B739-4CC0-B4CE-95E82AEB026E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B6488-5239-214A-7E35-CFEB0DD0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30EEA-F1FE-5CD5-96F2-01001E46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548B-CF86-4547-A99D-FD28BE9D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7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70AB-9FB3-DD83-7526-E226A3D4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96F54-F271-2F94-8F2C-2815AB0C4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993BA-8101-1FAB-9978-D8365C305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00254-D296-358B-7BC0-3E29DEC79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5D0F8-152E-753D-7277-03699BB3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0B3E1-730A-D8C8-A897-D3550473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13BE-B739-4CC0-B4CE-95E82AEB026E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6BC6B-8CEF-DA8D-B558-C53159C7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D48BC-96BF-FF6A-58DA-B4D98227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548B-CF86-4547-A99D-FD28BE9D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0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A4AD-0B8A-4CE0-B35F-822D966E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C1BFC-6BD6-C6F9-5684-082B544B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13BE-B739-4CC0-B4CE-95E82AEB026E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6F161-D328-59F5-6F27-D228B080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F243C-9ACE-A2A8-508E-CD5532A2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548B-CF86-4547-A99D-FD28BE9D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5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18E58-D3AF-4270-E0B2-5CF8E2F8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13BE-B739-4CC0-B4CE-95E82AEB026E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20C67-52F6-7336-91A6-A3195EE9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8F840-2DAB-C320-71A5-8DAE7783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548B-CF86-4547-A99D-FD28BE9D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8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EC6E-ECC8-C9DC-5C27-8AFBCAFA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EFE41-B3B7-9666-60FA-AAAFCD272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01CD5-819C-F1A3-E5E0-2AA1B8796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9AA5A-F513-1A8F-83B2-3B412A3F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13BE-B739-4CC0-B4CE-95E82AEB026E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94E10-AF2F-8EBE-42D6-B75B2FF5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C9EE3-4865-52AC-FF6F-904CDF50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548B-CF86-4547-A99D-FD28BE9D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E606-01F6-ECD1-1319-35ABAFF5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413D1-41BD-57DA-74F0-EA8019B15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5A0F4-4D3B-DEC0-7F17-272DF82A3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E13A6-3D3E-9088-1DA6-F75252C8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13BE-B739-4CC0-B4CE-95E82AEB026E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77585-14D7-7C71-93F6-7CCD65FB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3CE41-AB21-8618-9522-C13369E0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548B-CF86-4547-A99D-FD28BE9D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2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76891-E8AB-F215-A462-22E1B934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D980F-F54D-CB37-0F82-287A4B009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A6136-03B7-A080-3E5F-E91B15DCB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713BE-B739-4CC0-B4CE-95E82AEB026E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48B49-62E5-CAD4-EDD2-8BF4C9EBF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D47C1-F666-FECB-EE78-102E053C0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B548B-CF86-4547-A99D-FD28BE9D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4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6A5520D-DA3D-BD71-B734-95EBDC824B1E}"/>
              </a:ext>
            </a:extLst>
          </p:cNvPr>
          <p:cNvGrpSpPr/>
          <p:nvPr/>
        </p:nvGrpSpPr>
        <p:grpSpPr>
          <a:xfrm>
            <a:off x="633730" y="171212"/>
            <a:ext cx="10924540" cy="1828800"/>
            <a:chOff x="633730" y="171212"/>
            <a:chExt cx="10924540" cy="18288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8F993E-2294-966A-ABDD-16A50160B126}"/>
                </a:ext>
              </a:extLst>
            </p:cNvPr>
            <p:cNvSpPr txBox="1"/>
            <p:nvPr/>
          </p:nvSpPr>
          <p:spPr>
            <a:xfrm>
              <a:off x="2820670" y="547003"/>
              <a:ext cx="87376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RAJAMAHENDRI INSTITUTE OF ENGINEERING AND TECCHNOLOGY</a:t>
              </a:r>
            </a:p>
          </p:txBody>
        </p:sp>
        <p:pic>
          <p:nvPicPr>
            <p:cNvPr id="1028" name="Picture 4" descr="Rajamahendri Institute of Engineering &amp; Technology RIET">
              <a:extLst>
                <a:ext uri="{FF2B5EF4-FFF2-40B4-BE49-F238E27FC236}">
                  <a16:creationId xmlns:a16="http://schemas.microsoft.com/office/drawing/2014/main" id="{1EB5FA0C-8CB0-D8E9-FEE8-A5B275B78D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730" y="171212"/>
              <a:ext cx="19431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E7C734-362F-B208-D45E-EC517E0F3D18}"/>
              </a:ext>
            </a:extLst>
          </p:cNvPr>
          <p:cNvSpPr txBox="1"/>
          <p:nvPr/>
        </p:nvSpPr>
        <p:spPr>
          <a:xfrm>
            <a:off x="1894840" y="2049304"/>
            <a:ext cx="840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ELECTRONICS AND COMMUNICATION ENGINEERING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B0A40-D484-44AC-19B4-B5DA138AAB7E}"/>
              </a:ext>
            </a:extLst>
          </p:cNvPr>
          <p:cNvSpPr txBox="1"/>
          <p:nvPr/>
        </p:nvSpPr>
        <p:spPr>
          <a:xfrm>
            <a:off x="633730" y="4116307"/>
            <a:ext cx="3348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Under the Guidance of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Dr. CH. SURYABABU,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M.Tech, Ph.D.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3C4C9-EDC5-24D3-4AF9-620A472F2588}"/>
              </a:ext>
            </a:extLst>
          </p:cNvPr>
          <p:cNvSpPr txBox="1"/>
          <p:nvPr/>
        </p:nvSpPr>
        <p:spPr>
          <a:xfrm>
            <a:off x="6096000" y="4116307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PRESENTED BY:</a:t>
            </a:r>
            <a:br>
              <a:rPr lang="en-US" sz="2400" dirty="0">
                <a:cs typeface="Times New Roman" panose="02020603050405020304" pitchFamily="18" charset="0"/>
              </a:rPr>
            </a:br>
            <a:r>
              <a:rPr lang="en-US" sz="2400" dirty="0">
                <a:cs typeface="Times New Roman" panose="02020603050405020304" pitchFamily="18" charset="0"/>
              </a:rPr>
              <a:t>J. DHEERAJ			21MD1A0429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G. BHARATH CHANDU		21MD1A0422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N. SATISH CHANDRA 		22MD5A0407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M. JAGADIESHESWAR 		21MD1A0440</a:t>
            </a:r>
          </a:p>
        </p:txBody>
      </p:sp>
    </p:spTree>
    <p:extLst>
      <p:ext uri="{BB962C8B-B14F-4D97-AF65-F5344CB8AC3E}">
        <p14:creationId xmlns:p14="http://schemas.microsoft.com/office/powerpoint/2010/main" val="40699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C97D89-3979-D9EC-2F9E-F1BA5D0A9EF4}"/>
              </a:ext>
            </a:extLst>
          </p:cNvPr>
          <p:cNvSpPr txBox="1"/>
          <p:nvPr/>
        </p:nvSpPr>
        <p:spPr>
          <a:xfrm>
            <a:off x="721360" y="695960"/>
            <a:ext cx="135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DEB5C5-95DE-9DEC-6F84-929E462EC78F}"/>
              </a:ext>
            </a:extLst>
          </p:cNvPr>
          <p:cNvCxnSpPr/>
          <p:nvPr/>
        </p:nvCxnSpPr>
        <p:spPr>
          <a:xfrm>
            <a:off x="355600" y="1382931"/>
            <a:ext cx="18288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3D59D7-9A28-C65D-5390-DFAD2739FC7B}"/>
              </a:ext>
            </a:extLst>
          </p:cNvPr>
          <p:cNvSpPr txBox="1"/>
          <p:nvPr/>
        </p:nvSpPr>
        <p:spPr>
          <a:xfrm>
            <a:off x="670560" y="2459504"/>
            <a:ext cx="6522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  <a:cs typeface="Times New Roman" panose="02020603050405020304" pitchFamily="18" charset="0"/>
              </a:rPr>
              <a:t>Mean Based Approach To Omnidirectional Pathfinding Algorithm Using Single Ultrasonic Sensor for Robotic Car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D124E6-63D7-8D3A-1091-87D4B848A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80" y="2247264"/>
            <a:ext cx="4460240" cy="330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6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C97D89-3979-D9EC-2F9E-F1BA5D0A9EF4}"/>
              </a:ext>
            </a:extLst>
          </p:cNvPr>
          <p:cNvSpPr txBox="1"/>
          <p:nvPr/>
        </p:nvSpPr>
        <p:spPr>
          <a:xfrm>
            <a:off x="721360" y="675640"/>
            <a:ext cx="219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Contents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DEB5C5-95DE-9DEC-6F84-929E462EC78F}"/>
              </a:ext>
            </a:extLst>
          </p:cNvPr>
          <p:cNvCxnSpPr>
            <a:cxnSpLocks/>
          </p:cNvCxnSpPr>
          <p:nvPr/>
        </p:nvCxnSpPr>
        <p:spPr>
          <a:xfrm>
            <a:off x="355600" y="1382931"/>
            <a:ext cx="27432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3D59D7-9A28-C65D-5390-DFAD2739FC7B}"/>
              </a:ext>
            </a:extLst>
          </p:cNvPr>
          <p:cNvSpPr txBox="1"/>
          <p:nvPr/>
        </p:nvSpPr>
        <p:spPr>
          <a:xfrm>
            <a:off x="1036320" y="1781155"/>
            <a:ext cx="65227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Problem statement &amp; 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System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Working 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Block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Sensors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Existing methods &amp; limitations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Proposed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Advantages and future scope </a:t>
            </a:r>
          </a:p>
        </p:txBody>
      </p:sp>
    </p:spTree>
    <p:extLst>
      <p:ext uri="{BB962C8B-B14F-4D97-AF65-F5344CB8AC3E}">
        <p14:creationId xmlns:p14="http://schemas.microsoft.com/office/powerpoint/2010/main" val="195861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C97D89-3979-D9EC-2F9E-F1BA5D0A9EF4}"/>
              </a:ext>
            </a:extLst>
          </p:cNvPr>
          <p:cNvSpPr txBox="1"/>
          <p:nvPr/>
        </p:nvSpPr>
        <p:spPr>
          <a:xfrm>
            <a:off x="721360" y="675640"/>
            <a:ext cx="219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Abstract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DEB5C5-95DE-9DEC-6F84-929E462EC78F}"/>
              </a:ext>
            </a:extLst>
          </p:cNvPr>
          <p:cNvCxnSpPr>
            <a:cxnSpLocks/>
          </p:cNvCxnSpPr>
          <p:nvPr/>
        </p:nvCxnSpPr>
        <p:spPr>
          <a:xfrm>
            <a:off x="355600" y="1382931"/>
            <a:ext cx="27432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3D59D7-9A28-C65D-5390-DFAD2739FC7B}"/>
              </a:ext>
            </a:extLst>
          </p:cNvPr>
          <p:cNvSpPr txBox="1"/>
          <p:nvPr/>
        </p:nvSpPr>
        <p:spPr>
          <a:xfrm>
            <a:off x="1036320" y="1781155"/>
            <a:ext cx="104343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propose an </a:t>
            </a:r>
            <a:r>
              <a:rPr lang="en-US" sz="2400" b="1" dirty="0"/>
              <a:t>IoT-enabled</a:t>
            </a:r>
            <a:r>
              <a:rPr lang="en-US" sz="2400" dirty="0"/>
              <a:t> omnidirectional pathfinding system to improve real-time obstacle detection and navigation for autonomous robotic vehicles. By integrating a </a:t>
            </a:r>
            <a:r>
              <a:rPr lang="en-US" sz="2400" b="1" dirty="0"/>
              <a:t>single ultrasonic sensor</a:t>
            </a:r>
            <a:r>
              <a:rPr lang="en-US" sz="2400" dirty="0"/>
              <a:t>, a servo motor, L293D motor driver, and IoT-based monitoring, our system scans a 180-degree field for better detection and accuracy. Processed data from the sensor allows smooth navigation via a </a:t>
            </a:r>
            <a:r>
              <a:rPr lang="en-US" sz="2400" b="1" dirty="0"/>
              <a:t>mean-based pathfinding algorithm</a:t>
            </a:r>
            <a:r>
              <a:rPr lang="en-US" sz="2400" dirty="0"/>
              <a:t>. This system reduces false positives, optimizes movement, and enables remote monitoring, ideal for applications like search-and-rescue, industrial automation, and hazardous environment exploration.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32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C97D89-3979-D9EC-2F9E-F1BA5D0A9EF4}"/>
              </a:ext>
            </a:extLst>
          </p:cNvPr>
          <p:cNvSpPr txBox="1"/>
          <p:nvPr/>
        </p:nvSpPr>
        <p:spPr>
          <a:xfrm>
            <a:off x="436880" y="675640"/>
            <a:ext cx="291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Introduction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DEB5C5-95DE-9DEC-6F84-929E462EC78F}"/>
              </a:ext>
            </a:extLst>
          </p:cNvPr>
          <p:cNvCxnSpPr>
            <a:cxnSpLocks/>
          </p:cNvCxnSpPr>
          <p:nvPr/>
        </p:nvCxnSpPr>
        <p:spPr>
          <a:xfrm>
            <a:off x="355600" y="1382931"/>
            <a:ext cx="2743200" cy="0"/>
          </a:xfrm>
          <a:prstGeom prst="lin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3D59D7-9A28-C65D-5390-DFAD2739FC7B}"/>
              </a:ext>
            </a:extLst>
          </p:cNvPr>
          <p:cNvSpPr txBox="1"/>
          <p:nvPr/>
        </p:nvSpPr>
        <p:spPr>
          <a:xfrm>
            <a:off x="1036320" y="1781155"/>
            <a:ext cx="1043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  <a:cs typeface="Times New Roman" panose="02020603050405020304" pitchFamily="18" charset="0"/>
              </a:rPr>
              <a:t>-54564654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11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195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JUPUDI DHEERAJ</dc:creator>
  <cp:lastModifiedBy>JUPUDI DHEERAJ</cp:lastModifiedBy>
  <cp:revision>4</cp:revision>
  <dcterms:created xsi:type="dcterms:W3CDTF">2025-02-19T13:44:53Z</dcterms:created>
  <dcterms:modified xsi:type="dcterms:W3CDTF">2025-02-19T16:54:14Z</dcterms:modified>
</cp:coreProperties>
</file>