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2/20/2025</a:t>
            </a:fld>
            <a:endParaRPr lang="en-US"/>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2/20/2025</a:t>
            </a:fld>
            <a:endParaRPr lang="en-US"/>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049304"/>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200329"/>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p:txBody>
      </p:sp>
      <p:sp>
        <p:nvSpPr>
          <p:cNvPr id="6" name="TextBox 5">
            <a:extLst>
              <a:ext uri="{FF2B5EF4-FFF2-40B4-BE49-F238E27FC236}">
                <a16:creationId xmlns:a16="http://schemas.microsoft.com/office/drawing/2014/main" id="{5D03C4C9-EDC5-24D3-4AF9-620A472F2588}"/>
              </a:ext>
            </a:extLst>
          </p:cNvPr>
          <p:cNvSpPr txBox="1"/>
          <p:nvPr/>
        </p:nvSpPr>
        <p:spPr>
          <a:xfrm>
            <a:off x="6096000" y="4116307"/>
            <a:ext cx="6096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HC-SR104</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3416320"/>
          </a:xfrm>
          <a:prstGeom prst="rect">
            <a:avLst/>
          </a:prstGeom>
          <a:noFill/>
        </p:spPr>
        <p:txBody>
          <a:bodyPr wrap="square" rtlCol="0">
            <a:spAutoFit/>
          </a:bodyPr>
          <a:lstStyle/>
          <a:p>
            <a:r>
              <a:rPr lang="en-US" sz="2400" dirty="0">
                <a:latin typeface="+mj-lt"/>
              </a:rPr>
              <a:t>An ultrasonic sensor is a device that uses ultrasonic waves to measure the distance to an object. It emits high-frequency sound waves and measures the time it takes for the echo to return. This information is then used to calculate the distance to the object. Ultrasonic sensors are commonly used in robotics, automation, and automotive applications for obstacle detection and distance measurement.</a:t>
            </a:r>
          </a:p>
        </p:txBody>
      </p:sp>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488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81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3416320"/>
          </a:xfrm>
          <a:prstGeom prst="rect">
            <a:avLst/>
          </a:prstGeom>
          <a:noFill/>
        </p:spPr>
        <p:txBody>
          <a:bodyPr wrap="square" rtlCol="0">
            <a:spAutoFit/>
          </a:bodyPr>
          <a:lstStyle/>
          <a:p>
            <a:r>
              <a:rPr lang="en-US" sz="2400" dirty="0">
                <a:latin typeface="+mj-lt"/>
              </a:rPr>
              <a:t>Jumper wires are short, flexible wires with connector pins at each end. They are used to establish electrical connections between components on a breadboard or other prototyping tools. These wires come in various lengths and colors, making it easy to create and organize circuits during prototyping and testing. They are essential for building and testing electronic projects quickly and efficiently.</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11BBAE-835A-A5C2-F9DA-2AB0DCDA0447}"/>
                </a:ext>
              </a:extLst>
            </p:cNvPr>
            <p:cNvSpPr/>
            <p:nvPr/>
          </p:nvSpPr>
          <p:spPr>
            <a:xfrm>
              <a:off x="5476240" y="6145629"/>
              <a:ext cx="1239520" cy="447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35092C63-FFA5-9D19-FC77-84329EFF7BEE}"/>
              </a:ext>
            </a:extLst>
          </p:cNvPr>
          <p:cNvSpPr txBox="1"/>
          <p:nvPr/>
        </p:nvSpPr>
        <p:spPr>
          <a:xfrm>
            <a:off x="5638099" y="5904821"/>
            <a:ext cx="914400" cy="369332"/>
          </a:xfrm>
          <a:prstGeom prst="rect">
            <a:avLst/>
          </a:prstGeom>
          <a:noFill/>
        </p:spPr>
        <p:txBody>
          <a:bodyPr wrap="square" rtlCol="0">
            <a:spAutoFit/>
          </a:bodyPr>
          <a:lstStyle/>
          <a:p>
            <a:pPr algn="ctr"/>
            <a:r>
              <a:rPr lang="en-US" dirty="0"/>
              <a:t>IOT</a:t>
            </a:r>
          </a:p>
        </p:txBody>
      </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41652FF-563D-F5B2-52B2-2F870F70D27D}"/>
              </a:ext>
            </a:extLst>
          </p:cNvPr>
          <p:cNvSpPr/>
          <p:nvPr/>
        </p:nvSpPr>
        <p:spPr>
          <a:xfrm rot="16200000">
            <a:off x="5921877" y="5476928"/>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Existing Methods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1391920" y="1752600"/>
            <a:ext cx="504952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df</a:t>
            </a:r>
            <a:endParaRPr lang="en-US" dirty="0"/>
          </a:p>
        </p:txBody>
      </p:sp>
    </p:spTree>
    <p:extLst>
      <p:ext uri="{BB962C8B-B14F-4D97-AF65-F5344CB8AC3E}">
        <p14:creationId xmlns:p14="http://schemas.microsoft.com/office/powerpoint/2010/main" val="380012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IoT-enabled</a:t>
            </a:r>
            <a:r>
              <a:rPr lang="en-US" sz="2400" dirty="0"/>
              <a:t> omnidirectional pathfinding system to improve real-time obstacle detection and navigation for autonomous robotic vehicles. By integrating a </a:t>
            </a:r>
            <a:r>
              <a:rPr lang="en-US" sz="2400" b="1" dirty="0"/>
              <a:t>single ultrasonic sensor</a:t>
            </a:r>
            <a:r>
              <a:rPr lang="en-US" sz="2400" dirty="0"/>
              <a:t>, a servo motor, L293D motor driver, and IoT-based monitoring,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156728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836</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13</cp:revision>
  <dcterms:created xsi:type="dcterms:W3CDTF">2025-02-19T13:44:53Z</dcterms:created>
  <dcterms:modified xsi:type="dcterms:W3CDTF">2025-02-20T03:07:49Z</dcterms:modified>
</cp:coreProperties>
</file>