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ficHXaIkn2DM4MP67DKBYjPN2416Oe8K/view?usp=drivesd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851648" cy="1828800"/>
          </a:xfrm>
        </p:spPr>
        <p:txBody>
          <a:bodyPr/>
          <a:lstStyle/>
          <a:p>
            <a:pPr algn="ctr"/>
            <a:r>
              <a:rPr lang="en-US" dirty="0" smtClean="0"/>
              <a:t>LWC Assignment </a:t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Shopping Cart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819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 this assignment I tried to built a shopping cart site on LWC and implemented the invoice attachment as PDF which involves VF page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7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Confirm Order</a:t>
            </a:r>
            <a:br>
              <a:rPr lang="en-US" dirty="0" smtClean="0"/>
            </a:br>
            <a:r>
              <a:rPr lang="en-US" sz="2200" dirty="0" smtClean="0">
                <a:solidFill>
                  <a:schemeClr val="tx1"/>
                </a:solidFill>
              </a:rPr>
              <a:t>There is a button in cart page ‘Confirm Order’ which redirects you to Select/Add address page to confirm your deliver address.</a:t>
            </a:r>
            <a:br>
              <a:rPr lang="en-US" sz="2200" dirty="0" smtClean="0">
                <a:solidFill>
                  <a:schemeClr val="tx1"/>
                </a:solidFill>
              </a:rPr>
            </a:b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6" y="2396089"/>
            <a:ext cx="7535327" cy="3467584"/>
          </a:xfrm>
        </p:spPr>
      </p:pic>
    </p:spTree>
    <p:extLst>
      <p:ext uri="{BB962C8B-B14F-4D97-AF65-F5344CB8AC3E}">
        <p14:creationId xmlns:p14="http://schemas.microsoft.com/office/powerpoint/2010/main" val="1950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Edit your current address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47800"/>
            <a:ext cx="3296110" cy="3581900"/>
          </a:xfrm>
        </p:spPr>
      </p:pic>
    </p:spTree>
    <p:extLst>
      <p:ext uri="{BB962C8B-B14F-4D97-AF65-F5344CB8AC3E}">
        <p14:creationId xmlns:p14="http://schemas.microsoft.com/office/powerpoint/2010/main" val="2637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address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31994"/>
            <a:ext cx="8229600" cy="3195774"/>
          </a:xfrm>
        </p:spPr>
      </p:pic>
    </p:spTree>
    <p:extLst>
      <p:ext uri="{BB962C8B-B14F-4D97-AF65-F5344CB8AC3E}">
        <p14:creationId xmlns:p14="http://schemas.microsoft.com/office/powerpoint/2010/main" val="397753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After selecting the address an invoice is generated </a:t>
            </a:r>
            <a:endParaRPr lang="en-US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>
            <a:normAutofit/>
          </a:bodyPr>
          <a:lstStyle/>
          <a:p>
            <a:r>
              <a:rPr lang="en-US" sz="2000" dirty="0"/>
              <a:t>This invoice is mailed to customer and also saved in database under notes and </a:t>
            </a:r>
            <a:r>
              <a:rPr lang="en-US" sz="2000" dirty="0" smtClean="0"/>
              <a:t>attachment with respect that your order is confirmed. 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7570470" cy="4256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1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Video Link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https://drive.google.com/file/d/1ficHXaIkn2DM4MP67DKBYjPN2416Oe8K/view?usp=drivesdk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8229600" cy="3207624"/>
          </a:xfrm>
        </p:spPr>
      </p:pic>
    </p:spTree>
    <p:extLst>
      <p:ext uri="{BB962C8B-B14F-4D97-AF65-F5344CB8AC3E}">
        <p14:creationId xmlns:p14="http://schemas.microsoft.com/office/powerpoint/2010/main" val="10698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40"/>
          <a:stretch/>
        </p:blipFill>
        <p:spPr>
          <a:xfrm>
            <a:off x="19665" y="685800"/>
            <a:ext cx="9144000" cy="257359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40545"/>
            <a:ext cx="8991600" cy="310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Login and Sign Up Page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3170470"/>
          </a:xfrm>
        </p:spPr>
      </p:pic>
    </p:spTree>
    <p:extLst>
      <p:ext uri="{BB962C8B-B14F-4D97-AF65-F5344CB8AC3E}">
        <p14:creationId xmlns:p14="http://schemas.microsoft.com/office/powerpoint/2010/main" val="22332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69" y="961680"/>
            <a:ext cx="6354062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Edit Profile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7" t="26586" r="567" b="47599"/>
          <a:stretch/>
        </p:blipFill>
        <p:spPr bwMode="auto">
          <a:xfrm>
            <a:off x="457200" y="1295400"/>
            <a:ext cx="7807253" cy="1133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8" b="5947"/>
          <a:stretch/>
        </p:blipFill>
        <p:spPr bwMode="auto">
          <a:xfrm>
            <a:off x="76200" y="2893149"/>
            <a:ext cx="9030929" cy="352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Product Page Layout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75" b="30417"/>
          <a:stretch/>
        </p:blipFill>
        <p:spPr bwMode="auto">
          <a:xfrm>
            <a:off x="304800" y="1295401"/>
            <a:ext cx="8229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0"/>
            <a:ext cx="8305800" cy="338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Cart Detail</a:t>
            </a:r>
            <a:br>
              <a:rPr lang="en-US" dirty="0" smtClean="0"/>
            </a:br>
            <a:r>
              <a:rPr lang="en-US" sz="2700" dirty="0" smtClean="0">
                <a:solidFill>
                  <a:schemeClr val="tx1"/>
                </a:solidFill>
              </a:rPr>
              <a:t>to add product you have to login</a:t>
            </a:r>
            <a:br>
              <a:rPr lang="en-US" sz="2700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7907594" cy="3355906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39" y="3933416"/>
            <a:ext cx="6173061" cy="29245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5181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can edit the size and quantity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</TotalTime>
  <Words>95</Words>
  <Application>Microsoft Office PowerPoint</Application>
  <PresentationFormat>On-screen Show (4:3)</PresentationFormat>
  <Paragraphs>15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LWC Assignment  Shopping Cart</vt:lpstr>
      <vt:lpstr>Demo Video Link </vt:lpstr>
      <vt:lpstr>Main Page</vt:lpstr>
      <vt:lpstr>PowerPoint Presentation</vt:lpstr>
      <vt:lpstr>Login and Sign Up Page </vt:lpstr>
      <vt:lpstr>PowerPoint Presentation</vt:lpstr>
      <vt:lpstr>Edit Profile </vt:lpstr>
      <vt:lpstr>Product Page Layout </vt:lpstr>
      <vt:lpstr>Cart Detail to add product you have to login </vt:lpstr>
      <vt:lpstr>Confirm Order There is a button in cart page ‘Confirm Order’ which redirects you to Select/Add address page to confirm your deliver address. </vt:lpstr>
      <vt:lpstr>Edit your current address </vt:lpstr>
      <vt:lpstr>Add new address</vt:lpstr>
      <vt:lpstr>After selecting the address an invoice is generated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LWC Assignment  Shopping Cart</dc:title>
  <dc:creator>acer</dc:creator>
  <cp:lastModifiedBy>acer</cp:lastModifiedBy>
  <cp:revision>4</cp:revision>
  <dcterms:created xsi:type="dcterms:W3CDTF">2020-05-11T05:28:44Z</dcterms:created>
  <dcterms:modified xsi:type="dcterms:W3CDTF">2020-05-11T05:59:57Z</dcterms:modified>
</cp:coreProperties>
</file>