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42" r:id="rId5"/>
    <p:sldId id="359" r:id="rId6"/>
    <p:sldId id="375" r:id="rId7"/>
    <p:sldId id="382" r:id="rId8"/>
    <p:sldId id="384" r:id="rId9"/>
    <p:sldId id="385" r:id="rId10"/>
    <p:sldId id="3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1EFC"/>
    <a:srgbClr val="000000"/>
    <a:srgbClr val="E3FBFE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9538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739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CC2C57-FF18-4504-BB25-1A512A420CC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4D000BE-A4C4-44A2-B4C4-DD1E33EC3341}">
      <dgm:prSet/>
      <dgm:spPr/>
      <dgm:t>
        <a:bodyPr/>
        <a:lstStyle/>
        <a:p>
          <a:r>
            <a:rPr lang="en-US" b="0" i="0"/>
            <a:t>Total Sales: The overall revenue generated from all items sold.</a:t>
          </a:r>
          <a:endParaRPr lang="en-US"/>
        </a:p>
      </dgm:t>
    </dgm:pt>
    <dgm:pt modelId="{95DD0691-443E-4BFD-ADB0-DDF3989FD6DA}" type="parTrans" cxnId="{835C7A0D-7539-4456-A6A9-494087242479}">
      <dgm:prSet/>
      <dgm:spPr/>
      <dgm:t>
        <a:bodyPr/>
        <a:lstStyle/>
        <a:p>
          <a:endParaRPr lang="en-US"/>
        </a:p>
      </dgm:t>
    </dgm:pt>
    <dgm:pt modelId="{9E117FA0-F790-4E28-87A1-6FB322F02A94}" type="sibTrans" cxnId="{835C7A0D-7539-4456-A6A9-494087242479}">
      <dgm:prSet/>
      <dgm:spPr/>
      <dgm:t>
        <a:bodyPr/>
        <a:lstStyle/>
        <a:p>
          <a:endParaRPr lang="en-US"/>
        </a:p>
      </dgm:t>
    </dgm:pt>
    <dgm:pt modelId="{A54C39CE-508A-4F48-8611-7523DA370EE4}">
      <dgm:prSet/>
      <dgm:spPr/>
      <dgm:t>
        <a:bodyPr/>
        <a:lstStyle/>
        <a:p>
          <a:r>
            <a:rPr lang="en-US" b="0" i="0"/>
            <a:t>Average Sales: The average revenue per sale.</a:t>
          </a:r>
          <a:endParaRPr lang="en-US"/>
        </a:p>
      </dgm:t>
    </dgm:pt>
    <dgm:pt modelId="{C24F01CD-50BD-4A0A-BB8D-7C14D010F44F}" type="parTrans" cxnId="{AECA5AF6-9BB0-41A9-81A8-85CF1EE9E6F1}">
      <dgm:prSet/>
      <dgm:spPr/>
      <dgm:t>
        <a:bodyPr/>
        <a:lstStyle/>
        <a:p>
          <a:endParaRPr lang="en-US"/>
        </a:p>
      </dgm:t>
    </dgm:pt>
    <dgm:pt modelId="{F9E19AEB-FF5E-4459-9C7A-086CE68D6B35}" type="sibTrans" cxnId="{AECA5AF6-9BB0-41A9-81A8-85CF1EE9E6F1}">
      <dgm:prSet/>
      <dgm:spPr/>
      <dgm:t>
        <a:bodyPr/>
        <a:lstStyle/>
        <a:p>
          <a:endParaRPr lang="en-US"/>
        </a:p>
      </dgm:t>
    </dgm:pt>
    <dgm:pt modelId="{26F55617-FDA0-484E-9E31-39A30828A559}">
      <dgm:prSet/>
      <dgm:spPr/>
      <dgm:t>
        <a:bodyPr/>
        <a:lstStyle/>
        <a:p>
          <a:r>
            <a:rPr lang="en-US" b="0" i="0"/>
            <a:t>Number of Items: The total count of different items sold.</a:t>
          </a:r>
          <a:endParaRPr lang="en-US"/>
        </a:p>
      </dgm:t>
    </dgm:pt>
    <dgm:pt modelId="{84CA5D72-A3A9-4DD9-BF52-2B2B9D2B0FB1}" type="parTrans" cxnId="{1BE3D396-6DE9-4571-9A31-8F53EA38E75C}">
      <dgm:prSet/>
      <dgm:spPr/>
      <dgm:t>
        <a:bodyPr/>
        <a:lstStyle/>
        <a:p>
          <a:endParaRPr lang="en-US"/>
        </a:p>
      </dgm:t>
    </dgm:pt>
    <dgm:pt modelId="{160671FA-2979-40CD-8345-4862E04B1EE5}" type="sibTrans" cxnId="{1BE3D396-6DE9-4571-9A31-8F53EA38E75C}">
      <dgm:prSet/>
      <dgm:spPr/>
      <dgm:t>
        <a:bodyPr/>
        <a:lstStyle/>
        <a:p>
          <a:endParaRPr lang="en-US"/>
        </a:p>
      </dgm:t>
    </dgm:pt>
    <dgm:pt modelId="{1353120A-90ED-4B18-909F-0A18D18B22F8}">
      <dgm:prSet/>
      <dgm:spPr/>
      <dgm:t>
        <a:bodyPr/>
        <a:lstStyle/>
        <a:p>
          <a:r>
            <a:rPr lang="en-US" b="0" i="0"/>
            <a:t>Average Rating: The average customer rating for items sold.</a:t>
          </a:r>
          <a:endParaRPr lang="en-US"/>
        </a:p>
      </dgm:t>
    </dgm:pt>
    <dgm:pt modelId="{175CD1CA-2499-4B87-A69B-508D1BD2EB31}" type="parTrans" cxnId="{B0DE250B-107A-4FAE-9DE2-B3DD26DB1168}">
      <dgm:prSet/>
      <dgm:spPr/>
      <dgm:t>
        <a:bodyPr/>
        <a:lstStyle/>
        <a:p>
          <a:endParaRPr lang="en-US"/>
        </a:p>
      </dgm:t>
    </dgm:pt>
    <dgm:pt modelId="{E55F3C35-3B7E-4C7D-B4E8-085C14FED840}" type="sibTrans" cxnId="{B0DE250B-107A-4FAE-9DE2-B3DD26DB1168}">
      <dgm:prSet/>
      <dgm:spPr/>
      <dgm:t>
        <a:bodyPr/>
        <a:lstStyle/>
        <a:p>
          <a:endParaRPr lang="en-US"/>
        </a:p>
      </dgm:t>
    </dgm:pt>
    <dgm:pt modelId="{FD7D6EAE-7955-46D0-97BD-36ED3F1EFA51}" type="pres">
      <dgm:prSet presAssocID="{E7CC2C57-FF18-4504-BB25-1A512A420CCD}" presName="root" presStyleCnt="0">
        <dgm:presLayoutVars>
          <dgm:dir/>
          <dgm:resizeHandles val="exact"/>
        </dgm:presLayoutVars>
      </dgm:prSet>
      <dgm:spPr/>
    </dgm:pt>
    <dgm:pt modelId="{2BB9F60C-9C56-4930-9624-A0E4A5C3DF28}" type="pres">
      <dgm:prSet presAssocID="{E4D000BE-A4C4-44A2-B4C4-DD1E33EC3341}" presName="compNode" presStyleCnt="0"/>
      <dgm:spPr/>
    </dgm:pt>
    <dgm:pt modelId="{D1CC0935-639E-4EB9-9B61-A43C4B1701D9}" type="pres">
      <dgm:prSet presAssocID="{E4D000BE-A4C4-44A2-B4C4-DD1E33EC3341}" presName="bgRect" presStyleLbl="bgShp" presStyleIdx="0" presStyleCnt="4"/>
      <dgm:spPr/>
    </dgm:pt>
    <dgm:pt modelId="{AE83CD54-D17E-4879-8748-F537DBEE6D90}" type="pres">
      <dgm:prSet presAssocID="{E4D000BE-A4C4-44A2-B4C4-DD1E33EC33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77AE949-5257-4BB5-BCE4-36D8249BB602}" type="pres">
      <dgm:prSet presAssocID="{E4D000BE-A4C4-44A2-B4C4-DD1E33EC3341}" presName="spaceRect" presStyleCnt="0"/>
      <dgm:spPr/>
    </dgm:pt>
    <dgm:pt modelId="{D1845D94-3E23-4543-8394-F0B22358A3D2}" type="pres">
      <dgm:prSet presAssocID="{E4D000BE-A4C4-44A2-B4C4-DD1E33EC3341}" presName="parTx" presStyleLbl="revTx" presStyleIdx="0" presStyleCnt="4">
        <dgm:presLayoutVars>
          <dgm:chMax val="0"/>
          <dgm:chPref val="0"/>
        </dgm:presLayoutVars>
      </dgm:prSet>
      <dgm:spPr/>
    </dgm:pt>
    <dgm:pt modelId="{BD7A1822-836D-48A0-9B8A-6C620EE8B814}" type="pres">
      <dgm:prSet presAssocID="{9E117FA0-F790-4E28-87A1-6FB322F02A94}" presName="sibTrans" presStyleCnt="0"/>
      <dgm:spPr/>
    </dgm:pt>
    <dgm:pt modelId="{B8804ABB-0C66-4286-B90A-BDE84FE7E921}" type="pres">
      <dgm:prSet presAssocID="{A54C39CE-508A-4F48-8611-7523DA370EE4}" presName="compNode" presStyleCnt="0"/>
      <dgm:spPr/>
    </dgm:pt>
    <dgm:pt modelId="{2747F97E-9770-4B03-88C5-3BA902794F16}" type="pres">
      <dgm:prSet presAssocID="{A54C39CE-508A-4F48-8611-7523DA370EE4}" presName="bgRect" presStyleLbl="bgShp" presStyleIdx="1" presStyleCnt="4"/>
      <dgm:spPr/>
    </dgm:pt>
    <dgm:pt modelId="{0A4B49A5-3CDA-4A40-B9C0-6D40D751A313}" type="pres">
      <dgm:prSet presAssocID="{A54C39CE-508A-4F48-8611-7523DA370EE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6AF40EC-A07D-4117-AA1F-321043ADC9A4}" type="pres">
      <dgm:prSet presAssocID="{A54C39CE-508A-4F48-8611-7523DA370EE4}" presName="spaceRect" presStyleCnt="0"/>
      <dgm:spPr/>
    </dgm:pt>
    <dgm:pt modelId="{24CDECA2-E343-4A4F-A212-3552F0F29BFA}" type="pres">
      <dgm:prSet presAssocID="{A54C39CE-508A-4F48-8611-7523DA370EE4}" presName="parTx" presStyleLbl="revTx" presStyleIdx="1" presStyleCnt="4">
        <dgm:presLayoutVars>
          <dgm:chMax val="0"/>
          <dgm:chPref val="0"/>
        </dgm:presLayoutVars>
      </dgm:prSet>
      <dgm:spPr/>
    </dgm:pt>
    <dgm:pt modelId="{34ECEBFC-EBDA-453C-B42F-B0957946A95D}" type="pres">
      <dgm:prSet presAssocID="{F9E19AEB-FF5E-4459-9C7A-086CE68D6B35}" presName="sibTrans" presStyleCnt="0"/>
      <dgm:spPr/>
    </dgm:pt>
    <dgm:pt modelId="{A26EDB2F-E007-4828-9CDF-D043A5A49E6E}" type="pres">
      <dgm:prSet presAssocID="{26F55617-FDA0-484E-9E31-39A30828A559}" presName="compNode" presStyleCnt="0"/>
      <dgm:spPr/>
    </dgm:pt>
    <dgm:pt modelId="{C95FFC59-E127-481A-BF50-69226BB7E58E}" type="pres">
      <dgm:prSet presAssocID="{26F55617-FDA0-484E-9E31-39A30828A559}" presName="bgRect" presStyleLbl="bgShp" presStyleIdx="2" presStyleCnt="4"/>
      <dgm:spPr/>
    </dgm:pt>
    <dgm:pt modelId="{3EADFA7C-6A74-40EC-B444-8186B8D0CE57}" type="pres">
      <dgm:prSet presAssocID="{26F55617-FDA0-484E-9E31-39A30828A5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AFF3A4B7-23AA-4483-A94D-4997FE40A2B2}" type="pres">
      <dgm:prSet presAssocID="{26F55617-FDA0-484E-9E31-39A30828A559}" presName="spaceRect" presStyleCnt="0"/>
      <dgm:spPr/>
    </dgm:pt>
    <dgm:pt modelId="{4639B32A-A425-4E68-A792-ADCE41E261F8}" type="pres">
      <dgm:prSet presAssocID="{26F55617-FDA0-484E-9E31-39A30828A559}" presName="parTx" presStyleLbl="revTx" presStyleIdx="2" presStyleCnt="4">
        <dgm:presLayoutVars>
          <dgm:chMax val="0"/>
          <dgm:chPref val="0"/>
        </dgm:presLayoutVars>
      </dgm:prSet>
      <dgm:spPr/>
    </dgm:pt>
    <dgm:pt modelId="{AB94DB92-9B39-4C18-9807-FC574A50CF79}" type="pres">
      <dgm:prSet presAssocID="{160671FA-2979-40CD-8345-4862E04B1EE5}" presName="sibTrans" presStyleCnt="0"/>
      <dgm:spPr/>
    </dgm:pt>
    <dgm:pt modelId="{5FE87AF5-F4A4-43C1-B69A-7AD1CDF103B9}" type="pres">
      <dgm:prSet presAssocID="{1353120A-90ED-4B18-909F-0A18D18B22F8}" presName="compNode" presStyleCnt="0"/>
      <dgm:spPr/>
    </dgm:pt>
    <dgm:pt modelId="{20C1C829-6468-4944-8D57-F66344E361DF}" type="pres">
      <dgm:prSet presAssocID="{1353120A-90ED-4B18-909F-0A18D18B22F8}" presName="bgRect" presStyleLbl="bgShp" presStyleIdx="3" presStyleCnt="4"/>
      <dgm:spPr/>
    </dgm:pt>
    <dgm:pt modelId="{3B59C70B-2C51-4897-8D31-AA0A61EFDCE9}" type="pres">
      <dgm:prSet presAssocID="{1353120A-90ED-4B18-909F-0A18D18B22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C792DF5A-3FA2-42E4-8885-C2C84C1165E7}" type="pres">
      <dgm:prSet presAssocID="{1353120A-90ED-4B18-909F-0A18D18B22F8}" presName="spaceRect" presStyleCnt="0"/>
      <dgm:spPr/>
    </dgm:pt>
    <dgm:pt modelId="{9E30173E-CFBC-41FB-8AB4-B21221203345}" type="pres">
      <dgm:prSet presAssocID="{1353120A-90ED-4B18-909F-0A18D18B22F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0DE250B-107A-4FAE-9DE2-B3DD26DB1168}" srcId="{E7CC2C57-FF18-4504-BB25-1A512A420CCD}" destId="{1353120A-90ED-4B18-909F-0A18D18B22F8}" srcOrd="3" destOrd="0" parTransId="{175CD1CA-2499-4B87-A69B-508D1BD2EB31}" sibTransId="{E55F3C35-3B7E-4C7D-B4E8-085C14FED840}"/>
    <dgm:cxn modelId="{835C7A0D-7539-4456-A6A9-494087242479}" srcId="{E7CC2C57-FF18-4504-BB25-1A512A420CCD}" destId="{E4D000BE-A4C4-44A2-B4C4-DD1E33EC3341}" srcOrd="0" destOrd="0" parTransId="{95DD0691-443E-4BFD-ADB0-DDF3989FD6DA}" sibTransId="{9E117FA0-F790-4E28-87A1-6FB322F02A94}"/>
    <dgm:cxn modelId="{D25EEE17-2448-4D5B-BE88-A455138DFAA9}" type="presOf" srcId="{E4D000BE-A4C4-44A2-B4C4-DD1E33EC3341}" destId="{D1845D94-3E23-4543-8394-F0B22358A3D2}" srcOrd="0" destOrd="0" presId="urn:microsoft.com/office/officeart/2018/2/layout/IconVerticalSolidList"/>
    <dgm:cxn modelId="{4ADB0067-7B4D-49B0-81E3-F64BF76E59B4}" type="presOf" srcId="{A54C39CE-508A-4F48-8611-7523DA370EE4}" destId="{24CDECA2-E343-4A4F-A212-3552F0F29BFA}" srcOrd="0" destOrd="0" presId="urn:microsoft.com/office/officeart/2018/2/layout/IconVerticalSolidList"/>
    <dgm:cxn modelId="{33589185-0811-4AB9-AF3B-CEBD223745DD}" type="presOf" srcId="{26F55617-FDA0-484E-9E31-39A30828A559}" destId="{4639B32A-A425-4E68-A792-ADCE41E261F8}" srcOrd="0" destOrd="0" presId="urn:microsoft.com/office/officeart/2018/2/layout/IconVerticalSolidList"/>
    <dgm:cxn modelId="{11F3588B-1AAB-43E3-B40F-24DA3E21CDCA}" type="presOf" srcId="{E7CC2C57-FF18-4504-BB25-1A512A420CCD}" destId="{FD7D6EAE-7955-46D0-97BD-36ED3F1EFA51}" srcOrd="0" destOrd="0" presId="urn:microsoft.com/office/officeart/2018/2/layout/IconVerticalSolidList"/>
    <dgm:cxn modelId="{1BE3D396-6DE9-4571-9A31-8F53EA38E75C}" srcId="{E7CC2C57-FF18-4504-BB25-1A512A420CCD}" destId="{26F55617-FDA0-484E-9E31-39A30828A559}" srcOrd="2" destOrd="0" parTransId="{84CA5D72-A3A9-4DD9-BF52-2B2B9D2B0FB1}" sibTransId="{160671FA-2979-40CD-8345-4862E04B1EE5}"/>
    <dgm:cxn modelId="{7D8ED7CF-18F3-4909-A63F-3F6D1DCC1B75}" type="presOf" srcId="{1353120A-90ED-4B18-909F-0A18D18B22F8}" destId="{9E30173E-CFBC-41FB-8AB4-B21221203345}" srcOrd="0" destOrd="0" presId="urn:microsoft.com/office/officeart/2018/2/layout/IconVerticalSolidList"/>
    <dgm:cxn modelId="{AECA5AF6-9BB0-41A9-81A8-85CF1EE9E6F1}" srcId="{E7CC2C57-FF18-4504-BB25-1A512A420CCD}" destId="{A54C39CE-508A-4F48-8611-7523DA370EE4}" srcOrd="1" destOrd="0" parTransId="{C24F01CD-50BD-4A0A-BB8D-7C14D010F44F}" sibTransId="{F9E19AEB-FF5E-4459-9C7A-086CE68D6B35}"/>
    <dgm:cxn modelId="{90DEB5E7-B49B-47E1-A8EA-EA08875AAF1A}" type="presParOf" srcId="{FD7D6EAE-7955-46D0-97BD-36ED3F1EFA51}" destId="{2BB9F60C-9C56-4930-9624-A0E4A5C3DF28}" srcOrd="0" destOrd="0" presId="urn:microsoft.com/office/officeart/2018/2/layout/IconVerticalSolidList"/>
    <dgm:cxn modelId="{FC5E3BE6-6681-4951-97AE-2A6D1D814B84}" type="presParOf" srcId="{2BB9F60C-9C56-4930-9624-A0E4A5C3DF28}" destId="{D1CC0935-639E-4EB9-9B61-A43C4B1701D9}" srcOrd="0" destOrd="0" presId="urn:microsoft.com/office/officeart/2018/2/layout/IconVerticalSolidList"/>
    <dgm:cxn modelId="{7E24B361-4D38-46CD-978B-1D3BCEDD5208}" type="presParOf" srcId="{2BB9F60C-9C56-4930-9624-A0E4A5C3DF28}" destId="{AE83CD54-D17E-4879-8748-F537DBEE6D90}" srcOrd="1" destOrd="0" presId="urn:microsoft.com/office/officeart/2018/2/layout/IconVerticalSolidList"/>
    <dgm:cxn modelId="{971C902D-7072-4D61-97D7-60E93D2649B2}" type="presParOf" srcId="{2BB9F60C-9C56-4930-9624-A0E4A5C3DF28}" destId="{777AE949-5257-4BB5-BCE4-36D8249BB602}" srcOrd="2" destOrd="0" presId="urn:microsoft.com/office/officeart/2018/2/layout/IconVerticalSolidList"/>
    <dgm:cxn modelId="{98FD25EB-C12B-44C7-9E25-B4D690A8A857}" type="presParOf" srcId="{2BB9F60C-9C56-4930-9624-A0E4A5C3DF28}" destId="{D1845D94-3E23-4543-8394-F0B22358A3D2}" srcOrd="3" destOrd="0" presId="urn:microsoft.com/office/officeart/2018/2/layout/IconVerticalSolidList"/>
    <dgm:cxn modelId="{A41715E4-9D03-4E71-91F5-ABB62E9BD60D}" type="presParOf" srcId="{FD7D6EAE-7955-46D0-97BD-36ED3F1EFA51}" destId="{BD7A1822-836D-48A0-9B8A-6C620EE8B814}" srcOrd="1" destOrd="0" presId="urn:microsoft.com/office/officeart/2018/2/layout/IconVerticalSolidList"/>
    <dgm:cxn modelId="{72A8A3B3-7FE1-4378-931A-9EDDBD81EB55}" type="presParOf" srcId="{FD7D6EAE-7955-46D0-97BD-36ED3F1EFA51}" destId="{B8804ABB-0C66-4286-B90A-BDE84FE7E921}" srcOrd="2" destOrd="0" presId="urn:microsoft.com/office/officeart/2018/2/layout/IconVerticalSolidList"/>
    <dgm:cxn modelId="{84E4C1E4-8A61-4EAA-9209-73D9D44EF9D7}" type="presParOf" srcId="{B8804ABB-0C66-4286-B90A-BDE84FE7E921}" destId="{2747F97E-9770-4B03-88C5-3BA902794F16}" srcOrd="0" destOrd="0" presId="urn:microsoft.com/office/officeart/2018/2/layout/IconVerticalSolidList"/>
    <dgm:cxn modelId="{F981CEC8-DCBF-4E4C-8B17-3A60924A06F7}" type="presParOf" srcId="{B8804ABB-0C66-4286-B90A-BDE84FE7E921}" destId="{0A4B49A5-3CDA-4A40-B9C0-6D40D751A313}" srcOrd="1" destOrd="0" presId="urn:microsoft.com/office/officeart/2018/2/layout/IconVerticalSolidList"/>
    <dgm:cxn modelId="{09262F36-3697-4154-8ED3-026D08312A86}" type="presParOf" srcId="{B8804ABB-0C66-4286-B90A-BDE84FE7E921}" destId="{F6AF40EC-A07D-4117-AA1F-321043ADC9A4}" srcOrd="2" destOrd="0" presId="urn:microsoft.com/office/officeart/2018/2/layout/IconVerticalSolidList"/>
    <dgm:cxn modelId="{326D6CCE-25A3-4D20-968D-A3359858F4E3}" type="presParOf" srcId="{B8804ABB-0C66-4286-B90A-BDE84FE7E921}" destId="{24CDECA2-E343-4A4F-A212-3552F0F29BFA}" srcOrd="3" destOrd="0" presId="urn:microsoft.com/office/officeart/2018/2/layout/IconVerticalSolidList"/>
    <dgm:cxn modelId="{ACEB9766-2CC8-4C3B-9406-43D6828502B0}" type="presParOf" srcId="{FD7D6EAE-7955-46D0-97BD-36ED3F1EFA51}" destId="{34ECEBFC-EBDA-453C-B42F-B0957946A95D}" srcOrd="3" destOrd="0" presId="urn:microsoft.com/office/officeart/2018/2/layout/IconVerticalSolidList"/>
    <dgm:cxn modelId="{0B2959D0-FF24-484F-84FD-B2ADD343BE62}" type="presParOf" srcId="{FD7D6EAE-7955-46D0-97BD-36ED3F1EFA51}" destId="{A26EDB2F-E007-4828-9CDF-D043A5A49E6E}" srcOrd="4" destOrd="0" presId="urn:microsoft.com/office/officeart/2018/2/layout/IconVerticalSolidList"/>
    <dgm:cxn modelId="{3FE8D835-7260-4E5C-96C4-D717D7FDCD1E}" type="presParOf" srcId="{A26EDB2F-E007-4828-9CDF-D043A5A49E6E}" destId="{C95FFC59-E127-481A-BF50-69226BB7E58E}" srcOrd="0" destOrd="0" presId="urn:microsoft.com/office/officeart/2018/2/layout/IconVerticalSolidList"/>
    <dgm:cxn modelId="{1A4F19FE-D1FD-412D-8F6F-3D8AB90F480A}" type="presParOf" srcId="{A26EDB2F-E007-4828-9CDF-D043A5A49E6E}" destId="{3EADFA7C-6A74-40EC-B444-8186B8D0CE57}" srcOrd="1" destOrd="0" presId="urn:microsoft.com/office/officeart/2018/2/layout/IconVerticalSolidList"/>
    <dgm:cxn modelId="{30B97449-C620-48D5-930D-57DE9F0C963B}" type="presParOf" srcId="{A26EDB2F-E007-4828-9CDF-D043A5A49E6E}" destId="{AFF3A4B7-23AA-4483-A94D-4997FE40A2B2}" srcOrd="2" destOrd="0" presId="urn:microsoft.com/office/officeart/2018/2/layout/IconVerticalSolidList"/>
    <dgm:cxn modelId="{F9B02B22-E3D4-443F-81E2-88139A40C323}" type="presParOf" srcId="{A26EDB2F-E007-4828-9CDF-D043A5A49E6E}" destId="{4639B32A-A425-4E68-A792-ADCE41E261F8}" srcOrd="3" destOrd="0" presId="urn:microsoft.com/office/officeart/2018/2/layout/IconVerticalSolidList"/>
    <dgm:cxn modelId="{EFF500A1-DFFF-4B9A-8DC5-9E97763E0EA5}" type="presParOf" srcId="{FD7D6EAE-7955-46D0-97BD-36ED3F1EFA51}" destId="{AB94DB92-9B39-4C18-9807-FC574A50CF79}" srcOrd="5" destOrd="0" presId="urn:microsoft.com/office/officeart/2018/2/layout/IconVerticalSolidList"/>
    <dgm:cxn modelId="{92504599-2B3A-499D-826F-19076340EAA0}" type="presParOf" srcId="{FD7D6EAE-7955-46D0-97BD-36ED3F1EFA51}" destId="{5FE87AF5-F4A4-43C1-B69A-7AD1CDF103B9}" srcOrd="6" destOrd="0" presId="urn:microsoft.com/office/officeart/2018/2/layout/IconVerticalSolidList"/>
    <dgm:cxn modelId="{BC520C68-ED19-42FA-83E3-CF6BA7B896CC}" type="presParOf" srcId="{5FE87AF5-F4A4-43C1-B69A-7AD1CDF103B9}" destId="{20C1C829-6468-4944-8D57-F66344E361DF}" srcOrd="0" destOrd="0" presId="urn:microsoft.com/office/officeart/2018/2/layout/IconVerticalSolidList"/>
    <dgm:cxn modelId="{8D8CDBFB-E2FB-4C39-85E9-F375D48810BC}" type="presParOf" srcId="{5FE87AF5-F4A4-43C1-B69A-7AD1CDF103B9}" destId="{3B59C70B-2C51-4897-8D31-AA0A61EFDCE9}" srcOrd="1" destOrd="0" presId="urn:microsoft.com/office/officeart/2018/2/layout/IconVerticalSolidList"/>
    <dgm:cxn modelId="{049426D2-97AE-4151-913D-A4C2AFE400F5}" type="presParOf" srcId="{5FE87AF5-F4A4-43C1-B69A-7AD1CDF103B9}" destId="{C792DF5A-3FA2-42E4-8885-C2C84C1165E7}" srcOrd="2" destOrd="0" presId="urn:microsoft.com/office/officeart/2018/2/layout/IconVerticalSolidList"/>
    <dgm:cxn modelId="{82B3A98F-C6CB-4496-8378-324F2D3931FE}" type="presParOf" srcId="{5FE87AF5-F4A4-43C1-B69A-7AD1CDF103B9}" destId="{9E30173E-CFBC-41FB-8AB4-B212212033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586041-49F3-42EB-BACA-C1FD858C1EA8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932B665-448D-4D66-826E-9D8E353CFD7B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Total Sales by Fat Content:</a:t>
          </a:r>
        </a:p>
      </dgm:t>
    </dgm:pt>
    <dgm:pt modelId="{79F1E6F3-7E6C-4168-8E16-869B29E8BF62}" type="parTrans" cxnId="{6BB3E6BD-8D95-4348-B78A-38169B209330}">
      <dgm:prSet/>
      <dgm:spPr/>
      <dgm:t>
        <a:bodyPr/>
        <a:lstStyle/>
        <a:p>
          <a:endParaRPr lang="en-US"/>
        </a:p>
      </dgm:t>
    </dgm:pt>
    <dgm:pt modelId="{01B81F60-6619-45ED-BE60-C6BE28EB66F3}" type="sibTrans" cxnId="{6BB3E6BD-8D95-4348-B78A-38169B209330}">
      <dgm:prSet/>
      <dgm:spPr/>
      <dgm:t>
        <a:bodyPr/>
        <a:lstStyle/>
        <a:p>
          <a:endParaRPr lang="en-US"/>
        </a:p>
      </dgm:t>
    </dgm:pt>
    <dgm:pt modelId="{5F8BD1BA-6B1E-418E-A67D-485C230A01AD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Objective: Analyze the impact of fat content on total sales.</a:t>
          </a:r>
          <a:endParaRPr lang="en-US" sz="1600" dirty="0"/>
        </a:p>
      </dgm:t>
    </dgm:pt>
    <dgm:pt modelId="{434B5C0D-054C-4F63-A248-36C13392474C}" type="parTrans" cxnId="{CF7A7FD6-5C67-4202-937B-9AE908417AB1}">
      <dgm:prSet/>
      <dgm:spPr/>
      <dgm:t>
        <a:bodyPr/>
        <a:lstStyle/>
        <a:p>
          <a:endParaRPr lang="en-US"/>
        </a:p>
      </dgm:t>
    </dgm:pt>
    <dgm:pt modelId="{B90DE769-0481-459C-82C4-50ED1778E757}" type="sibTrans" cxnId="{CF7A7FD6-5C67-4202-937B-9AE908417AB1}">
      <dgm:prSet/>
      <dgm:spPr/>
      <dgm:t>
        <a:bodyPr/>
        <a:lstStyle/>
        <a:p>
          <a:endParaRPr lang="en-US"/>
        </a:p>
      </dgm:t>
    </dgm:pt>
    <dgm:pt modelId="{1D000FB3-FD41-4C93-A51D-6C2A2DEF1934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Additional KPI Metrics: Assess how other KPIs (Average Sales, Number of Items, Average Rating) vary with fat content.</a:t>
          </a:r>
        </a:p>
      </dgm:t>
    </dgm:pt>
    <dgm:pt modelId="{6D265E82-97BE-4D25-9CF9-DC59A7164B0D}" type="parTrans" cxnId="{CB0A9C5C-1D9E-477A-8D29-C03DEF46B886}">
      <dgm:prSet/>
      <dgm:spPr/>
      <dgm:t>
        <a:bodyPr/>
        <a:lstStyle/>
        <a:p>
          <a:endParaRPr lang="en-US"/>
        </a:p>
      </dgm:t>
    </dgm:pt>
    <dgm:pt modelId="{D3B63873-7BAD-43F1-99D2-29E1058BC35D}" type="sibTrans" cxnId="{CB0A9C5C-1D9E-477A-8D29-C03DEF46B886}">
      <dgm:prSet/>
      <dgm:spPr/>
      <dgm:t>
        <a:bodyPr/>
        <a:lstStyle/>
        <a:p>
          <a:endParaRPr lang="en-US"/>
        </a:p>
      </dgm:t>
    </dgm:pt>
    <dgm:pt modelId="{B679882D-00D0-4363-86B6-6E0F39CA6E59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Chart Type: Pie Chart.</a:t>
          </a:r>
        </a:p>
      </dgm:t>
    </dgm:pt>
    <dgm:pt modelId="{1EB71AE7-BF32-4F61-9BD4-58D4C4912D91}" type="parTrans" cxnId="{8A0CEC99-230D-4FB0-B028-11DF8E4DD11A}">
      <dgm:prSet/>
      <dgm:spPr/>
      <dgm:t>
        <a:bodyPr/>
        <a:lstStyle/>
        <a:p>
          <a:endParaRPr lang="en-US"/>
        </a:p>
      </dgm:t>
    </dgm:pt>
    <dgm:pt modelId="{878958FD-2405-4046-B3CD-8496D5573761}" type="sibTrans" cxnId="{8A0CEC99-230D-4FB0-B028-11DF8E4DD11A}">
      <dgm:prSet/>
      <dgm:spPr/>
      <dgm:t>
        <a:bodyPr/>
        <a:lstStyle/>
        <a:p>
          <a:endParaRPr lang="en-US"/>
        </a:p>
      </dgm:t>
    </dgm:pt>
    <dgm:pt modelId="{D752786C-3F97-4FFB-A7B3-144BD853B26C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Total Sales by Item Count:</a:t>
          </a:r>
        </a:p>
      </dgm:t>
    </dgm:pt>
    <dgm:pt modelId="{F4C9D47F-79B9-4F1E-A93A-B1C06152AC59}" type="parTrans" cxnId="{ECEB84E8-DCAF-4265-B932-582671AFEB69}">
      <dgm:prSet/>
      <dgm:spPr/>
      <dgm:t>
        <a:bodyPr/>
        <a:lstStyle/>
        <a:p>
          <a:endParaRPr lang="en-US"/>
        </a:p>
      </dgm:t>
    </dgm:pt>
    <dgm:pt modelId="{C67B55E9-83DB-4A5F-88F5-6A99BCD34C60}" type="sibTrans" cxnId="{ECEB84E8-DCAF-4265-B932-582671AFEB69}">
      <dgm:prSet/>
      <dgm:spPr/>
      <dgm:t>
        <a:bodyPr/>
        <a:lstStyle/>
        <a:p>
          <a:endParaRPr lang="en-US"/>
        </a:p>
      </dgm:t>
    </dgm:pt>
    <dgm:pt modelId="{09351E6C-ED8E-491A-8C0F-CFD49D8701F0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Objective: Identify the performance of different item types regarding total sales.</a:t>
          </a:r>
          <a:endParaRPr lang="en-US" sz="28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98DDE0E-51CB-4FC7-BFAB-A9A84DA4BA02}" type="parTrans" cxnId="{02F7E63F-E83B-485B-82EB-D1C00DCA9EAE}">
      <dgm:prSet/>
      <dgm:spPr/>
      <dgm:t>
        <a:bodyPr/>
        <a:lstStyle/>
        <a:p>
          <a:endParaRPr lang="en-US"/>
        </a:p>
      </dgm:t>
    </dgm:pt>
    <dgm:pt modelId="{FFAA553C-0819-43B5-B2FC-38374D7005B9}" type="sibTrans" cxnId="{02F7E63F-E83B-485B-82EB-D1C00DCA9EAE}">
      <dgm:prSet/>
      <dgm:spPr/>
      <dgm:t>
        <a:bodyPr/>
        <a:lstStyle/>
        <a:p>
          <a:endParaRPr lang="en-US"/>
        </a:p>
      </dgm:t>
    </dgm:pt>
    <dgm:pt modelId="{E6622489-F10C-4BFA-A0B4-9D15756239B9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Additional KPI Metrics: Assess how other KPIs (Average Sales, Number of Items, Average Rating) vary with fat content.</a:t>
          </a:r>
        </a:p>
      </dgm:t>
    </dgm:pt>
    <dgm:pt modelId="{2D2F4D95-F794-46AF-9C49-A3BE88D5978A}" type="parTrans" cxnId="{E85D6F31-BED0-48AB-989E-F340F4E580FB}">
      <dgm:prSet/>
      <dgm:spPr/>
      <dgm:t>
        <a:bodyPr/>
        <a:lstStyle/>
        <a:p>
          <a:endParaRPr lang="en-US"/>
        </a:p>
      </dgm:t>
    </dgm:pt>
    <dgm:pt modelId="{6D59CD49-7824-4E05-B738-4C6005C79C21}" type="sibTrans" cxnId="{E85D6F31-BED0-48AB-989E-F340F4E580FB}">
      <dgm:prSet/>
      <dgm:spPr/>
      <dgm:t>
        <a:bodyPr/>
        <a:lstStyle/>
        <a:p>
          <a:endParaRPr lang="en-US"/>
        </a:p>
      </dgm:t>
    </dgm:pt>
    <dgm:pt modelId="{4B2960E9-536D-4A4A-A448-ACBB0DC405CF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Chart Type: Bar Chart.</a:t>
          </a:r>
        </a:p>
      </dgm:t>
    </dgm:pt>
    <dgm:pt modelId="{570B3939-F16E-4AD8-B587-A7378E71EE80}" type="parTrans" cxnId="{A68AF8AA-3B5E-4EEA-B188-9DDC0E5A9487}">
      <dgm:prSet/>
      <dgm:spPr/>
      <dgm:t>
        <a:bodyPr/>
        <a:lstStyle/>
        <a:p>
          <a:endParaRPr lang="en-US"/>
        </a:p>
      </dgm:t>
    </dgm:pt>
    <dgm:pt modelId="{D9B61E41-1078-489D-88A7-A3BECA4628F2}" type="sibTrans" cxnId="{A68AF8AA-3B5E-4EEA-B188-9DDC0E5A9487}">
      <dgm:prSet/>
      <dgm:spPr/>
      <dgm:t>
        <a:bodyPr/>
        <a:lstStyle/>
        <a:p>
          <a:endParaRPr lang="en-US"/>
        </a:p>
      </dgm:t>
    </dgm:pt>
    <dgm:pt modelId="{B7C8DF8B-7A41-4072-8CEF-E74244CD653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Sales of Fat Items by Outlet Tier:</a:t>
          </a:r>
        </a:p>
      </dgm:t>
    </dgm:pt>
    <dgm:pt modelId="{BCC3A7F2-F99C-4FC7-8E9C-A89792105B65}" type="parTrans" cxnId="{814CC2CA-6603-4AB0-BF7C-D9BAB0B578D7}">
      <dgm:prSet/>
      <dgm:spPr/>
      <dgm:t>
        <a:bodyPr/>
        <a:lstStyle/>
        <a:p>
          <a:endParaRPr lang="en-US"/>
        </a:p>
      </dgm:t>
    </dgm:pt>
    <dgm:pt modelId="{AE283B36-6D46-4AF5-A947-914BD265C152}" type="sibTrans" cxnId="{814CC2CA-6603-4AB0-BF7C-D9BAB0B578D7}">
      <dgm:prSet/>
      <dgm:spPr/>
      <dgm:t>
        <a:bodyPr/>
        <a:lstStyle/>
        <a:p>
          <a:endParaRPr lang="en-US"/>
        </a:p>
      </dgm:t>
    </dgm:pt>
    <dgm:pt modelId="{C64A54C5-A25E-4CC9-AE6B-628C553EF5AE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Objective: Compare total sales across different outlets segmented by fat content.</a:t>
          </a:r>
        </a:p>
      </dgm:t>
    </dgm:pt>
    <dgm:pt modelId="{10EBF1BC-E40E-47F6-8E0E-8536DA296941}" type="parTrans" cxnId="{B18CBA43-15C4-462C-B52D-96EBD2563A2C}">
      <dgm:prSet/>
      <dgm:spPr/>
      <dgm:t>
        <a:bodyPr/>
        <a:lstStyle/>
        <a:p>
          <a:endParaRPr lang="en-US"/>
        </a:p>
      </dgm:t>
    </dgm:pt>
    <dgm:pt modelId="{F564C7B6-42FF-4D0C-9A99-D40A56E9179C}" type="sibTrans" cxnId="{B18CBA43-15C4-462C-B52D-96EBD2563A2C}">
      <dgm:prSet/>
      <dgm:spPr/>
      <dgm:t>
        <a:bodyPr/>
        <a:lstStyle/>
        <a:p>
          <a:endParaRPr lang="en-US"/>
        </a:p>
      </dgm:t>
    </dgm:pt>
    <dgm:pt modelId="{1006ACC0-22A9-45ED-845A-BD5DC8AA2C9D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Additional KPI Metrics: Assess how other KPIs (Average Sales, Number of Items, Average Rating) vary with fat content.</a:t>
          </a:r>
        </a:p>
      </dgm:t>
    </dgm:pt>
    <dgm:pt modelId="{01E8283C-FE4F-4B5D-A499-FFD6314445A1}" type="parTrans" cxnId="{E3DC5CBF-6D82-4921-A53C-1D3B4A7A3A83}">
      <dgm:prSet/>
      <dgm:spPr/>
      <dgm:t>
        <a:bodyPr/>
        <a:lstStyle/>
        <a:p>
          <a:endParaRPr lang="en-US"/>
        </a:p>
      </dgm:t>
    </dgm:pt>
    <dgm:pt modelId="{73E9432F-4084-485D-BDB2-7A1F892A8AD1}" type="sibTrans" cxnId="{E3DC5CBF-6D82-4921-A53C-1D3B4A7A3A83}">
      <dgm:prSet/>
      <dgm:spPr/>
      <dgm:t>
        <a:bodyPr/>
        <a:lstStyle/>
        <a:p>
          <a:endParaRPr lang="en-US"/>
        </a:p>
      </dgm:t>
    </dgm:pt>
    <dgm:pt modelId="{D5C40770-B54A-4664-BC3D-4803C688C672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Chart Type: Horizontal Bar Chart.</a:t>
          </a:r>
        </a:p>
      </dgm:t>
    </dgm:pt>
    <dgm:pt modelId="{0D5C7EE0-8A16-4125-A568-896BBDE126F8}" type="parTrans" cxnId="{E77752DB-CAE8-4C38-810F-4D20D122B973}">
      <dgm:prSet/>
      <dgm:spPr/>
      <dgm:t>
        <a:bodyPr/>
        <a:lstStyle/>
        <a:p>
          <a:endParaRPr lang="en-US"/>
        </a:p>
      </dgm:t>
    </dgm:pt>
    <dgm:pt modelId="{CA52BBC8-8F2A-44FD-BE62-706613B50314}" type="sibTrans" cxnId="{E77752DB-CAE8-4C38-810F-4D20D122B973}">
      <dgm:prSet/>
      <dgm:spPr/>
      <dgm:t>
        <a:bodyPr/>
        <a:lstStyle/>
        <a:p>
          <a:endParaRPr lang="en-US"/>
        </a:p>
      </dgm:t>
    </dgm:pt>
    <dgm:pt modelId="{FE97446E-00CD-4F4B-B003-058E1B42792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Total Sales by Outlet Establishment Year:</a:t>
          </a:r>
        </a:p>
      </dgm:t>
    </dgm:pt>
    <dgm:pt modelId="{261E73EE-B9D4-4E4D-81EB-5201D181F416}" type="parTrans" cxnId="{33A7722F-8AD3-485E-8CA9-F84788251769}">
      <dgm:prSet/>
      <dgm:spPr/>
      <dgm:t>
        <a:bodyPr/>
        <a:lstStyle/>
        <a:p>
          <a:endParaRPr lang="en-US"/>
        </a:p>
      </dgm:t>
    </dgm:pt>
    <dgm:pt modelId="{FC35E335-F82E-4911-9B3A-961765D7BB6E}" type="sibTrans" cxnId="{33A7722F-8AD3-485E-8CA9-F84788251769}">
      <dgm:prSet/>
      <dgm:spPr/>
      <dgm:t>
        <a:bodyPr/>
        <a:lstStyle/>
        <a:p>
          <a:endParaRPr lang="en-US"/>
        </a:p>
      </dgm:t>
    </dgm:pt>
    <dgm:pt modelId="{AEC64A5E-4C3B-4729-BF4D-D49EE076661B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Objective: Evaluate how the age or type of outlet establishment influences total sales.</a:t>
          </a:r>
        </a:p>
      </dgm:t>
    </dgm:pt>
    <dgm:pt modelId="{FCC65688-1724-49D1-AE4E-36EE0FAD97DF}" type="parTrans" cxnId="{63FAAD4B-F771-4C99-8022-162BBCAA88CA}">
      <dgm:prSet/>
      <dgm:spPr/>
      <dgm:t>
        <a:bodyPr/>
        <a:lstStyle/>
        <a:p>
          <a:endParaRPr lang="en-US"/>
        </a:p>
      </dgm:t>
    </dgm:pt>
    <dgm:pt modelId="{96BB4DF4-4F84-4D77-B79A-CB9EAC189F5B}" type="sibTrans" cxnId="{63FAAD4B-F771-4C99-8022-162BBCAA88CA}">
      <dgm:prSet/>
      <dgm:spPr/>
      <dgm:t>
        <a:bodyPr/>
        <a:lstStyle/>
        <a:p>
          <a:endParaRPr lang="en-US"/>
        </a:p>
      </dgm:t>
    </dgm:pt>
    <dgm:pt modelId="{E34E9CA3-E8C2-478D-8439-CEF8F6EAAB9C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Chart Type: Line Chart.</a:t>
          </a:r>
        </a:p>
      </dgm:t>
    </dgm:pt>
    <dgm:pt modelId="{2547B684-9CB6-4EB6-81E1-162EECEB2EBE}" type="parTrans" cxnId="{27A4556C-CF92-4552-8FC4-EE9C7A13C4D8}">
      <dgm:prSet/>
      <dgm:spPr/>
      <dgm:t>
        <a:bodyPr/>
        <a:lstStyle/>
        <a:p>
          <a:endParaRPr lang="en-US"/>
        </a:p>
      </dgm:t>
    </dgm:pt>
    <dgm:pt modelId="{FD7DF965-A083-46F7-9C41-D96498403851}" type="sibTrans" cxnId="{27A4556C-CF92-4552-8FC4-EE9C7A13C4D8}">
      <dgm:prSet/>
      <dgm:spPr/>
      <dgm:t>
        <a:bodyPr/>
        <a:lstStyle/>
        <a:p>
          <a:endParaRPr lang="en-US"/>
        </a:p>
      </dgm:t>
    </dgm:pt>
    <dgm:pt modelId="{E174D220-B8C7-47DB-BC01-F7C3EAAF1941}" type="pres">
      <dgm:prSet presAssocID="{3B586041-49F3-42EB-BACA-C1FD858C1EA8}" presName="Name0" presStyleCnt="0">
        <dgm:presLayoutVars>
          <dgm:dir/>
          <dgm:animLvl val="lvl"/>
          <dgm:resizeHandles val="exact"/>
        </dgm:presLayoutVars>
      </dgm:prSet>
      <dgm:spPr/>
    </dgm:pt>
    <dgm:pt modelId="{F5AC3BB1-27E8-452F-B1A7-9D72DF7AC1C0}" type="pres">
      <dgm:prSet presAssocID="{1932B665-448D-4D66-826E-9D8E353CFD7B}" presName="composite" presStyleCnt="0"/>
      <dgm:spPr/>
    </dgm:pt>
    <dgm:pt modelId="{62612D8C-B321-4A16-A225-F0AE7E696D5C}" type="pres">
      <dgm:prSet presAssocID="{1932B665-448D-4D66-826E-9D8E353CFD7B}" presName="parTx" presStyleLbl="alignNode1" presStyleIdx="0" presStyleCnt="4">
        <dgm:presLayoutVars>
          <dgm:chMax val="0"/>
          <dgm:chPref val="0"/>
        </dgm:presLayoutVars>
      </dgm:prSet>
      <dgm:spPr/>
    </dgm:pt>
    <dgm:pt modelId="{49757DF5-FB20-4D69-8A58-BB5C7820C458}" type="pres">
      <dgm:prSet presAssocID="{1932B665-448D-4D66-826E-9D8E353CFD7B}" presName="desTx" presStyleLbl="alignAccFollowNode1" presStyleIdx="0" presStyleCnt="4">
        <dgm:presLayoutVars/>
      </dgm:prSet>
      <dgm:spPr/>
    </dgm:pt>
    <dgm:pt modelId="{94B50AFD-4D9D-4E07-8F2E-59E980C8D991}" type="pres">
      <dgm:prSet presAssocID="{01B81F60-6619-45ED-BE60-C6BE28EB66F3}" presName="space" presStyleCnt="0"/>
      <dgm:spPr/>
    </dgm:pt>
    <dgm:pt modelId="{896F9F7F-F178-47B4-8AE7-D133B972F84A}" type="pres">
      <dgm:prSet presAssocID="{D752786C-3F97-4FFB-A7B3-144BD853B26C}" presName="composite" presStyleCnt="0"/>
      <dgm:spPr/>
    </dgm:pt>
    <dgm:pt modelId="{31C09952-809B-451D-AC73-E1B2B93A361E}" type="pres">
      <dgm:prSet presAssocID="{D752786C-3F97-4FFB-A7B3-144BD853B26C}" presName="parTx" presStyleLbl="alignNode1" presStyleIdx="1" presStyleCnt="4">
        <dgm:presLayoutVars>
          <dgm:chMax val="0"/>
          <dgm:chPref val="0"/>
        </dgm:presLayoutVars>
      </dgm:prSet>
      <dgm:spPr/>
    </dgm:pt>
    <dgm:pt modelId="{1D7BCC54-694A-439E-A364-F10CB3B40F6E}" type="pres">
      <dgm:prSet presAssocID="{D752786C-3F97-4FFB-A7B3-144BD853B26C}" presName="desTx" presStyleLbl="alignAccFollowNode1" presStyleIdx="1" presStyleCnt="4" custLinFactNeighborY="-895">
        <dgm:presLayoutVars/>
      </dgm:prSet>
      <dgm:spPr/>
    </dgm:pt>
    <dgm:pt modelId="{C01D75EA-6C21-4F04-B381-88F63382452B}" type="pres">
      <dgm:prSet presAssocID="{C67B55E9-83DB-4A5F-88F5-6A99BCD34C60}" presName="space" presStyleCnt="0"/>
      <dgm:spPr/>
    </dgm:pt>
    <dgm:pt modelId="{BFC48A6F-483F-4322-A598-F378F296A6B6}" type="pres">
      <dgm:prSet presAssocID="{B7C8DF8B-7A41-4072-8CEF-E74244CD6530}" presName="composite" presStyleCnt="0"/>
      <dgm:spPr/>
    </dgm:pt>
    <dgm:pt modelId="{C9CDD588-80FB-4967-AC27-9CACFA26E310}" type="pres">
      <dgm:prSet presAssocID="{B7C8DF8B-7A41-4072-8CEF-E74244CD6530}" presName="parTx" presStyleLbl="alignNode1" presStyleIdx="2" presStyleCnt="4">
        <dgm:presLayoutVars>
          <dgm:chMax val="0"/>
          <dgm:chPref val="0"/>
        </dgm:presLayoutVars>
      </dgm:prSet>
      <dgm:spPr/>
    </dgm:pt>
    <dgm:pt modelId="{E1D3FD96-0D12-4BC1-BFCA-BA35EACE1D9C}" type="pres">
      <dgm:prSet presAssocID="{B7C8DF8B-7A41-4072-8CEF-E74244CD6530}" presName="desTx" presStyleLbl="alignAccFollowNode1" presStyleIdx="2" presStyleCnt="4">
        <dgm:presLayoutVars/>
      </dgm:prSet>
      <dgm:spPr/>
    </dgm:pt>
    <dgm:pt modelId="{E70B5389-E29A-43B7-A148-F55143B19B24}" type="pres">
      <dgm:prSet presAssocID="{AE283B36-6D46-4AF5-A947-914BD265C152}" presName="space" presStyleCnt="0"/>
      <dgm:spPr/>
    </dgm:pt>
    <dgm:pt modelId="{C2A04B3C-C04A-4E92-8F4E-7F7808F01F88}" type="pres">
      <dgm:prSet presAssocID="{FE97446E-00CD-4F4B-B003-058E1B427925}" presName="composite" presStyleCnt="0"/>
      <dgm:spPr/>
    </dgm:pt>
    <dgm:pt modelId="{19CB92D8-1BB8-40B5-BF50-A2C03A4BEAEC}" type="pres">
      <dgm:prSet presAssocID="{FE97446E-00CD-4F4B-B003-058E1B427925}" presName="parTx" presStyleLbl="alignNode1" presStyleIdx="3" presStyleCnt="4">
        <dgm:presLayoutVars>
          <dgm:chMax val="0"/>
          <dgm:chPref val="0"/>
        </dgm:presLayoutVars>
      </dgm:prSet>
      <dgm:spPr/>
    </dgm:pt>
    <dgm:pt modelId="{005C23EB-9625-4EE7-B1B2-31EEE01FBBAE}" type="pres">
      <dgm:prSet presAssocID="{FE97446E-00CD-4F4B-B003-058E1B427925}" presName="desTx" presStyleLbl="alignAccFollowNode1" presStyleIdx="3" presStyleCnt="4">
        <dgm:presLayoutVars/>
      </dgm:prSet>
      <dgm:spPr/>
    </dgm:pt>
  </dgm:ptLst>
  <dgm:cxnLst>
    <dgm:cxn modelId="{DC048B12-61E4-4D8B-9196-A521B99ADA35}" type="presOf" srcId="{AEC64A5E-4C3B-4729-BF4D-D49EE076661B}" destId="{005C23EB-9625-4EE7-B1B2-31EEE01FBBAE}" srcOrd="0" destOrd="0" presId="urn:microsoft.com/office/officeart/2016/7/layout/ChevronBlockProcess"/>
    <dgm:cxn modelId="{32AD9F14-887F-47D8-8E80-C5A21F03A745}" type="presOf" srcId="{1D000FB3-FD41-4C93-A51D-6C2A2DEF1934}" destId="{49757DF5-FB20-4D69-8A58-BB5C7820C458}" srcOrd="0" destOrd="1" presId="urn:microsoft.com/office/officeart/2016/7/layout/ChevronBlockProcess"/>
    <dgm:cxn modelId="{6C6D6D1C-19C4-49BE-87F9-2C8D0A39EFDE}" type="presOf" srcId="{1006ACC0-22A9-45ED-845A-BD5DC8AA2C9D}" destId="{E1D3FD96-0D12-4BC1-BFCA-BA35EACE1D9C}" srcOrd="0" destOrd="1" presId="urn:microsoft.com/office/officeart/2016/7/layout/ChevronBlockProcess"/>
    <dgm:cxn modelId="{8CA3861F-1B58-4CFA-9588-C80771000DD1}" type="presOf" srcId="{C64A54C5-A25E-4CC9-AE6B-628C553EF5AE}" destId="{E1D3FD96-0D12-4BC1-BFCA-BA35EACE1D9C}" srcOrd="0" destOrd="0" presId="urn:microsoft.com/office/officeart/2016/7/layout/ChevronBlockProcess"/>
    <dgm:cxn modelId="{33A7722F-8AD3-485E-8CA9-F84788251769}" srcId="{3B586041-49F3-42EB-BACA-C1FD858C1EA8}" destId="{FE97446E-00CD-4F4B-B003-058E1B427925}" srcOrd="3" destOrd="0" parTransId="{261E73EE-B9D4-4E4D-81EB-5201D181F416}" sibTransId="{FC35E335-F82E-4911-9B3A-961765D7BB6E}"/>
    <dgm:cxn modelId="{E85D6F31-BED0-48AB-989E-F340F4E580FB}" srcId="{09351E6C-ED8E-491A-8C0F-CFD49D8701F0}" destId="{E6622489-F10C-4BFA-A0B4-9D15756239B9}" srcOrd="0" destOrd="0" parTransId="{2D2F4D95-F794-46AF-9C49-A3BE88D5978A}" sibTransId="{6D59CD49-7824-4E05-B738-4C6005C79C21}"/>
    <dgm:cxn modelId="{A4D0EF3A-F91E-4ACF-BDF1-386B5CD3B97B}" type="presOf" srcId="{B679882D-00D0-4363-86B6-6E0F39CA6E59}" destId="{49757DF5-FB20-4D69-8A58-BB5C7820C458}" srcOrd="0" destOrd="2" presId="urn:microsoft.com/office/officeart/2016/7/layout/ChevronBlockProcess"/>
    <dgm:cxn modelId="{02F7E63F-E83B-485B-82EB-D1C00DCA9EAE}" srcId="{D752786C-3F97-4FFB-A7B3-144BD853B26C}" destId="{09351E6C-ED8E-491A-8C0F-CFD49D8701F0}" srcOrd="0" destOrd="0" parTransId="{A98DDE0E-51CB-4FC7-BFAB-A9A84DA4BA02}" sibTransId="{FFAA553C-0819-43B5-B2FC-38374D7005B9}"/>
    <dgm:cxn modelId="{CB0A9C5C-1D9E-477A-8D29-C03DEF46B886}" srcId="{5F8BD1BA-6B1E-418E-A67D-485C230A01AD}" destId="{1D000FB3-FD41-4C93-A51D-6C2A2DEF1934}" srcOrd="0" destOrd="0" parTransId="{6D265E82-97BE-4D25-9CF9-DC59A7164B0D}" sibTransId="{D3B63873-7BAD-43F1-99D2-29E1058BC35D}"/>
    <dgm:cxn modelId="{B18CBA43-15C4-462C-B52D-96EBD2563A2C}" srcId="{B7C8DF8B-7A41-4072-8CEF-E74244CD6530}" destId="{C64A54C5-A25E-4CC9-AE6B-628C553EF5AE}" srcOrd="0" destOrd="0" parTransId="{10EBF1BC-E40E-47F6-8E0E-8536DA296941}" sibTransId="{F564C7B6-42FF-4D0C-9A99-D40A56E9179C}"/>
    <dgm:cxn modelId="{8C00A445-F6EA-48A7-A749-D5B997864D77}" type="presOf" srcId="{09351E6C-ED8E-491A-8C0F-CFD49D8701F0}" destId="{1D7BCC54-694A-439E-A364-F10CB3B40F6E}" srcOrd="0" destOrd="0" presId="urn:microsoft.com/office/officeart/2016/7/layout/ChevronBlockProcess"/>
    <dgm:cxn modelId="{63FAAD4B-F771-4C99-8022-162BBCAA88CA}" srcId="{FE97446E-00CD-4F4B-B003-058E1B427925}" destId="{AEC64A5E-4C3B-4729-BF4D-D49EE076661B}" srcOrd="0" destOrd="0" parTransId="{FCC65688-1724-49D1-AE4E-36EE0FAD97DF}" sibTransId="{96BB4DF4-4F84-4D77-B79A-CB9EAC189F5B}"/>
    <dgm:cxn modelId="{27A4556C-CF92-4552-8FC4-EE9C7A13C4D8}" srcId="{AEC64A5E-4C3B-4729-BF4D-D49EE076661B}" destId="{E34E9CA3-E8C2-478D-8439-CEF8F6EAAB9C}" srcOrd="0" destOrd="0" parTransId="{2547B684-9CB6-4EB6-81E1-162EECEB2EBE}" sibTransId="{FD7DF965-A083-46F7-9C41-D96498403851}"/>
    <dgm:cxn modelId="{F91F3E54-01FC-46F1-BA91-186B6E5473A5}" type="presOf" srcId="{5F8BD1BA-6B1E-418E-A67D-485C230A01AD}" destId="{49757DF5-FB20-4D69-8A58-BB5C7820C458}" srcOrd="0" destOrd="0" presId="urn:microsoft.com/office/officeart/2016/7/layout/ChevronBlockProcess"/>
    <dgm:cxn modelId="{F3B4BC90-F16C-413D-B0AD-DE8CF385C046}" type="presOf" srcId="{1932B665-448D-4D66-826E-9D8E353CFD7B}" destId="{62612D8C-B321-4A16-A225-F0AE7E696D5C}" srcOrd="0" destOrd="0" presId="urn:microsoft.com/office/officeart/2016/7/layout/ChevronBlockProcess"/>
    <dgm:cxn modelId="{6A26FD92-352B-41E7-BEB9-C5851834FAB3}" type="presOf" srcId="{D752786C-3F97-4FFB-A7B3-144BD853B26C}" destId="{31C09952-809B-451D-AC73-E1B2B93A361E}" srcOrd="0" destOrd="0" presId="urn:microsoft.com/office/officeart/2016/7/layout/ChevronBlockProcess"/>
    <dgm:cxn modelId="{C6EA9294-ED4A-4355-B52F-DED27430869A}" type="presOf" srcId="{3B586041-49F3-42EB-BACA-C1FD858C1EA8}" destId="{E174D220-B8C7-47DB-BC01-F7C3EAAF1941}" srcOrd="0" destOrd="0" presId="urn:microsoft.com/office/officeart/2016/7/layout/ChevronBlockProcess"/>
    <dgm:cxn modelId="{40CE0399-09D6-4EB8-9A92-E0316145DA83}" type="presOf" srcId="{FE97446E-00CD-4F4B-B003-058E1B427925}" destId="{19CB92D8-1BB8-40B5-BF50-A2C03A4BEAEC}" srcOrd="0" destOrd="0" presId="urn:microsoft.com/office/officeart/2016/7/layout/ChevronBlockProcess"/>
    <dgm:cxn modelId="{8A0CEC99-230D-4FB0-B028-11DF8E4DD11A}" srcId="{5F8BD1BA-6B1E-418E-A67D-485C230A01AD}" destId="{B679882D-00D0-4363-86B6-6E0F39CA6E59}" srcOrd="1" destOrd="0" parTransId="{1EB71AE7-BF32-4F61-9BD4-58D4C4912D91}" sibTransId="{878958FD-2405-4046-B3CD-8496D5573761}"/>
    <dgm:cxn modelId="{A68AF8AA-3B5E-4EEA-B188-9DDC0E5A9487}" srcId="{09351E6C-ED8E-491A-8C0F-CFD49D8701F0}" destId="{4B2960E9-536D-4A4A-A448-ACBB0DC405CF}" srcOrd="1" destOrd="0" parTransId="{570B3939-F16E-4AD8-B587-A7378E71EE80}" sibTransId="{D9B61E41-1078-489D-88A7-A3BECA4628F2}"/>
    <dgm:cxn modelId="{6AB6F8AB-FE88-4F47-B1B6-8218EBD95F31}" type="presOf" srcId="{B7C8DF8B-7A41-4072-8CEF-E74244CD6530}" destId="{C9CDD588-80FB-4967-AC27-9CACFA26E310}" srcOrd="0" destOrd="0" presId="urn:microsoft.com/office/officeart/2016/7/layout/ChevronBlockProcess"/>
    <dgm:cxn modelId="{C16833B3-C984-422A-9FCD-F68BE87EAB01}" type="presOf" srcId="{D5C40770-B54A-4664-BC3D-4803C688C672}" destId="{E1D3FD96-0D12-4BC1-BFCA-BA35EACE1D9C}" srcOrd="0" destOrd="2" presId="urn:microsoft.com/office/officeart/2016/7/layout/ChevronBlockProcess"/>
    <dgm:cxn modelId="{6BB3E6BD-8D95-4348-B78A-38169B209330}" srcId="{3B586041-49F3-42EB-BACA-C1FD858C1EA8}" destId="{1932B665-448D-4D66-826E-9D8E353CFD7B}" srcOrd="0" destOrd="0" parTransId="{79F1E6F3-7E6C-4168-8E16-869B29E8BF62}" sibTransId="{01B81F60-6619-45ED-BE60-C6BE28EB66F3}"/>
    <dgm:cxn modelId="{E3DC5CBF-6D82-4921-A53C-1D3B4A7A3A83}" srcId="{C64A54C5-A25E-4CC9-AE6B-628C553EF5AE}" destId="{1006ACC0-22A9-45ED-845A-BD5DC8AA2C9D}" srcOrd="0" destOrd="0" parTransId="{01E8283C-FE4F-4B5D-A499-FFD6314445A1}" sibTransId="{73E9432F-4084-485D-BDB2-7A1F892A8AD1}"/>
    <dgm:cxn modelId="{814CC2CA-6603-4AB0-BF7C-D9BAB0B578D7}" srcId="{3B586041-49F3-42EB-BACA-C1FD858C1EA8}" destId="{B7C8DF8B-7A41-4072-8CEF-E74244CD6530}" srcOrd="2" destOrd="0" parTransId="{BCC3A7F2-F99C-4FC7-8E9C-A89792105B65}" sibTransId="{AE283B36-6D46-4AF5-A947-914BD265C152}"/>
    <dgm:cxn modelId="{CF7A7FD6-5C67-4202-937B-9AE908417AB1}" srcId="{1932B665-448D-4D66-826E-9D8E353CFD7B}" destId="{5F8BD1BA-6B1E-418E-A67D-485C230A01AD}" srcOrd="0" destOrd="0" parTransId="{434B5C0D-054C-4F63-A248-36C13392474C}" sibTransId="{B90DE769-0481-459C-82C4-50ED1778E757}"/>
    <dgm:cxn modelId="{FA7CD1D6-8FE2-4D60-B2C9-ED90838E0D41}" type="presOf" srcId="{4B2960E9-536D-4A4A-A448-ACBB0DC405CF}" destId="{1D7BCC54-694A-439E-A364-F10CB3B40F6E}" srcOrd="0" destOrd="2" presId="urn:microsoft.com/office/officeart/2016/7/layout/ChevronBlockProcess"/>
    <dgm:cxn modelId="{3D9844D7-4CDE-4CCD-9AC6-78969EFCA257}" type="presOf" srcId="{E34E9CA3-E8C2-478D-8439-CEF8F6EAAB9C}" destId="{005C23EB-9625-4EE7-B1B2-31EEE01FBBAE}" srcOrd="0" destOrd="1" presId="urn:microsoft.com/office/officeart/2016/7/layout/ChevronBlockProcess"/>
    <dgm:cxn modelId="{E77752DB-CAE8-4C38-810F-4D20D122B973}" srcId="{C64A54C5-A25E-4CC9-AE6B-628C553EF5AE}" destId="{D5C40770-B54A-4664-BC3D-4803C688C672}" srcOrd="1" destOrd="0" parTransId="{0D5C7EE0-8A16-4125-A568-896BBDE126F8}" sibTransId="{CA52BBC8-8F2A-44FD-BE62-706613B50314}"/>
    <dgm:cxn modelId="{ECEB84E8-DCAF-4265-B932-582671AFEB69}" srcId="{3B586041-49F3-42EB-BACA-C1FD858C1EA8}" destId="{D752786C-3F97-4FFB-A7B3-144BD853B26C}" srcOrd="1" destOrd="0" parTransId="{F4C9D47F-79B9-4F1E-A93A-B1C06152AC59}" sibTransId="{C67B55E9-83DB-4A5F-88F5-6A99BCD34C60}"/>
    <dgm:cxn modelId="{54BECEEC-B085-447D-A9DF-8F847436F59A}" type="presOf" srcId="{E6622489-F10C-4BFA-A0B4-9D15756239B9}" destId="{1D7BCC54-694A-439E-A364-F10CB3B40F6E}" srcOrd="0" destOrd="1" presId="urn:microsoft.com/office/officeart/2016/7/layout/ChevronBlockProcess"/>
    <dgm:cxn modelId="{AC8E21BD-5979-4042-A681-E117FEEB5F45}" type="presParOf" srcId="{E174D220-B8C7-47DB-BC01-F7C3EAAF1941}" destId="{F5AC3BB1-27E8-452F-B1A7-9D72DF7AC1C0}" srcOrd="0" destOrd="0" presId="urn:microsoft.com/office/officeart/2016/7/layout/ChevronBlockProcess"/>
    <dgm:cxn modelId="{87132BF2-D30F-461F-B3E9-828884B1F221}" type="presParOf" srcId="{F5AC3BB1-27E8-452F-B1A7-9D72DF7AC1C0}" destId="{62612D8C-B321-4A16-A225-F0AE7E696D5C}" srcOrd="0" destOrd="0" presId="urn:microsoft.com/office/officeart/2016/7/layout/ChevronBlockProcess"/>
    <dgm:cxn modelId="{A94FB013-9628-4806-BF11-446814EB48CB}" type="presParOf" srcId="{F5AC3BB1-27E8-452F-B1A7-9D72DF7AC1C0}" destId="{49757DF5-FB20-4D69-8A58-BB5C7820C458}" srcOrd="1" destOrd="0" presId="urn:microsoft.com/office/officeart/2016/7/layout/ChevronBlockProcess"/>
    <dgm:cxn modelId="{F60494EA-D662-42ED-9DE1-DDB68DE47E57}" type="presParOf" srcId="{E174D220-B8C7-47DB-BC01-F7C3EAAF1941}" destId="{94B50AFD-4D9D-4E07-8F2E-59E980C8D991}" srcOrd="1" destOrd="0" presId="urn:microsoft.com/office/officeart/2016/7/layout/ChevronBlockProcess"/>
    <dgm:cxn modelId="{F88A0C8A-346A-4E4F-9236-F74FFE060214}" type="presParOf" srcId="{E174D220-B8C7-47DB-BC01-F7C3EAAF1941}" destId="{896F9F7F-F178-47B4-8AE7-D133B972F84A}" srcOrd="2" destOrd="0" presId="urn:microsoft.com/office/officeart/2016/7/layout/ChevronBlockProcess"/>
    <dgm:cxn modelId="{2059129B-8C79-4D16-8869-7090F6C553A3}" type="presParOf" srcId="{896F9F7F-F178-47B4-8AE7-D133B972F84A}" destId="{31C09952-809B-451D-AC73-E1B2B93A361E}" srcOrd="0" destOrd="0" presId="urn:microsoft.com/office/officeart/2016/7/layout/ChevronBlockProcess"/>
    <dgm:cxn modelId="{C08CC04E-31F9-401C-9C20-48EF6161AC03}" type="presParOf" srcId="{896F9F7F-F178-47B4-8AE7-D133B972F84A}" destId="{1D7BCC54-694A-439E-A364-F10CB3B40F6E}" srcOrd="1" destOrd="0" presId="urn:microsoft.com/office/officeart/2016/7/layout/ChevronBlockProcess"/>
    <dgm:cxn modelId="{95C852C0-08F6-415F-B856-C1B8B0880023}" type="presParOf" srcId="{E174D220-B8C7-47DB-BC01-F7C3EAAF1941}" destId="{C01D75EA-6C21-4F04-B381-88F63382452B}" srcOrd="3" destOrd="0" presId="urn:microsoft.com/office/officeart/2016/7/layout/ChevronBlockProcess"/>
    <dgm:cxn modelId="{01433DBC-D8FA-4A29-9B1C-9393ACA7CF4B}" type="presParOf" srcId="{E174D220-B8C7-47DB-BC01-F7C3EAAF1941}" destId="{BFC48A6F-483F-4322-A598-F378F296A6B6}" srcOrd="4" destOrd="0" presId="urn:microsoft.com/office/officeart/2016/7/layout/ChevronBlockProcess"/>
    <dgm:cxn modelId="{B6BD0711-CA58-42EB-820C-B441B6205429}" type="presParOf" srcId="{BFC48A6F-483F-4322-A598-F378F296A6B6}" destId="{C9CDD588-80FB-4967-AC27-9CACFA26E310}" srcOrd="0" destOrd="0" presId="urn:microsoft.com/office/officeart/2016/7/layout/ChevronBlockProcess"/>
    <dgm:cxn modelId="{459242C4-06B6-4656-8579-A09F9379B98E}" type="presParOf" srcId="{BFC48A6F-483F-4322-A598-F378F296A6B6}" destId="{E1D3FD96-0D12-4BC1-BFCA-BA35EACE1D9C}" srcOrd="1" destOrd="0" presId="urn:microsoft.com/office/officeart/2016/7/layout/ChevronBlockProcess"/>
    <dgm:cxn modelId="{352393F4-972D-4DF5-A754-785C2B70D286}" type="presParOf" srcId="{E174D220-B8C7-47DB-BC01-F7C3EAAF1941}" destId="{E70B5389-E29A-43B7-A148-F55143B19B24}" srcOrd="5" destOrd="0" presId="urn:microsoft.com/office/officeart/2016/7/layout/ChevronBlockProcess"/>
    <dgm:cxn modelId="{B88166EA-BD55-4B57-99DD-5E43FB8F3D6C}" type="presParOf" srcId="{E174D220-B8C7-47DB-BC01-F7C3EAAF1941}" destId="{C2A04B3C-C04A-4E92-8F4E-7F7808F01F88}" srcOrd="6" destOrd="0" presId="urn:microsoft.com/office/officeart/2016/7/layout/ChevronBlockProcess"/>
    <dgm:cxn modelId="{A89F0666-02CE-404F-9B2A-9F649B73DA29}" type="presParOf" srcId="{C2A04B3C-C04A-4E92-8F4E-7F7808F01F88}" destId="{19CB92D8-1BB8-40B5-BF50-A2C03A4BEAEC}" srcOrd="0" destOrd="0" presId="urn:microsoft.com/office/officeart/2016/7/layout/ChevronBlockProcess"/>
    <dgm:cxn modelId="{CFD8A82F-D33E-44AA-9EAF-64F5327B3B77}" type="presParOf" srcId="{C2A04B3C-C04A-4E92-8F4E-7F7808F01F88}" destId="{005C23EB-9625-4EE7-B1B2-31EEE01FBBAE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586041-49F3-42EB-BACA-C1FD858C1EA8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932B665-448D-4D66-826E-9D8E353CFD7B}">
      <dgm:prSet custT="1"/>
      <dgm:spPr/>
      <dgm:t>
        <a:bodyPr/>
        <a:lstStyle/>
        <a:p>
          <a:r>
            <a:rPr lang="en-US" sz="2000" b="1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Sales by Outlet Size:</a:t>
          </a:r>
          <a:endParaRPr lang="en-US" sz="20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9F1E6F3-7E6C-4168-8E16-869B29E8BF62}" type="parTrans" cxnId="{6BB3E6BD-8D95-4348-B78A-38169B209330}">
      <dgm:prSet/>
      <dgm:spPr/>
      <dgm:t>
        <a:bodyPr/>
        <a:lstStyle/>
        <a:p>
          <a:endParaRPr lang="en-US"/>
        </a:p>
      </dgm:t>
    </dgm:pt>
    <dgm:pt modelId="{01B81F60-6619-45ED-BE60-C6BE28EB66F3}" type="sibTrans" cxnId="{6BB3E6BD-8D95-4348-B78A-38169B209330}">
      <dgm:prSet/>
      <dgm:spPr/>
      <dgm:t>
        <a:bodyPr/>
        <a:lstStyle/>
        <a:p>
          <a:endParaRPr lang="en-US"/>
        </a:p>
      </dgm:t>
    </dgm:pt>
    <dgm:pt modelId="{5F8BD1BA-6B1E-418E-A67D-485C230A01AD}">
      <dgm:prSet custT="1"/>
      <dgm:spPr/>
      <dgm:t>
        <a:bodyPr/>
        <a:lstStyle/>
        <a:p>
          <a:r>
            <a:rPr lang="en-US" sz="16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Objective</a:t>
          </a:r>
          <a:r>
            <a:rPr lang="en-US" sz="16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Analyze the correlation between outlet size and total sales.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34B5C0D-054C-4F63-A248-36C13392474C}" type="parTrans" cxnId="{CF7A7FD6-5C67-4202-937B-9AE908417AB1}">
      <dgm:prSet/>
      <dgm:spPr/>
      <dgm:t>
        <a:bodyPr/>
        <a:lstStyle/>
        <a:p>
          <a:endParaRPr lang="en-US"/>
        </a:p>
      </dgm:t>
    </dgm:pt>
    <dgm:pt modelId="{B90DE769-0481-459C-82C4-50ED1778E757}" type="sibTrans" cxnId="{CF7A7FD6-5C67-4202-937B-9AE908417AB1}">
      <dgm:prSet/>
      <dgm:spPr/>
      <dgm:t>
        <a:bodyPr/>
        <a:lstStyle/>
        <a:p>
          <a:endParaRPr lang="en-US"/>
        </a:p>
      </dgm:t>
    </dgm:pt>
    <dgm:pt modelId="{D752786C-3F97-4FFB-A7B3-144BD853B26C}">
      <dgm:prSet custT="1"/>
      <dgm:spPr/>
      <dgm:t>
        <a:bodyPr/>
        <a:lstStyle/>
        <a:p>
          <a:r>
            <a:rPr lang="en-US" sz="1600" b="1" i="0" dirty="0">
              <a:solidFill>
                <a:schemeClr val="tx1"/>
              </a:solidFill>
            </a:rPr>
            <a:t>Sales by Outlet Location:</a:t>
          </a:r>
          <a:endParaRPr lang="en-US" sz="16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4C9D47F-79B9-4F1E-A93A-B1C06152AC59}" type="parTrans" cxnId="{ECEB84E8-DCAF-4265-B932-582671AFEB69}">
      <dgm:prSet/>
      <dgm:spPr/>
      <dgm:t>
        <a:bodyPr/>
        <a:lstStyle/>
        <a:p>
          <a:endParaRPr lang="en-US"/>
        </a:p>
      </dgm:t>
    </dgm:pt>
    <dgm:pt modelId="{C67B55E9-83DB-4A5F-88F5-6A99BCD34C60}" type="sibTrans" cxnId="{ECEB84E8-DCAF-4265-B932-582671AFEB69}">
      <dgm:prSet/>
      <dgm:spPr/>
      <dgm:t>
        <a:bodyPr/>
        <a:lstStyle/>
        <a:p>
          <a:endParaRPr lang="en-US"/>
        </a:p>
      </dgm:t>
    </dgm:pt>
    <dgm:pt modelId="{09351E6C-ED8E-491A-8C0F-CFD49D8701F0}">
      <dgm:prSet custT="1"/>
      <dgm:spPr/>
      <dgm:t>
        <a:bodyPr/>
        <a:lstStyle/>
        <a:p>
          <a:r>
            <a:rPr lang="en-US" sz="1600" b="1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Objective</a:t>
          </a:r>
          <a:r>
            <a:rPr lang="en-US" sz="1600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Assess the geographic distribution of sales across different locations.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98DDE0E-51CB-4FC7-BFAB-A9A84DA4BA02}" type="parTrans" cxnId="{02F7E63F-E83B-485B-82EB-D1C00DCA9EAE}">
      <dgm:prSet/>
      <dgm:spPr/>
      <dgm:t>
        <a:bodyPr/>
        <a:lstStyle/>
        <a:p>
          <a:endParaRPr lang="en-US"/>
        </a:p>
      </dgm:t>
    </dgm:pt>
    <dgm:pt modelId="{FFAA553C-0819-43B5-B2FC-38374D7005B9}" type="sibTrans" cxnId="{02F7E63F-E83B-485B-82EB-D1C00DCA9EAE}">
      <dgm:prSet/>
      <dgm:spPr/>
      <dgm:t>
        <a:bodyPr/>
        <a:lstStyle/>
        <a:p>
          <a:endParaRPr lang="en-US"/>
        </a:p>
      </dgm:t>
    </dgm:pt>
    <dgm:pt modelId="{B7C8DF8B-7A41-4072-8CEF-E74244CD6530}">
      <dgm:prSet custT="1"/>
      <dgm:spPr/>
      <dgm:t>
        <a:bodyPr/>
        <a:lstStyle/>
        <a:p>
          <a:r>
            <a:rPr lang="en-US" sz="1800" b="1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All Metrics by Outlet Type:</a:t>
          </a:r>
          <a:endParaRPr lang="en-US" sz="18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CC3A7F2-F99C-4FC7-8E9C-A89792105B65}" type="parTrans" cxnId="{814CC2CA-6603-4AB0-BF7C-D9BAB0B578D7}">
      <dgm:prSet/>
      <dgm:spPr/>
      <dgm:t>
        <a:bodyPr/>
        <a:lstStyle/>
        <a:p>
          <a:endParaRPr lang="en-US"/>
        </a:p>
      </dgm:t>
    </dgm:pt>
    <dgm:pt modelId="{AE283B36-6D46-4AF5-A947-914BD265C152}" type="sibTrans" cxnId="{814CC2CA-6603-4AB0-BF7C-D9BAB0B578D7}">
      <dgm:prSet/>
      <dgm:spPr/>
      <dgm:t>
        <a:bodyPr/>
        <a:lstStyle/>
        <a:p>
          <a:endParaRPr lang="en-US"/>
        </a:p>
      </dgm:t>
    </dgm:pt>
    <dgm:pt modelId="{C64A54C5-A25E-4CC9-AE6B-628C553EF5A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Objective</a:t>
          </a:r>
          <a:r>
            <a:rPr lang="en-US" sz="16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Provide a comprehensive view of all key metrics (Total Sales, Average Sales, Number of Items, Average Rating) broken down by different outlet types.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0EBF1BC-E40E-47F6-8E0E-8536DA296941}" type="parTrans" cxnId="{B18CBA43-15C4-462C-B52D-96EBD2563A2C}">
      <dgm:prSet/>
      <dgm:spPr/>
      <dgm:t>
        <a:bodyPr/>
        <a:lstStyle/>
        <a:p>
          <a:endParaRPr lang="en-US"/>
        </a:p>
      </dgm:t>
    </dgm:pt>
    <dgm:pt modelId="{F564C7B6-42FF-4D0C-9A99-D40A56E9179C}" type="sibTrans" cxnId="{B18CBA43-15C4-462C-B52D-96EBD2563A2C}">
      <dgm:prSet/>
      <dgm:spPr/>
      <dgm:t>
        <a:bodyPr/>
        <a:lstStyle/>
        <a:p>
          <a:endParaRPr lang="en-US"/>
        </a:p>
      </dgm:t>
    </dgm:pt>
    <dgm:pt modelId="{1DD1F762-5ADF-4EF0-94F0-5653D7A8890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16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Chart Type</a:t>
          </a:r>
          <a:r>
            <a:rPr lang="fr-FR" sz="16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Pie Chart.</a:t>
          </a:r>
        </a:p>
      </dgm:t>
    </dgm:pt>
    <dgm:pt modelId="{EB9EB19E-1A9C-4CF3-B836-7263D1910EDA}" type="parTrans" cxnId="{2F98A5F9-9B63-40F6-B868-72D52956B51D}">
      <dgm:prSet/>
      <dgm:spPr/>
      <dgm:t>
        <a:bodyPr/>
        <a:lstStyle/>
        <a:p>
          <a:endParaRPr lang="en-US"/>
        </a:p>
      </dgm:t>
    </dgm:pt>
    <dgm:pt modelId="{2096288F-67E0-4280-9AC9-2E61EAAEB9E1}" type="sibTrans" cxnId="{2F98A5F9-9B63-40F6-B868-72D52956B51D}">
      <dgm:prSet/>
      <dgm:spPr/>
      <dgm:t>
        <a:bodyPr/>
        <a:lstStyle/>
        <a:p>
          <a:endParaRPr lang="en-US"/>
        </a:p>
      </dgm:t>
    </dgm:pt>
    <dgm:pt modelId="{11BA4E2C-8EE4-45DF-8181-F334E768CEA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Chart Type</a:t>
          </a:r>
          <a:r>
            <a:rPr lang="en-US" sz="16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Horizontal Bar Map</a:t>
          </a:r>
        </a:p>
      </dgm:t>
    </dgm:pt>
    <dgm:pt modelId="{EB71ECDB-2281-4ADB-AEB5-08B6B942D561}" type="parTrans" cxnId="{A8C6DD52-2B5B-44FA-9936-9AAD57193625}">
      <dgm:prSet/>
      <dgm:spPr/>
      <dgm:t>
        <a:bodyPr/>
        <a:lstStyle/>
        <a:p>
          <a:endParaRPr lang="en-US"/>
        </a:p>
      </dgm:t>
    </dgm:pt>
    <dgm:pt modelId="{83F739AE-745F-41C6-8BA4-737A09C70496}" type="sibTrans" cxnId="{A8C6DD52-2B5B-44FA-9936-9AAD57193625}">
      <dgm:prSet/>
      <dgm:spPr/>
      <dgm:t>
        <a:bodyPr/>
        <a:lstStyle/>
        <a:p>
          <a:endParaRPr lang="en-US"/>
        </a:p>
      </dgm:t>
    </dgm:pt>
    <dgm:pt modelId="{35A756B5-3828-44C3-A3D1-93F8E491587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Chart Type</a:t>
          </a:r>
          <a:r>
            <a:rPr lang="en-US" sz="16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Text Tables.</a:t>
          </a:r>
        </a:p>
      </dgm:t>
    </dgm:pt>
    <dgm:pt modelId="{9BD3429A-441B-42F4-B9DA-ED43850C7DE8}" type="parTrans" cxnId="{67DF8E58-960F-46AA-A834-6CB29E2C7185}">
      <dgm:prSet/>
      <dgm:spPr/>
      <dgm:t>
        <a:bodyPr/>
        <a:lstStyle/>
        <a:p>
          <a:endParaRPr lang="en-US"/>
        </a:p>
      </dgm:t>
    </dgm:pt>
    <dgm:pt modelId="{B0B3FC46-7F4A-4DDB-A797-D39317457F93}" type="sibTrans" cxnId="{67DF8E58-960F-46AA-A834-6CB29E2C7185}">
      <dgm:prSet/>
      <dgm:spPr/>
      <dgm:t>
        <a:bodyPr/>
        <a:lstStyle/>
        <a:p>
          <a:endParaRPr lang="en-US"/>
        </a:p>
      </dgm:t>
    </dgm:pt>
    <dgm:pt modelId="{E174D220-B8C7-47DB-BC01-F7C3EAAF1941}" type="pres">
      <dgm:prSet presAssocID="{3B586041-49F3-42EB-BACA-C1FD858C1EA8}" presName="Name0" presStyleCnt="0">
        <dgm:presLayoutVars>
          <dgm:dir/>
          <dgm:animLvl val="lvl"/>
          <dgm:resizeHandles val="exact"/>
        </dgm:presLayoutVars>
      </dgm:prSet>
      <dgm:spPr/>
    </dgm:pt>
    <dgm:pt modelId="{F5AC3BB1-27E8-452F-B1A7-9D72DF7AC1C0}" type="pres">
      <dgm:prSet presAssocID="{1932B665-448D-4D66-826E-9D8E353CFD7B}" presName="composite" presStyleCnt="0"/>
      <dgm:spPr/>
    </dgm:pt>
    <dgm:pt modelId="{62612D8C-B321-4A16-A225-F0AE7E696D5C}" type="pres">
      <dgm:prSet presAssocID="{1932B665-448D-4D66-826E-9D8E353CFD7B}" presName="parTx" presStyleLbl="alignNode1" presStyleIdx="0" presStyleCnt="3">
        <dgm:presLayoutVars>
          <dgm:chMax val="0"/>
          <dgm:chPref val="0"/>
        </dgm:presLayoutVars>
      </dgm:prSet>
      <dgm:spPr/>
    </dgm:pt>
    <dgm:pt modelId="{49757DF5-FB20-4D69-8A58-BB5C7820C458}" type="pres">
      <dgm:prSet presAssocID="{1932B665-448D-4D66-826E-9D8E353CFD7B}" presName="desTx" presStyleLbl="alignAccFollowNode1" presStyleIdx="0" presStyleCnt="3">
        <dgm:presLayoutVars/>
      </dgm:prSet>
      <dgm:spPr/>
    </dgm:pt>
    <dgm:pt modelId="{94B50AFD-4D9D-4E07-8F2E-59E980C8D991}" type="pres">
      <dgm:prSet presAssocID="{01B81F60-6619-45ED-BE60-C6BE28EB66F3}" presName="space" presStyleCnt="0"/>
      <dgm:spPr/>
    </dgm:pt>
    <dgm:pt modelId="{896F9F7F-F178-47B4-8AE7-D133B972F84A}" type="pres">
      <dgm:prSet presAssocID="{D752786C-3F97-4FFB-A7B3-144BD853B26C}" presName="composite" presStyleCnt="0"/>
      <dgm:spPr/>
    </dgm:pt>
    <dgm:pt modelId="{31C09952-809B-451D-AC73-E1B2B93A361E}" type="pres">
      <dgm:prSet presAssocID="{D752786C-3F97-4FFB-A7B3-144BD853B26C}" presName="parTx" presStyleLbl="alignNode1" presStyleIdx="1" presStyleCnt="3">
        <dgm:presLayoutVars>
          <dgm:chMax val="0"/>
          <dgm:chPref val="0"/>
        </dgm:presLayoutVars>
      </dgm:prSet>
      <dgm:spPr/>
    </dgm:pt>
    <dgm:pt modelId="{1D7BCC54-694A-439E-A364-F10CB3B40F6E}" type="pres">
      <dgm:prSet presAssocID="{D752786C-3F97-4FFB-A7B3-144BD853B26C}" presName="desTx" presStyleLbl="alignAccFollowNode1" presStyleIdx="1" presStyleCnt="3" custLinFactNeighborY="-895">
        <dgm:presLayoutVars/>
      </dgm:prSet>
      <dgm:spPr/>
    </dgm:pt>
    <dgm:pt modelId="{C01D75EA-6C21-4F04-B381-88F63382452B}" type="pres">
      <dgm:prSet presAssocID="{C67B55E9-83DB-4A5F-88F5-6A99BCD34C60}" presName="space" presStyleCnt="0"/>
      <dgm:spPr/>
    </dgm:pt>
    <dgm:pt modelId="{BFC48A6F-483F-4322-A598-F378F296A6B6}" type="pres">
      <dgm:prSet presAssocID="{B7C8DF8B-7A41-4072-8CEF-E74244CD6530}" presName="composite" presStyleCnt="0"/>
      <dgm:spPr/>
    </dgm:pt>
    <dgm:pt modelId="{C9CDD588-80FB-4967-AC27-9CACFA26E310}" type="pres">
      <dgm:prSet presAssocID="{B7C8DF8B-7A41-4072-8CEF-E74244CD6530}" presName="parTx" presStyleLbl="alignNode1" presStyleIdx="2" presStyleCnt="3" custLinFactNeighborX="987" custLinFactNeighborY="1379">
        <dgm:presLayoutVars>
          <dgm:chMax val="0"/>
          <dgm:chPref val="0"/>
        </dgm:presLayoutVars>
      </dgm:prSet>
      <dgm:spPr/>
    </dgm:pt>
    <dgm:pt modelId="{E1D3FD96-0D12-4BC1-BFCA-BA35EACE1D9C}" type="pres">
      <dgm:prSet presAssocID="{B7C8DF8B-7A41-4072-8CEF-E74244CD6530}" presName="desTx" presStyleLbl="alignAccFollowNode1" presStyleIdx="2" presStyleCnt="3">
        <dgm:presLayoutVars/>
      </dgm:prSet>
      <dgm:spPr/>
    </dgm:pt>
  </dgm:ptLst>
  <dgm:cxnLst>
    <dgm:cxn modelId="{D434BB02-6D54-4A60-9E2F-499BFE27F9E7}" type="presOf" srcId="{35A756B5-3828-44C3-A3D1-93F8E4915871}" destId="{E1D3FD96-0D12-4BC1-BFCA-BA35EACE1D9C}" srcOrd="0" destOrd="1" presId="urn:microsoft.com/office/officeart/2016/7/layout/ChevronBlockProcess"/>
    <dgm:cxn modelId="{8CA3861F-1B58-4CFA-9588-C80771000DD1}" type="presOf" srcId="{C64A54C5-A25E-4CC9-AE6B-628C553EF5AE}" destId="{E1D3FD96-0D12-4BC1-BFCA-BA35EACE1D9C}" srcOrd="0" destOrd="0" presId="urn:microsoft.com/office/officeart/2016/7/layout/ChevronBlockProcess"/>
    <dgm:cxn modelId="{2C247B23-6944-449E-8574-D3B06363FEF9}" type="presOf" srcId="{11BA4E2C-8EE4-45DF-8181-F334E768CEAD}" destId="{1D7BCC54-694A-439E-A364-F10CB3B40F6E}" srcOrd="0" destOrd="1" presId="urn:microsoft.com/office/officeart/2016/7/layout/ChevronBlockProcess"/>
    <dgm:cxn modelId="{02F7E63F-E83B-485B-82EB-D1C00DCA9EAE}" srcId="{D752786C-3F97-4FFB-A7B3-144BD853B26C}" destId="{09351E6C-ED8E-491A-8C0F-CFD49D8701F0}" srcOrd="0" destOrd="0" parTransId="{A98DDE0E-51CB-4FC7-BFAB-A9A84DA4BA02}" sibTransId="{FFAA553C-0819-43B5-B2FC-38374D7005B9}"/>
    <dgm:cxn modelId="{B18CBA43-15C4-462C-B52D-96EBD2563A2C}" srcId="{B7C8DF8B-7A41-4072-8CEF-E74244CD6530}" destId="{C64A54C5-A25E-4CC9-AE6B-628C553EF5AE}" srcOrd="0" destOrd="0" parTransId="{10EBF1BC-E40E-47F6-8E0E-8536DA296941}" sibTransId="{F564C7B6-42FF-4D0C-9A99-D40A56E9179C}"/>
    <dgm:cxn modelId="{8C00A445-F6EA-48A7-A749-D5B997864D77}" type="presOf" srcId="{09351E6C-ED8E-491A-8C0F-CFD49D8701F0}" destId="{1D7BCC54-694A-439E-A364-F10CB3B40F6E}" srcOrd="0" destOrd="0" presId="urn:microsoft.com/office/officeart/2016/7/layout/ChevronBlockProcess"/>
    <dgm:cxn modelId="{A8C6DD52-2B5B-44FA-9936-9AAD57193625}" srcId="{D752786C-3F97-4FFB-A7B3-144BD853B26C}" destId="{11BA4E2C-8EE4-45DF-8181-F334E768CEAD}" srcOrd="1" destOrd="0" parTransId="{EB71ECDB-2281-4ADB-AEB5-08B6B942D561}" sibTransId="{83F739AE-745F-41C6-8BA4-737A09C70496}"/>
    <dgm:cxn modelId="{F91F3E54-01FC-46F1-BA91-186B6E5473A5}" type="presOf" srcId="{5F8BD1BA-6B1E-418E-A67D-485C230A01AD}" destId="{49757DF5-FB20-4D69-8A58-BB5C7820C458}" srcOrd="0" destOrd="0" presId="urn:microsoft.com/office/officeart/2016/7/layout/ChevronBlockProcess"/>
    <dgm:cxn modelId="{67DF8E58-960F-46AA-A834-6CB29E2C7185}" srcId="{B7C8DF8B-7A41-4072-8CEF-E74244CD6530}" destId="{35A756B5-3828-44C3-A3D1-93F8E4915871}" srcOrd="1" destOrd="0" parTransId="{9BD3429A-441B-42F4-B9DA-ED43850C7DE8}" sibTransId="{B0B3FC46-7F4A-4DDB-A797-D39317457F93}"/>
    <dgm:cxn modelId="{9F4BD95A-A64F-42FA-A0B4-F08879A878BE}" type="presOf" srcId="{1DD1F762-5ADF-4EF0-94F0-5653D7A88905}" destId="{49757DF5-FB20-4D69-8A58-BB5C7820C458}" srcOrd="0" destOrd="1" presId="urn:microsoft.com/office/officeart/2016/7/layout/ChevronBlockProcess"/>
    <dgm:cxn modelId="{F3B4BC90-F16C-413D-B0AD-DE8CF385C046}" type="presOf" srcId="{1932B665-448D-4D66-826E-9D8E353CFD7B}" destId="{62612D8C-B321-4A16-A225-F0AE7E696D5C}" srcOrd="0" destOrd="0" presId="urn:microsoft.com/office/officeart/2016/7/layout/ChevronBlockProcess"/>
    <dgm:cxn modelId="{6A26FD92-352B-41E7-BEB9-C5851834FAB3}" type="presOf" srcId="{D752786C-3F97-4FFB-A7B3-144BD853B26C}" destId="{31C09952-809B-451D-AC73-E1B2B93A361E}" srcOrd="0" destOrd="0" presId="urn:microsoft.com/office/officeart/2016/7/layout/ChevronBlockProcess"/>
    <dgm:cxn modelId="{C6EA9294-ED4A-4355-B52F-DED27430869A}" type="presOf" srcId="{3B586041-49F3-42EB-BACA-C1FD858C1EA8}" destId="{E174D220-B8C7-47DB-BC01-F7C3EAAF1941}" srcOrd="0" destOrd="0" presId="urn:microsoft.com/office/officeart/2016/7/layout/ChevronBlockProcess"/>
    <dgm:cxn modelId="{6AB6F8AB-FE88-4F47-B1B6-8218EBD95F31}" type="presOf" srcId="{B7C8DF8B-7A41-4072-8CEF-E74244CD6530}" destId="{C9CDD588-80FB-4967-AC27-9CACFA26E310}" srcOrd="0" destOrd="0" presId="urn:microsoft.com/office/officeart/2016/7/layout/ChevronBlockProcess"/>
    <dgm:cxn modelId="{6BB3E6BD-8D95-4348-B78A-38169B209330}" srcId="{3B586041-49F3-42EB-BACA-C1FD858C1EA8}" destId="{1932B665-448D-4D66-826E-9D8E353CFD7B}" srcOrd="0" destOrd="0" parTransId="{79F1E6F3-7E6C-4168-8E16-869B29E8BF62}" sibTransId="{01B81F60-6619-45ED-BE60-C6BE28EB66F3}"/>
    <dgm:cxn modelId="{814CC2CA-6603-4AB0-BF7C-D9BAB0B578D7}" srcId="{3B586041-49F3-42EB-BACA-C1FD858C1EA8}" destId="{B7C8DF8B-7A41-4072-8CEF-E74244CD6530}" srcOrd="2" destOrd="0" parTransId="{BCC3A7F2-F99C-4FC7-8E9C-A89792105B65}" sibTransId="{AE283B36-6D46-4AF5-A947-914BD265C152}"/>
    <dgm:cxn modelId="{CF7A7FD6-5C67-4202-937B-9AE908417AB1}" srcId="{1932B665-448D-4D66-826E-9D8E353CFD7B}" destId="{5F8BD1BA-6B1E-418E-A67D-485C230A01AD}" srcOrd="0" destOrd="0" parTransId="{434B5C0D-054C-4F63-A248-36C13392474C}" sibTransId="{B90DE769-0481-459C-82C4-50ED1778E757}"/>
    <dgm:cxn modelId="{ECEB84E8-DCAF-4265-B932-582671AFEB69}" srcId="{3B586041-49F3-42EB-BACA-C1FD858C1EA8}" destId="{D752786C-3F97-4FFB-A7B3-144BD853B26C}" srcOrd="1" destOrd="0" parTransId="{F4C9D47F-79B9-4F1E-A93A-B1C06152AC59}" sibTransId="{C67B55E9-83DB-4A5F-88F5-6A99BCD34C60}"/>
    <dgm:cxn modelId="{2F98A5F9-9B63-40F6-B868-72D52956B51D}" srcId="{1932B665-448D-4D66-826E-9D8E353CFD7B}" destId="{1DD1F762-5ADF-4EF0-94F0-5653D7A88905}" srcOrd="1" destOrd="0" parTransId="{EB9EB19E-1A9C-4CF3-B836-7263D1910EDA}" sibTransId="{2096288F-67E0-4280-9AC9-2E61EAAEB9E1}"/>
    <dgm:cxn modelId="{AC8E21BD-5979-4042-A681-E117FEEB5F45}" type="presParOf" srcId="{E174D220-B8C7-47DB-BC01-F7C3EAAF1941}" destId="{F5AC3BB1-27E8-452F-B1A7-9D72DF7AC1C0}" srcOrd="0" destOrd="0" presId="urn:microsoft.com/office/officeart/2016/7/layout/ChevronBlockProcess"/>
    <dgm:cxn modelId="{87132BF2-D30F-461F-B3E9-828884B1F221}" type="presParOf" srcId="{F5AC3BB1-27E8-452F-B1A7-9D72DF7AC1C0}" destId="{62612D8C-B321-4A16-A225-F0AE7E696D5C}" srcOrd="0" destOrd="0" presId="urn:microsoft.com/office/officeart/2016/7/layout/ChevronBlockProcess"/>
    <dgm:cxn modelId="{A94FB013-9628-4806-BF11-446814EB48CB}" type="presParOf" srcId="{F5AC3BB1-27E8-452F-B1A7-9D72DF7AC1C0}" destId="{49757DF5-FB20-4D69-8A58-BB5C7820C458}" srcOrd="1" destOrd="0" presId="urn:microsoft.com/office/officeart/2016/7/layout/ChevronBlockProcess"/>
    <dgm:cxn modelId="{F60494EA-D662-42ED-9DE1-DDB68DE47E57}" type="presParOf" srcId="{E174D220-B8C7-47DB-BC01-F7C3EAAF1941}" destId="{94B50AFD-4D9D-4E07-8F2E-59E980C8D991}" srcOrd="1" destOrd="0" presId="urn:microsoft.com/office/officeart/2016/7/layout/ChevronBlockProcess"/>
    <dgm:cxn modelId="{F88A0C8A-346A-4E4F-9236-F74FFE060214}" type="presParOf" srcId="{E174D220-B8C7-47DB-BC01-F7C3EAAF1941}" destId="{896F9F7F-F178-47B4-8AE7-D133B972F84A}" srcOrd="2" destOrd="0" presId="urn:microsoft.com/office/officeart/2016/7/layout/ChevronBlockProcess"/>
    <dgm:cxn modelId="{2059129B-8C79-4D16-8869-7090F6C553A3}" type="presParOf" srcId="{896F9F7F-F178-47B4-8AE7-D133B972F84A}" destId="{31C09952-809B-451D-AC73-E1B2B93A361E}" srcOrd="0" destOrd="0" presId="urn:microsoft.com/office/officeart/2016/7/layout/ChevronBlockProcess"/>
    <dgm:cxn modelId="{C08CC04E-31F9-401C-9C20-48EF6161AC03}" type="presParOf" srcId="{896F9F7F-F178-47B4-8AE7-D133B972F84A}" destId="{1D7BCC54-694A-439E-A364-F10CB3B40F6E}" srcOrd="1" destOrd="0" presId="urn:microsoft.com/office/officeart/2016/7/layout/ChevronBlockProcess"/>
    <dgm:cxn modelId="{95C852C0-08F6-415F-B856-C1B8B0880023}" type="presParOf" srcId="{E174D220-B8C7-47DB-BC01-F7C3EAAF1941}" destId="{C01D75EA-6C21-4F04-B381-88F63382452B}" srcOrd="3" destOrd="0" presId="urn:microsoft.com/office/officeart/2016/7/layout/ChevronBlockProcess"/>
    <dgm:cxn modelId="{01433DBC-D8FA-4A29-9B1C-9393ACA7CF4B}" type="presParOf" srcId="{E174D220-B8C7-47DB-BC01-F7C3EAAF1941}" destId="{BFC48A6F-483F-4322-A598-F378F296A6B6}" srcOrd="4" destOrd="0" presId="urn:microsoft.com/office/officeart/2016/7/layout/ChevronBlockProcess"/>
    <dgm:cxn modelId="{B6BD0711-CA58-42EB-820C-B441B6205429}" type="presParOf" srcId="{BFC48A6F-483F-4322-A598-F378F296A6B6}" destId="{C9CDD588-80FB-4967-AC27-9CACFA26E310}" srcOrd="0" destOrd="0" presId="urn:microsoft.com/office/officeart/2016/7/layout/ChevronBlockProcess"/>
    <dgm:cxn modelId="{459242C4-06B6-4656-8579-A09F9379B98E}" type="presParOf" srcId="{BFC48A6F-483F-4322-A598-F378F296A6B6}" destId="{E1D3FD96-0D12-4BC1-BFCA-BA35EACE1D9C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C0935-639E-4EB9-9B61-A43C4B1701D9}">
      <dsp:nvSpPr>
        <dsp:cNvPr id="0" name=""/>
        <dsp:cNvSpPr/>
      </dsp:nvSpPr>
      <dsp:spPr>
        <a:xfrm>
          <a:off x="0" y="1443"/>
          <a:ext cx="10515600" cy="7316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3CD54-D17E-4879-8748-F537DBEE6D90}">
      <dsp:nvSpPr>
        <dsp:cNvPr id="0" name=""/>
        <dsp:cNvSpPr/>
      </dsp:nvSpPr>
      <dsp:spPr>
        <a:xfrm>
          <a:off x="221323" y="166064"/>
          <a:ext cx="402406" cy="4024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45D94-3E23-4543-8394-F0B22358A3D2}">
      <dsp:nvSpPr>
        <dsp:cNvPr id="0" name=""/>
        <dsp:cNvSpPr/>
      </dsp:nvSpPr>
      <dsp:spPr>
        <a:xfrm>
          <a:off x="845052" y="1443"/>
          <a:ext cx="9670547" cy="73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33" tIns="77433" rIns="77433" bIns="7743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Total Sales: The overall revenue generated from all items sold.</a:t>
          </a:r>
          <a:endParaRPr lang="en-US" sz="2200" kern="1200"/>
        </a:p>
      </dsp:txBody>
      <dsp:txXfrm>
        <a:off x="845052" y="1443"/>
        <a:ext cx="9670547" cy="731647"/>
      </dsp:txXfrm>
    </dsp:sp>
    <dsp:sp modelId="{2747F97E-9770-4B03-88C5-3BA902794F16}">
      <dsp:nvSpPr>
        <dsp:cNvPr id="0" name=""/>
        <dsp:cNvSpPr/>
      </dsp:nvSpPr>
      <dsp:spPr>
        <a:xfrm>
          <a:off x="0" y="916002"/>
          <a:ext cx="10515600" cy="7316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B49A5-3CDA-4A40-B9C0-6D40D751A313}">
      <dsp:nvSpPr>
        <dsp:cNvPr id="0" name=""/>
        <dsp:cNvSpPr/>
      </dsp:nvSpPr>
      <dsp:spPr>
        <a:xfrm>
          <a:off x="221323" y="1080623"/>
          <a:ext cx="402406" cy="402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DECA2-E343-4A4F-A212-3552F0F29BFA}">
      <dsp:nvSpPr>
        <dsp:cNvPr id="0" name=""/>
        <dsp:cNvSpPr/>
      </dsp:nvSpPr>
      <dsp:spPr>
        <a:xfrm>
          <a:off x="845052" y="916002"/>
          <a:ext cx="9670547" cy="73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33" tIns="77433" rIns="77433" bIns="7743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Average Sales: The average revenue per sale.</a:t>
          </a:r>
          <a:endParaRPr lang="en-US" sz="2200" kern="1200"/>
        </a:p>
      </dsp:txBody>
      <dsp:txXfrm>
        <a:off x="845052" y="916002"/>
        <a:ext cx="9670547" cy="731647"/>
      </dsp:txXfrm>
    </dsp:sp>
    <dsp:sp modelId="{C95FFC59-E127-481A-BF50-69226BB7E58E}">
      <dsp:nvSpPr>
        <dsp:cNvPr id="0" name=""/>
        <dsp:cNvSpPr/>
      </dsp:nvSpPr>
      <dsp:spPr>
        <a:xfrm>
          <a:off x="0" y="1830561"/>
          <a:ext cx="10515600" cy="7316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DFA7C-6A74-40EC-B444-8186B8D0CE57}">
      <dsp:nvSpPr>
        <dsp:cNvPr id="0" name=""/>
        <dsp:cNvSpPr/>
      </dsp:nvSpPr>
      <dsp:spPr>
        <a:xfrm>
          <a:off x="221323" y="1995182"/>
          <a:ext cx="402406" cy="402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9B32A-A425-4E68-A792-ADCE41E261F8}">
      <dsp:nvSpPr>
        <dsp:cNvPr id="0" name=""/>
        <dsp:cNvSpPr/>
      </dsp:nvSpPr>
      <dsp:spPr>
        <a:xfrm>
          <a:off x="845052" y="1830561"/>
          <a:ext cx="9670547" cy="73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33" tIns="77433" rIns="77433" bIns="7743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Number of Items: The total count of different items sold.</a:t>
          </a:r>
          <a:endParaRPr lang="en-US" sz="2200" kern="1200"/>
        </a:p>
      </dsp:txBody>
      <dsp:txXfrm>
        <a:off x="845052" y="1830561"/>
        <a:ext cx="9670547" cy="731647"/>
      </dsp:txXfrm>
    </dsp:sp>
    <dsp:sp modelId="{20C1C829-6468-4944-8D57-F66344E361DF}">
      <dsp:nvSpPr>
        <dsp:cNvPr id="0" name=""/>
        <dsp:cNvSpPr/>
      </dsp:nvSpPr>
      <dsp:spPr>
        <a:xfrm>
          <a:off x="0" y="2745121"/>
          <a:ext cx="10515600" cy="7316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9C70B-2C51-4897-8D31-AA0A61EFDCE9}">
      <dsp:nvSpPr>
        <dsp:cNvPr id="0" name=""/>
        <dsp:cNvSpPr/>
      </dsp:nvSpPr>
      <dsp:spPr>
        <a:xfrm>
          <a:off x="221323" y="2909741"/>
          <a:ext cx="402406" cy="4024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0173E-CFBC-41FB-8AB4-B21221203345}">
      <dsp:nvSpPr>
        <dsp:cNvPr id="0" name=""/>
        <dsp:cNvSpPr/>
      </dsp:nvSpPr>
      <dsp:spPr>
        <a:xfrm>
          <a:off x="845052" y="2745121"/>
          <a:ext cx="9670547" cy="73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33" tIns="77433" rIns="77433" bIns="7743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Average Rating: The average customer rating for items sold.</a:t>
          </a:r>
          <a:endParaRPr lang="en-US" sz="2200" kern="1200"/>
        </a:p>
      </dsp:txBody>
      <dsp:txXfrm>
        <a:off x="845052" y="2745121"/>
        <a:ext cx="9670547" cy="731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12D8C-B321-4A16-A225-F0AE7E696D5C}">
      <dsp:nvSpPr>
        <dsp:cNvPr id="0" name=""/>
        <dsp:cNvSpPr/>
      </dsp:nvSpPr>
      <dsp:spPr>
        <a:xfrm>
          <a:off x="11688" y="140395"/>
          <a:ext cx="2569315" cy="770794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172" tIns="95172" rIns="95172" bIns="951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Total Sales by Fat Content:</a:t>
          </a:r>
        </a:p>
      </dsp:txBody>
      <dsp:txXfrm>
        <a:off x="242926" y="140395"/>
        <a:ext cx="2106839" cy="770794"/>
      </dsp:txXfrm>
    </dsp:sp>
    <dsp:sp modelId="{49757DF5-FB20-4D69-8A58-BB5C7820C458}">
      <dsp:nvSpPr>
        <dsp:cNvPr id="0" name=""/>
        <dsp:cNvSpPr/>
      </dsp:nvSpPr>
      <dsp:spPr>
        <a:xfrm>
          <a:off x="11688" y="911190"/>
          <a:ext cx="2338077" cy="381858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760" tIns="184760" rIns="184760" bIns="3695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Objective: Analyze the impact of fat content on total sales.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Additional KPI Metrics: Assess how other KPIs (Average Sales, Number of Items, Average Rating) vary with fat content.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Chart Type: Pie Chart.</a:t>
          </a:r>
        </a:p>
      </dsp:txBody>
      <dsp:txXfrm>
        <a:off x="11688" y="911190"/>
        <a:ext cx="2338077" cy="3818587"/>
      </dsp:txXfrm>
    </dsp:sp>
    <dsp:sp modelId="{31C09952-809B-451D-AC73-E1B2B93A361E}">
      <dsp:nvSpPr>
        <dsp:cNvPr id="0" name=""/>
        <dsp:cNvSpPr/>
      </dsp:nvSpPr>
      <dsp:spPr>
        <a:xfrm>
          <a:off x="2530310" y="140395"/>
          <a:ext cx="2569315" cy="770794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172" tIns="95172" rIns="95172" bIns="9517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Total Sales by Item Count:</a:t>
          </a:r>
        </a:p>
      </dsp:txBody>
      <dsp:txXfrm>
        <a:off x="2761548" y="140395"/>
        <a:ext cx="2106839" cy="770794"/>
      </dsp:txXfrm>
    </dsp:sp>
    <dsp:sp modelId="{1D7BCC54-694A-439E-A364-F10CB3B40F6E}">
      <dsp:nvSpPr>
        <dsp:cNvPr id="0" name=""/>
        <dsp:cNvSpPr/>
      </dsp:nvSpPr>
      <dsp:spPr>
        <a:xfrm>
          <a:off x="2530310" y="877014"/>
          <a:ext cx="2338077" cy="381858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760" tIns="184760" rIns="184760" bIns="3695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Objective: Identify the performance of different item types regarding total sales.</a:t>
          </a:r>
          <a:endParaRPr lang="en-US" sz="28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Additional KPI Metrics: Assess how other KPIs (Average Sales, Number of Items, Average Rating) vary with fat content.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Chart Type: Bar Chart.</a:t>
          </a:r>
        </a:p>
      </dsp:txBody>
      <dsp:txXfrm>
        <a:off x="2530310" y="877014"/>
        <a:ext cx="2338077" cy="3818587"/>
      </dsp:txXfrm>
    </dsp:sp>
    <dsp:sp modelId="{C9CDD588-80FB-4967-AC27-9CACFA26E310}">
      <dsp:nvSpPr>
        <dsp:cNvPr id="0" name=""/>
        <dsp:cNvSpPr/>
      </dsp:nvSpPr>
      <dsp:spPr>
        <a:xfrm>
          <a:off x="5048932" y="140395"/>
          <a:ext cx="2569315" cy="770794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172" tIns="95172" rIns="95172" bIns="9517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Sales of Fat Items by Outlet Tier:</a:t>
          </a:r>
        </a:p>
      </dsp:txBody>
      <dsp:txXfrm>
        <a:off x="5280170" y="140395"/>
        <a:ext cx="2106839" cy="770794"/>
      </dsp:txXfrm>
    </dsp:sp>
    <dsp:sp modelId="{E1D3FD96-0D12-4BC1-BFCA-BA35EACE1D9C}">
      <dsp:nvSpPr>
        <dsp:cNvPr id="0" name=""/>
        <dsp:cNvSpPr/>
      </dsp:nvSpPr>
      <dsp:spPr>
        <a:xfrm>
          <a:off x="5048932" y="911190"/>
          <a:ext cx="2338077" cy="381858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760" tIns="184760" rIns="184760" bIns="3695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Objective: Compare total sales across different outlets segmented by fat content.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Additional KPI Metrics: Assess how other KPIs (Average Sales, Number of Items, Average Rating) vary with fat content.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Chart Type: Horizontal Bar Chart.</a:t>
          </a:r>
        </a:p>
      </dsp:txBody>
      <dsp:txXfrm>
        <a:off x="5048932" y="911190"/>
        <a:ext cx="2338077" cy="3818587"/>
      </dsp:txXfrm>
    </dsp:sp>
    <dsp:sp modelId="{19CB92D8-1BB8-40B5-BF50-A2C03A4BEAEC}">
      <dsp:nvSpPr>
        <dsp:cNvPr id="0" name=""/>
        <dsp:cNvSpPr/>
      </dsp:nvSpPr>
      <dsp:spPr>
        <a:xfrm>
          <a:off x="7567555" y="140395"/>
          <a:ext cx="2569315" cy="770794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172" tIns="95172" rIns="95172" bIns="9517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Total Sales by Outlet Establishment Year:</a:t>
          </a:r>
        </a:p>
      </dsp:txBody>
      <dsp:txXfrm>
        <a:off x="7798793" y="140395"/>
        <a:ext cx="2106839" cy="770794"/>
      </dsp:txXfrm>
    </dsp:sp>
    <dsp:sp modelId="{005C23EB-9625-4EE7-B1B2-31EEE01FBBAE}">
      <dsp:nvSpPr>
        <dsp:cNvPr id="0" name=""/>
        <dsp:cNvSpPr/>
      </dsp:nvSpPr>
      <dsp:spPr>
        <a:xfrm>
          <a:off x="7567555" y="911190"/>
          <a:ext cx="2338077" cy="381858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760" tIns="184760" rIns="184760" bIns="3695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Objective: Evaluate how the age or type of outlet establishment influences total sales.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Chart Type: Line Chart.</a:t>
          </a:r>
        </a:p>
      </dsp:txBody>
      <dsp:txXfrm>
        <a:off x="7567555" y="911190"/>
        <a:ext cx="2338077" cy="38185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12D8C-B321-4A16-A225-F0AE7E696D5C}">
      <dsp:nvSpPr>
        <dsp:cNvPr id="0" name=""/>
        <dsp:cNvSpPr/>
      </dsp:nvSpPr>
      <dsp:spPr>
        <a:xfrm>
          <a:off x="8618" y="707011"/>
          <a:ext cx="3410902" cy="1023270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46" tIns="126346" rIns="126346" bIns="12634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Sales by Outlet Size:</a:t>
          </a:r>
          <a:endParaRPr lang="en-US" sz="2000" kern="12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15599" y="707011"/>
        <a:ext cx="2796940" cy="1023270"/>
      </dsp:txXfrm>
    </dsp:sp>
    <dsp:sp modelId="{49757DF5-FB20-4D69-8A58-BB5C7820C458}">
      <dsp:nvSpPr>
        <dsp:cNvPr id="0" name=""/>
        <dsp:cNvSpPr/>
      </dsp:nvSpPr>
      <dsp:spPr>
        <a:xfrm>
          <a:off x="8618" y="1730282"/>
          <a:ext cx="3103921" cy="243288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279" tIns="245279" rIns="245279" bIns="490558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Objective</a:t>
          </a:r>
          <a:r>
            <a:rPr lang="en-US" sz="16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Analyze the correlation between outlet size and total sales.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6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Chart Type</a:t>
          </a:r>
          <a:r>
            <a:rPr lang="fr-FR" sz="16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Pie Chart.</a:t>
          </a:r>
        </a:p>
      </dsp:txBody>
      <dsp:txXfrm>
        <a:off x="8618" y="1730282"/>
        <a:ext cx="3103921" cy="2432880"/>
      </dsp:txXfrm>
    </dsp:sp>
    <dsp:sp modelId="{31C09952-809B-451D-AC73-E1B2B93A361E}">
      <dsp:nvSpPr>
        <dsp:cNvPr id="0" name=""/>
        <dsp:cNvSpPr/>
      </dsp:nvSpPr>
      <dsp:spPr>
        <a:xfrm>
          <a:off x="3368828" y="707011"/>
          <a:ext cx="3410902" cy="1023270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46" tIns="126346" rIns="126346" bIns="12634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solidFill>
                <a:schemeClr val="tx1"/>
              </a:solidFill>
            </a:rPr>
            <a:t>Sales by Outlet Location:</a:t>
          </a:r>
          <a:endParaRPr lang="en-US" sz="1600" kern="12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675809" y="707011"/>
        <a:ext cx="2796940" cy="1023270"/>
      </dsp:txXfrm>
    </dsp:sp>
    <dsp:sp modelId="{1D7BCC54-694A-439E-A364-F10CB3B40F6E}">
      <dsp:nvSpPr>
        <dsp:cNvPr id="0" name=""/>
        <dsp:cNvSpPr/>
      </dsp:nvSpPr>
      <dsp:spPr>
        <a:xfrm>
          <a:off x="3368828" y="1708507"/>
          <a:ext cx="3103921" cy="243288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279" tIns="245279" rIns="245279" bIns="490558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Objective</a:t>
          </a:r>
          <a:r>
            <a:rPr lang="en-US" sz="16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Assess the geographic distribution of sales across different locations.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Chart Type</a:t>
          </a:r>
          <a:r>
            <a:rPr lang="en-US" sz="16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Horizontal Bar Map</a:t>
          </a:r>
        </a:p>
      </dsp:txBody>
      <dsp:txXfrm>
        <a:off x="3368828" y="1708507"/>
        <a:ext cx="3103921" cy="2432880"/>
      </dsp:txXfrm>
    </dsp:sp>
    <dsp:sp modelId="{C9CDD588-80FB-4967-AC27-9CACFA26E310}">
      <dsp:nvSpPr>
        <dsp:cNvPr id="0" name=""/>
        <dsp:cNvSpPr/>
      </dsp:nvSpPr>
      <dsp:spPr>
        <a:xfrm>
          <a:off x="6737656" y="721122"/>
          <a:ext cx="3410902" cy="1023270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46" tIns="126346" rIns="126346" bIns="12634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All Metrics by Outlet Type:</a:t>
          </a:r>
          <a:endParaRPr lang="en-US" sz="1800" kern="12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044637" y="721122"/>
        <a:ext cx="2796940" cy="1023270"/>
      </dsp:txXfrm>
    </dsp:sp>
    <dsp:sp modelId="{E1D3FD96-0D12-4BC1-BFCA-BA35EACE1D9C}">
      <dsp:nvSpPr>
        <dsp:cNvPr id="0" name=""/>
        <dsp:cNvSpPr/>
      </dsp:nvSpPr>
      <dsp:spPr>
        <a:xfrm>
          <a:off x="6729037" y="1730282"/>
          <a:ext cx="3103921" cy="243288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279" tIns="245279" rIns="245279" bIns="490558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Objective</a:t>
          </a:r>
          <a:r>
            <a:rPr lang="en-US" sz="16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Provide a comprehensive view of all key metrics (Total Sales, Average Sales, Number of Items, Average Rating) broken down by different outlet types.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Chart Type</a:t>
          </a:r>
          <a:r>
            <a:rPr lang="en-US" sz="16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Text Tables.</a:t>
          </a:r>
        </a:p>
      </dsp:txBody>
      <dsp:txXfrm>
        <a:off x="6729037" y="1730282"/>
        <a:ext cx="3103921" cy="2432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441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dheerajatmakuri2010070@gmai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ublic.tableau.com/app/profile/dheeraj.atmakuri/vizzes" TargetMode="External"/><Relationship Id="rId5" Type="http://schemas.openxmlformats.org/officeDocument/2006/relationships/hyperlink" Target="https://github.com/dheerajatmakuri" TargetMode="External"/><Relationship Id="rId4" Type="http://schemas.openxmlformats.org/officeDocument/2006/relationships/hyperlink" Target="https://www.linkedin.com/in/dheeraj-atmakur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BLINK IT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GROCERY DELIVERY APP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anchor="b">
            <a:normAutofit/>
          </a:bodyPr>
          <a:lstStyle/>
          <a:p>
            <a:r>
              <a:rPr lang="en-US" dirty="0"/>
              <a:t>STEPS IN THIS PROJECT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b="1" i="0">
                <a:effectLst/>
                <a:highlight>
                  <a:srgbClr val="000000"/>
                </a:highlight>
              </a:rPr>
              <a:t>Requirement Gathering/Business Requirements</a:t>
            </a:r>
            <a:endParaRPr lang="en-US" b="0" i="0">
              <a:effectLst/>
              <a:highlight>
                <a:srgbClr val="000000"/>
              </a:highlight>
            </a:endParaRP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b="1" i="0">
                <a:effectLst/>
                <a:highlight>
                  <a:srgbClr val="000000"/>
                </a:highlight>
              </a:rPr>
              <a:t>Data Walkthrough</a:t>
            </a:r>
            <a:endParaRPr lang="en-US" b="0" i="0">
              <a:effectLst/>
              <a:highlight>
                <a:srgbClr val="000000"/>
              </a:highlight>
            </a:endParaRP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b="1" i="0">
                <a:effectLst/>
                <a:highlight>
                  <a:srgbClr val="000000"/>
                </a:highlight>
              </a:rPr>
              <a:t>Data Cleaning/Quality Check</a:t>
            </a:r>
            <a:endParaRPr lang="en-US" b="0" i="0">
              <a:effectLst/>
              <a:highlight>
                <a:srgbClr val="000000"/>
              </a:highlight>
            </a:endParaRP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b="1" i="0">
                <a:effectLst/>
                <a:highlight>
                  <a:srgbClr val="000000"/>
                </a:highlight>
              </a:rPr>
              <a:t>Data Modeling</a:t>
            </a:r>
            <a:endParaRPr lang="en-US" b="0" i="0">
              <a:effectLst/>
              <a:highlight>
                <a:srgbClr val="000000"/>
              </a:highlight>
            </a:endParaRP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b="1" i="0">
                <a:effectLst/>
                <a:highlight>
                  <a:srgbClr val="000000"/>
                </a:highlight>
              </a:rPr>
              <a:t>Data Calculations</a:t>
            </a:r>
            <a:endParaRPr lang="en-US" b="0" i="0">
              <a:effectLst/>
              <a:highlight>
                <a:srgbClr val="000000"/>
              </a:highlight>
            </a:endParaRP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b="1" i="0">
                <a:effectLst/>
                <a:highlight>
                  <a:srgbClr val="000000"/>
                </a:highlight>
              </a:rPr>
              <a:t>Dashboard Development and Formatting</a:t>
            </a:r>
            <a:endParaRPr lang="en-US" b="0" i="0">
              <a:effectLst/>
              <a:highlight>
                <a:srgbClr val="000000"/>
              </a:highlight>
            </a:endParaRP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b="1" i="0">
                <a:effectLst/>
                <a:highlight>
                  <a:srgbClr val="000000"/>
                </a:highlight>
              </a:rPr>
              <a:t>Insights Generation</a:t>
            </a:r>
            <a:endParaRPr lang="en-US" b="0" i="0">
              <a:effectLst/>
              <a:highlight>
                <a:srgbClr val="000000"/>
              </a:highlight>
            </a:endParaRPr>
          </a:p>
          <a:p>
            <a:pPr>
              <a:lnSpc>
                <a:spcPct val="110000"/>
              </a:lnSpc>
            </a:pPr>
            <a:endParaRPr lang="en-US">
              <a:highlight>
                <a:srgbClr val="000000"/>
              </a:highlight>
            </a:endParaRPr>
          </a:p>
        </p:txBody>
      </p: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D07D546-2441-1940-BE9B-B9FCEC2F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395" y="1398213"/>
            <a:ext cx="6327105" cy="1292498"/>
          </a:xfrm>
        </p:spPr>
        <p:txBody>
          <a:bodyPr anchor="b">
            <a:noAutofit/>
          </a:bodyPr>
          <a:lstStyle/>
          <a:p>
            <a:r>
              <a:rPr lang="en-US" sz="4800" dirty="0"/>
              <a:t>BUSINESS REQUIREMENT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0813" y="3272053"/>
            <a:ext cx="9330813" cy="2653771"/>
          </a:xfrm>
        </p:spPr>
        <p:txBody>
          <a:bodyPr>
            <a:normAutofit/>
          </a:bodyPr>
          <a:lstStyle/>
          <a:p>
            <a:pPr algn="l"/>
            <a:r>
              <a:rPr lang="en-US" sz="2400" b="0" i="0" cap="none" dirty="0">
                <a:solidFill>
                  <a:srgbClr val="FFFFFF"/>
                </a:solidFill>
                <a:effectLst/>
                <a:latin typeface="SegoeUIVariable"/>
              </a:rPr>
              <a:t>To Conduct A Comprehensive Analysis Of </a:t>
            </a:r>
            <a:r>
              <a:rPr lang="en-US" sz="2400" b="0" i="0" cap="none" dirty="0" err="1">
                <a:solidFill>
                  <a:srgbClr val="FFFFFF"/>
                </a:solidFill>
                <a:effectLst/>
                <a:latin typeface="SegoeUIVariable"/>
              </a:rPr>
              <a:t>Blinkit’s</a:t>
            </a:r>
            <a:r>
              <a:rPr lang="en-US" sz="2400" b="0" i="0" cap="none" dirty="0">
                <a:solidFill>
                  <a:srgbClr val="FFFFFF"/>
                </a:solidFill>
                <a:effectLst/>
                <a:latin typeface="SegoeUIVariable"/>
              </a:rPr>
              <a:t> Sales Performance, Customer Satisfaction, And Inventory Distribution To Identify Key Insights And Opportunities For Optimization Using Various </a:t>
            </a:r>
            <a:r>
              <a:rPr lang="en-US" sz="2400" b="0" i="0" cap="none" dirty="0" err="1">
                <a:solidFill>
                  <a:srgbClr val="FFFFFF"/>
                </a:solidFill>
                <a:effectLst/>
                <a:latin typeface="SegoeUIVariable"/>
              </a:rPr>
              <a:t>Kpis</a:t>
            </a:r>
            <a:r>
              <a:rPr lang="en-US" sz="2400" b="0" i="0" cap="none" dirty="0">
                <a:solidFill>
                  <a:srgbClr val="FFFFFF"/>
                </a:solidFill>
                <a:effectLst/>
                <a:latin typeface="SegoeUIVariable"/>
              </a:rPr>
              <a:t> And Visualizations In Power BI.</a:t>
            </a:r>
            <a:endParaRPr lang="en-US" sz="2400" cap="none" dirty="0"/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819150"/>
            <a:ext cx="10515601" cy="830962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/>
              <a:t>KPI REQUIREMENT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2DA8977-ADF7-DDE6-A011-6D82CE82D1AD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313687251"/>
              </p:ext>
            </p:extLst>
          </p:nvPr>
        </p:nvGraphicFramePr>
        <p:xfrm>
          <a:off x="835025" y="2560638"/>
          <a:ext cx="10515600" cy="3478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09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C1AF-FBC3-8556-E51C-133DFD3E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02" y="229064"/>
            <a:ext cx="10515601" cy="618370"/>
          </a:xfrm>
        </p:spPr>
        <p:txBody>
          <a:bodyPr anchor="b">
            <a:normAutofit/>
          </a:bodyPr>
          <a:lstStyle/>
          <a:p>
            <a:r>
              <a:rPr lang="en-US" dirty="0"/>
              <a:t>Chart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D6B3D-6269-CEF2-28E2-AA7DBC96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B695DD14-1E6E-8AE4-B4E6-8FFC462E01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618677"/>
              </p:ext>
            </p:extLst>
          </p:nvPr>
        </p:nvGraphicFramePr>
        <p:xfrm>
          <a:off x="997822" y="993913"/>
          <a:ext cx="10148559" cy="4870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112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C1AF-FBC3-8556-E51C-133DFD3E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02" y="229064"/>
            <a:ext cx="10515601" cy="618370"/>
          </a:xfrm>
        </p:spPr>
        <p:txBody>
          <a:bodyPr anchor="b">
            <a:normAutofit/>
          </a:bodyPr>
          <a:lstStyle/>
          <a:p>
            <a:r>
              <a:rPr lang="en-US" dirty="0"/>
              <a:t>Chart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D6B3D-6269-CEF2-28E2-AA7DBC96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B695DD14-1E6E-8AE4-B4E6-8FFC462E01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7489777"/>
              </p:ext>
            </p:extLst>
          </p:nvPr>
        </p:nvGraphicFramePr>
        <p:xfrm>
          <a:off x="997822" y="1533039"/>
          <a:ext cx="10148559" cy="4870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72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>
            <a:normAutofit/>
          </a:bodyPr>
          <a:lstStyle/>
          <a:p>
            <a:r>
              <a:rPr lang="en-US" dirty="0"/>
              <a:t>Dheeraj Atmakuri</a:t>
            </a:r>
          </a:p>
          <a:p>
            <a:r>
              <a:rPr lang="en-US" dirty="0"/>
              <a:t>Email ID: </a:t>
            </a:r>
            <a:r>
              <a:rPr lang="en-US" dirty="0">
                <a:hlinkClick r:id="rId3"/>
              </a:rPr>
              <a:t>dheerajatmakuri2010070@gmail.com</a:t>
            </a:r>
            <a:endParaRPr lang="en-US" dirty="0"/>
          </a:p>
          <a:p>
            <a:r>
              <a:rPr lang="en-US" dirty="0"/>
              <a:t>Linkedin Profile: </a:t>
            </a:r>
            <a:r>
              <a:rPr lang="en-US" dirty="0">
                <a:effectLst/>
                <a:hlinkClick r:id="rId4"/>
              </a:rPr>
              <a:t>in/dheeraj-atmakuri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5"/>
              </a:rPr>
              <a:t>https://github.com/dheerajatmakuri</a:t>
            </a:r>
            <a:endParaRPr lang="en-US" dirty="0"/>
          </a:p>
          <a:p>
            <a:r>
              <a:rPr lang="en-US" dirty="0"/>
              <a:t>Tableau Public Profile: </a:t>
            </a:r>
            <a:r>
              <a:rPr lang="en-US" dirty="0">
                <a:effectLst/>
                <a:hlinkClick r:id="rId6"/>
              </a:rPr>
              <a:t>https://public.tableau.com/app/profile/dheeraj.atmakuri/vizzes</a:t>
            </a:r>
            <a:endParaRPr lang="en-US" dirty="0"/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ABE2A39D-E5FA-2BB1-BD05-AAF658B1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{E2F0970F-C751-495D-BAFC-4F333A289E51}tf11936837_win32</Template>
  <TotalTime>54</TotalTime>
  <Words>443</Words>
  <Application>Microsoft Office PowerPoint</Application>
  <PresentationFormat>Widescreen</PresentationFormat>
  <Paragraphs>60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Nova</vt:lpstr>
      <vt:lpstr>Biome</vt:lpstr>
      <vt:lpstr>Calibri</vt:lpstr>
      <vt:lpstr>SegoeUIVariable</vt:lpstr>
      <vt:lpstr>Custom</vt:lpstr>
      <vt:lpstr>BLINK IT</vt:lpstr>
      <vt:lpstr>STEPS IN THIS PROJECT</vt:lpstr>
      <vt:lpstr>BUSINESS REQUIREMENT</vt:lpstr>
      <vt:lpstr>KPI REQUIREMENT</vt:lpstr>
      <vt:lpstr>Chart REQUIREMENTS</vt:lpstr>
      <vt:lpstr>Chart REQUIREMENTS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dheeraj atmakuri</dc:creator>
  <cp:lastModifiedBy>dheeraj atmakuri</cp:lastModifiedBy>
  <cp:revision>2</cp:revision>
  <dcterms:created xsi:type="dcterms:W3CDTF">2024-07-16T07:50:52Z</dcterms:created>
  <dcterms:modified xsi:type="dcterms:W3CDTF">2024-07-16T08:45:21Z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