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72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D51366-AB6B-42C2-AA18-6F3837C03CA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74A59-5528-42A6-B5A1-25466FE7BD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☐ Who are the target users / stakeholders?</a:t>
          </a:r>
        </a:p>
      </dgm:t>
    </dgm:pt>
    <dgm:pt modelId="{0509FA65-9100-439F-A73F-906785AD7FD0}" type="parTrans" cxnId="{AE287D53-2C44-4312-B35E-76A917D8A491}">
      <dgm:prSet/>
      <dgm:spPr/>
      <dgm:t>
        <a:bodyPr/>
        <a:lstStyle/>
        <a:p>
          <a:endParaRPr lang="en-US"/>
        </a:p>
      </dgm:t>
    </dgm:pt>
    <dgm:pt modelId="{3F3F6EA0-BE2E-4C86-AA00-7EDED8BC435F}" type="sibTrans" cxnId="{AE287D53-2C44-4312-B35E-76A917D8A491}">
      <dgm:prSet/>
      <dgm:spPr/>
      <dgm:t>
        <a:bodyPr/>
        <a:lstStyle/>
        <a:p>
          <a:endParaRPr lang="en-US"/>
        </a:p>
      </dgm:t>
    </dgm:pt>
    <dgm:pt modelId="{4EA8A5A9-0543-4229-9C2D-4339718C1D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☐ Who faces the pain point today?</a:t>
          </a:r>
        </a:p>
      </dgm:t>
    </dgm:pt>
    <dgm:pt modelId="{C480FDDB-7262-4C2A-A64C-FADFBEDB1597}" type="parTrans" cxnId="{89A23AC6-DE38-440F-961E-2CA178B01D13}">
      <dgm:prSet/>
      <dgm:spPr/>
      <dgm:t>
        <a:bodyPr/>
        <a:lstStyle/>
        <a:p>
          <a:endParaRPr lang="en-US"/>
        </a:p>
      </dgm:t>
    </dgm:pt>
    <dgm:pt modelId="{33F97C6B-BACA-4C81-9455-904893A51671}" type="sibTrans" cxnId="{89A23AC6-DE38-440F-961E-2CA178B01D13}">
      <dgm:prSet/>
      <dgm:spPr/>
      <dgm:t>
        <a:bodyPr/>
        <a:lstStyle/>
        <a:p>
          <a:endParaRPr lang="en-US"/>
        </a:p>
      </dgm:t>
    </dgm:pt>
    <dgm:pt modelId="{0FC3BC53-4679-42F0-97D7-0556A8B098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☐ Who benefits if this problem is solved?</a:t>
          </a:r>
        </a:p>
      </dgm:t>
    </dgm:pt>
    <dgm:pt modelId="{F8AE5307-653E-4F2A-AE00-9B6B561F9EB1}" type="parTrans" cxnId="{A919DFB4-4F27-488B-B47C-C834F10D9AC7}">
      <dgm:prSet/>
      <dgm:spPr/>
      <dgm:t>
        <a:bodyPr/>
        <a:lstStyle/>
        <a:p>
          <a:endParaRPr lang="en-US"/>
        </a:p>
      </dgm:t>
    </dgm:pt>
    <dgm:pt modelId="{9DBF1E69-4251-485D-AF84-1C25EC7A6445}" type="sibTrans" cxnId="{A919DFB4-4F27-488B-B47C-C834F10D9AC7}">
      <dgm:prSet/>
      <dgm:spPr/>
      <dgm:t>
        <a:bodyPr/>
        <a:lstStyle/>
        <a:p>
          <a:endParaRPr lang="en-US"/>
        </a:p>
      </dgm:t>
    </dgm:pt>
    <dgm:pt modelId="{DEAF1C9D-26F1-4A24-AAC6-AACA029B8B42}" type="pres">
      <dgm:prSet presAssocID="{DDD51366-AB6B-42C2-AA18-6F3837C03CAC}" presName="root" presStyleCnt="0">
        <dgm:presLayoutVars>
          <dgm:dir/>
          <dgm:resizeHandles val="exact"/>
        </dgm:presLayoutVars>
      </dgm:prSet>
      <dgm:spPr/>
    </dgm:pt>
    <dgm:pt modelId="{E550D550-A885-4665-BF1F-60A5F5735F5B}" type="pres">
      <dgm:prSet presAssocID="{D7B74A59-5528-42A6-B5A1-25466FE7BD4F}" presName="compNode" presStyleCnt="0"/>
      <dgm:spPr/>
    </dgm:pt>
    <dgm:pt modelId="{2C911F3C-C159-4901-9BF5-E3ACF4107FDF}" type="pres">
      <dgm:prSet presAssocID="{D7B74A59-5528-42A6-B5A1-25466FE7BD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D895BF9F-FBAC-4190-8446-F542E72242D3}" type="pres">
      <dgm:prSet presAssocID="{D7B74A59-5528-42A6-B5A1-25466FE7BD4F}" presName="spaceRect" presStyleCnt="0"/>
      <dgm:spPr/>
    </dgm:pt>
    <dgm:pt modelId="{190612C9-EEE7-4684-8F84-1141B38010D4}" type="pres">
      <dgm:prSet presAssocID="{D7B74A59-5528-42A6-B5A1-25466FE7BD4F}" presName="textRect" presStyleLbl="revTx" presStyleIdx="0" presStyleCnt="3">
        <dgm:presLayoutVars>
          <dgm:chMax val="1"/>
          <dgm:chPref val="1"/>
        </dgm:presLayoutVars>
      </dgm:prSet>
      <dgm:spPr/>
    </dgm:pt>
    <dgm:pt modelId="{4F16EABE-847B-4D39-A766-EB56115883D0}" type="pres">
      <dgm:prSet presAssocID="{3F3F6EA0-BE2E-4C86-AA00-7EDED8BC435F}" presName="sibTrans" presStyleCnt="0"/>
      <dgm:spPr/>
    </dgm:pt>
    <dgm:pt modelId="{08450771-F161-4792-9B11-EFBCE05065A3}" type="pres">
      <dgm:prSet presAssocID="{4EA8A5A9-0543-4229-9C2D-4339718C1D9C}" presName="compNode" presStyleCnt="0"/>
      <dgm:spPr/>
    </dgm:pt>
    <dgm:pt modelId="{21B7E9C7-A3ED-4F28-A652-047E6B8C854A}" type="pres">
      <dgm:prSet presAssocID="{4EA8A5A9-0543-4229-9C2D-4339718C1D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3E07A9E8-9E73-483B-929F-7B98C8C3B1E6}" type="pres">
      <dgm:prSet presAssocID="{4EA8A5A9-0543-4229-9C2D-4339718C1D9C}" presName="spaceRect" presStyleCnt="0"/>
      <dgm:spPr/>
    </dgm:pt>
    <dgm:pt modelId="{4C5B7B39-D573-4351-878A-88FA337ED233}" type="pres">
      <dgm:prSet presAssocID="{4EA8A5A9-0543-4229-9C2D-4339718C1D9C}" presName="textRect" presStyleLbl="revTx" presStyleIdx="1" presStyleCnt="3">
        <dgm:presLayoutVars>
          <dgm:chMax val="1"/>
          <dgm:chPref val="1"/>
        </dgm:presLayoutVars>
      </dgm:prSet>
      <dgm:spPr/>
    </dgm:pt>
    <dgm:pt modelId="{F2970F47-9D66-42EE-AF4C-B62A660D663B}" type="pres">
      <dgm:prSet presAssocID="{33F97C6B-BACA-4C81-9455-904893A51671}" presName="sibTrans" presStyleCnt="0"/>
      <dgm:spPr/>
    </dgm:pt>
    <dgm:pt modelId="{F8E3D13D-7A72-40BF-8BBC-956ED8AB816E}" type="pres">
      <dgm:prSet presAssocID="{0FC3BC53-4679-42F0-97D7-0556A8B098B6}" presName="compNode" presStyleCnt="0"/>
      <dgm:spPr/>
    </dgm:pt>
    <dgm:pt modelId="{6249FF2F-DD3A-4A78-A133-3C57BBBECE25}" type="pres">
      <dgm:prSet presAssocID="{0FC3BC53-4679-42F0-97D7-0556A8B098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7C3DFD25-F234-4838-8B57-593FF3845036}" type="pres">
      <dgm:prSet presAssocID="{0FC3BC53-4679-42F0-97D7-0556A8B098B6}" presName="spaceRect" presStyleCnt="0"/>
      <dgm:spPr/>
    </dgm:pt>
    <dgm:pt modelId="{271F8DE3-6880-4D14-B4F8-1A9C4E33BC5E}" type="pres">
      <dgm:prSet presAssocID="{0FC3BC53-4679-42F0-97D7-0556A8B098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681E19-922F-4AF2-991E-DD2C908F7057}" type="presOf" srcId="{0FC3BC53-4679-42F0-97D7-0556A8B098B6}" destId="{271F8DE3-6880-4D14-B4F8-1A9C4E33BC5E}" srcOrd="0" destOrd="0" presId="urn:microsoft.com/office/officeart/2018/2/layout/IconLabelList"/>
    <dgm:cxn modelId="{21F2D162-D883-4D59-AD77-F78F0850BCE9}" type="presOf" srcId="{4EA8A5A9-0543-4229-9C2D-4339718C1D9C}" destId="{4C5B7B39-D573-4351-878A-88FA337ED233}" srcOrd="0" destOrd="0" presId="urn:microsoft.com/office/officeart/2018/2/layout/IconLabelList"/>
    <dgm:cxn modelId="{E834DA6D-39F1-4CC3-8716-BEFE2FDC279B}" type="presOf" srcId="{D7B74A59-5528-42A6-B5A1-25466FE7BD4F}" destId="{190612C9-EEE7-4684-8F84-1141B38010D4}" srcOrd="0" destOrd="0" presId="urn:microsoft.com/office/officeart/2018/2/layout/IconLabelList"/>
    <dgm:cxn modelId="{AE287D53-2C44-4312-B35E-76A917D8A491}" srcId="{DDD51366-AB6B-42C2-AA18-6F3837C03CAC}" destId="{D7B74A59-5528-42A6-B5A1-25466FE7BD4F}" srcOrd="0" destOrd="0" parTransId="{0509FA65-9100-439F-A73F-906785AD7FD0}" sibTransId="{3F3F6EA0-BE2E-4C86-AA00-7EDED8BC435F}"/>
    <dgm:cxn modelId="{C689C7AD-2B9A-42B3-9B96-BBBB2EDEA647}" type="presOf" srcId="{DDD51366-AB6B-42C2-AA18-6F3837C03CAC}" destId="{DEAF1C9D-26F1-4A24-AAC6-AACA029B8B42}" srcOrd="0" destOrd="0" presId="urn:microsoft.com/office/officeart/2018/2/layout/IconLabelList"/>
    <dgm:cxn modelId="{A919DFB4-4F27-488B-B47C-C834F10D9AC7}" srcId="{DDD51366-AB6B-42C2-AA18-6F3837C03CAC}" destId="{0FC3BC53-4679-42F0-97D7-0556A8B098B6}" srcOrd="2" destOrd="0" parTransId="{F8AE5307-653E-4F2A-AE00-9B6B561F9EB1}" sibTransId="{9DBF1E69-4251-485D-AF84-1C25EC7A6445}"/>
    <dgm:cxn modelId="{89A23AC6-DE38-440F-961E-2CA178B01D13}" srcId="{DDD51366-AB6B-42C2-AA18-6F3837C03CAC}" destId="{4EA8A5A9-0543-4229-9C2D-4339718C1D9C}" srcOrd="1" destOrd="0" parTransId="{C480FDDB-7262-4C2A-A64C-FADFBEDB1597}" sibTransId="{33F97C6B-BACA-4C81-9455-904893A51671}"/>
    <dgm:cxn modelId="{1D6D50BC-A940-42D9-84AF-403A4426A1D6}" type="presParOf" srcId="{DEAF1C9D-26F1-4A24-AAC6-AACA029B8B42}" destId="{E550D550-A885-4665-BF1F-60A5F5735F5B}" srcOrd="0" destOrd="0" presId="urn:microsoft.com/office/officeart/2018/2/layout/IconLabelList"/>
    <dgm:cxn modelId="{B5CFE633-6589-4430-8717-72FC2ACA4C70}" type="presParOf" srcId="{E550D550-A885-4665-BF1F-60A5F5735F5B}" destId="{2C911F3C-C159-4901-9BF5-E3ACF4107FDF}" srcOrd="0" destOrd="0" presId="urn:microsoft.com/office/officeart/2018/2/layout/IconLabelList"/>
    <dgm:cxn modelId="{4DDD64BE-5D47-49CB-9A68-928D2B8FBCAE}" type="presParOf" srcId="{E550D550-A885-4665-BF1F-60A5F5735F5B}" destId="{D895BF9F-FBAC-4190-8446-F542E72242D3}" srcOrd="1" destOrd="0" presId="urn:microsoft.com/office/officeart/2018/2/layout/IconLabelList"/>
    <dgm:cxn modelId="{34FDBAF0-B3A1-4266-9626-1E9FF9F8DF4E}" type="presParOf" srcId="{E550D550-A885-4665-BF1F-60A5F5735F5B}" destId="{190612C9-EEE7-4684-8F84-1141B38010D4}" srcOrd="2" destOrd="0" presId="urn:microsoft.com/office/officeart/2018/2/layout/IconLabelList"/>
    <dgm:cxn modelId="{FA177FE3-6A06-4AD0-AA21-54B7D96B534C}" type="presParOf" srcId="{DEAF1C9D-26F1-4A24-AAC6-AACA029B8B42}" destId="{4F16EABE-847B-4D39-A766-EB56115883D0}" srcOrd="1" destOrd="0" presId="urn:microsoft.com/office/officeart/2018/2/layout/IconLabelList"/>
    <dgm:cxn modelId="{DECDFECD-D3FE-4289-B39A-6C5136F3B23F}" type="presParOf" srcId="{DEAF1C9D-26F1-4A24-AAC6-AACA029B8B42}" destId="{08450771-F161-4792-9B11-EFBCE05065A3}" srcOrd="2" destOrd="0" presId="urn:microsoft.com/office/officeart/2018/2/layout/IconLabelList"/>
    <dgm:cxn modelId="{80B7F7E1-92C1-4FC1-B45F-863F9562FE42}" type="presParOf" srcId="{08450771-F161-4792-9B11-EFBCE05065A3}" destId="{21B7E9C7-A3ED-4F28-A652-047E6B8C854A}" srcOrd="0" destOrd="0" presId="urn:microsoft.com/office/officeart/2018/2/layout/IconLabelList"/>
    <dgm:cxn modelId="{41DBB0B1-AAB9-4228-9C8D-955E1C2842D9}" type="presParOf" srcId="{08450771-F161-4792-9B11-EFBCE05065A3}" destId="{3E07A9E8-9E73-483B-929F-7B98C8C3B1E6}" srcOrd="1" destOrd="0" presId="urn:microsoft.com/office/officeart/2018/2/layout/IconLabelList"/>
    <dgm:cxn modelId="{A62BF42C-98F0-4608-A557-F6BC72FF229C}" type="presParOf" srcId="{08450771-F161-4792-9B11-EFBCE05065A3}" destId="{4C5B7B39-D573-4351-878A-88FA337ED233}" srcOrd="2" destOrd="0" presId="urn:microsoft.com/office/officeart/2018/2/layout/IconLabelList"/>
    <dgm:cxn modelId="{F6DB2692-9E38-4BB2-9EF1-7DE829AAC9A1}" type="presParOf" srcId="{DEAF1C9D-26F1-4A24-AAC6-AACA029B8B42}" destId="{F2970F47-9D66-42EE-AF4C-B62A660D663B}" srcOrd="3" destOrd="0" presId="urn:microsoft.com/office/officeart/2018/2/layout/IconLabelList"/>
    <dgm:cxn modelId="{3F551A75-710E-439C-A477-E573CF6750A2}" type="presParOf" srcId="{DEAF1C9D-26F1-4A24-AAC6-AACA029B8B42}" destId="{F8E3D13D-7A72-40BF-8BBC-956ED8AB816E}" srcOrd="4" destOrd="0" presId="urn:microsoft.com/office/officeart/2018/2/layout/IconLabelList"/>
    <dgm:cxn modelId="{E0F6D61D-AA95-4CDB-9E66-5703E836F39D}" type="presParOf" srcId="{F8E3D13D-7A72-40BF-8BBC-956ED8AB816E}" destId="{6249FF2F-DD3A-4A78-A133-3C57BBBECE25}" srcOrd="0" destOrd="0" presId="urn:microsoft.com/office/officeart/2018/2/layout/IconLabelList"/>
    <dgm:cxn modelId="{68074D46-1F7D-4AD1-BAFF-BE8EA8820955}" type="presParOf" srcId="{F8E3D13D-7A72-40BF-8BBC-956ED8AB816E}" destId="{7C3DFD25-F234-4838-8B57-593FF3845036}" srcOrd="1" destOrd="0" presId="urn:microsoft.com/office/officeart/2018/2/layout/IconLabelList"/>
    <dgm:cxn modelId="{AE8F54FA-F9B0-4650-A353-D2FAF07B11D2}" type="presParOf" srcId="{F8E3D13D-7A72-40BF-8BBC-956ED8AB816E}" destId="{271F8DE3-6880-4D14-B4F8-1A9C4E33BC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FA55CE-8744-496F-A958-240A774E8A0E}" type="doc">
      <dgm:prSet loTypeId="urn:microsoft.com/office/officeart/2008/layout/LinedList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C7984D9-AD47-4C29-8184-891D16466297}">
      <dgm:prSet/>
      <dgm:spPr/>
      <dgm:t>
        <a:bodyPr/>
        <a:lstStyle/>
        <a:p>
          <a:r>
            <a:rPr lang="en-US"/>
            <a:t>☐ What is the exact problem we are solving?</a:t>
          </a:r>
        </a:p>
      </dgm:t>
    </dgm:pt>
    <dgm:pt modelId="{032B86B9-7CEE-4133-926A-36E982755766}" type="parTrans" cxnId="{D8AA0DC7-4C2D-46B2-920A-6BA0BC6CC99A}">
      <dgm:prSet/>
      <dgm:spPr/>
      <dgm:t>
        <a:bodyPr/>
        <a:lstStyle/>
        <a:p>
          <a:endParaRPr lang="en-US"/>
        </a:p>
      </dgm:t>
    </dgm:pt>
    <dgm:pt modelId="{5298ACC4-2B2D-4884-88C2-EF9AC44B325F}" type="sibTrans" cxnId="{D8AA0DC7-4C2D-46B2-920A-6BA0BC6CC99A}">
      <dgm:prSet/>
      <dgm:spPr/>
      <dgm:t>
        <a:bodyPr/>
        <a:lstStyle/>
        <a:p>
          <a:endParaRPr lang="en-US"/>
        </a:p>
      </dgm:t>
    </dgm:pt>
    <dgm:pt modelId="{B9CD7060-94D1-4686-A8CE-400370C52EA3}">
      <dgm:prSet/>
      <dgm:spPr/>
      <dgm:t>
        <a:bodyPr/>
        <a:lstStyle/>
        <a:p>
          <a:r>
            <a:rPr lang="en-US"/>
            <a:t>☐ What value will solving this problem deliver (user + business)?</a:t>
          </a:r>
        </a:p>
      </dgm:t>
    </dgm:pt>
    <dgm:pt modelId="{F51BE05A-A6EE-4925-A2A6-4365F274E29D}" type="parTrans" cxnId="{FBC3F5B6-36B5-45C9-AF72-D1BD73AADB5D}">
      <dgm:prSet/>
      <dgm:spPr/>
      <dgm:t>
        <a:bodyPr/>
        <a:lstStyle/>
        <a:p>
          <a:endParaRPr lang="en-US"/>
        </a:p>
      </dgm:t>
    </dgm:pt>
    <dgm:pt modelId="{DB48969D-47F2-4D04-8D64-C72DADC8D000}" type="sibTrans" cxnId="{FBC3F5B6-36B5-45C9-AF72-D1BD73AADB5D}">
      <dgm:prSet/>
      <dgm:spPr/>
      <dgm:t>
        <a:bodyPr/>
        <a:lstStyle/>
        <a:p>
          <a:endParaRPr lang="en-US"/>
        </a:p>
      </dgm:t>
    </dgm:pt>
    <dgm:pt modelId="{D38A66B2-87CA-42FE-9219-1760C94FA7C8}">
      <dgm:prSet/>
      <dgm:spPr/>
      <dgm:t>
        <a:bodyPr/>
        <a:lstStyle/>
        <a:p>
          <a:r>
            <a:rPr lang="en-US"/>
            <a:t>☐ What AI/ML task fits (classification, regression, clustering, NLP, LLM)?</a:t>
          </a:r>
        </a:p>
      </dgm:t>
    </dgm:pt>
    <dgm:pt modelId="{91C9CD92-91A3-41E4-814D-D0B82D496C72}" type="parTrans" cxnId="{BA1C08A7-88C7-4265-8E0F-AB14AAD7D4A5}">
      <dgm:prSet/>
      <dgm:spPr/>
      <dgm:t>
        <a:bodyPr/>
        <a:lstStyle/>
        <a:p>
          <a:endParaRPr lang="en-US"/>
        </a:p>
      </dgm:t>
    </dgm:pt>
    <dgm:pt modelId="{E183961F-85B1-4A70-832F-29351E770460}" type="sibTrans" cxnId="{BA1C08A7-88C7-4265-8E0F-AB14AAD7D4A5}">
      <dgm:prSet/>
      <dgm:spPr/>
      <dgm:t>
        <a:bodyPr/>
        <a:lstStyle/>
        <a:p>
          <a:endParaRPr lang="en-US"/>
        </a:p>
      </dgm:t>
    </dgm:pt>
    <dgm:pt modelId="{EBCF7FE1-0C4B-4557-A5F1-F2A85FBC6526}">
      <dgm:prSet/>
      <dgm:spPr/>
      <dgm:t>
        <a:bodyPr/>
        <a:lstStyle/>
        <a:p>
          <a:r>
            <a:rPr lang="en-US"/>
            <a:t>☐ What are the key inputs (data/features) and expected outputs (predictions/actions)?</a:t>
          </a:r>
        </a:p>
      </dgm:t>
    </dgm:pt>
    <dgm:pt modelId="{36649803-F7A5-45A2-888B-21A016CB247F}" type="parTrans" cxnId="{C3D16349-CF1B-4C37-AA5F-97074A375DD9}">
      <dgm:prSet/>
      <dgm:spPr/>
      <dgm:t>
        <a:bodyPr/>
        <a:lstStyle/>
        <a:p>
          <a:endParaRPr lang="en-US"/>
        </a:p>
      </dgm:t>
    </dgm:pt>
    <dgm:pt modelId="{8AE10061-19FB-4939-BABC-1F0B728E02FC}" type="sibTrans" cxnId="{C3D16349-CF1B-4C37-AA5F-97074A375DD9}">
      <dgm:prSet/>
      <dgm:spPr/>
      <dgm:t>
        <a:bodyPr/>
        <a:lstStyle/>
        <a:p>
          <a:endParaRPr lang="en-US"/>
        </a:p>
      </dgm:t>
    </dgm:pt>
    <dgm:pt modelId="{A6D1F7F6-88C8-41DD-BE90-DDBF21A6D92A}" type="pres">
      <dgm:prSet presAssocID="{B9FA55CE-8744-496F-A958-240A774E8A0E}" presName="vert0" presStyleCnt="0">
        <dgm:presLayoutVars>
          <dgm:dir/>
          <dgm:animOne val="branch"/>
          <dgm:animLvl val="lvl"/>
        </dgm:presLayoutVars>
      </dgm:prSet>
      <dgm:spPr/>
    </dgm:pt>
    <dgm:pt modelId="{A8ED8212-7E69-4E59-AAC1-65AB577C0036}" type="pres">
      <dgm:prSet presAssocID="{7C7984D9-AD47-4C29-8184-891D16466297}" presName="thickLine" presStyleLbl="alignNode1" presStyleIdx="0" presStyleCnt="4"/>
      <dgm:spPr/>
    </dgm:pt>
    <dgm:pt modelId="{CDA730E1-DC3A-4009-B825-EF969949C0DE}" type="pres">
      <dgm:prSet presAssocID="{7C7984D9-AD47-4C29-8184-891D16466297}" presName="horz1" presStyleCnt="0"/>
      <dgm:spPr/>
    </dgm:pt>
    <dgm:pt modelId="{2D0691A0-A5AE-4A7B-9B8E-0F4541EDACB2}" type="pres">
      <dgm:prSet presAssocID="{7C7984D9-AD47-4C29-8184-891D16466297}" presName="tx1" presStyleLbl="revTx" presStyleIdx="0" presStyleCnt="4"/>
      <dgm:spPr/>
    </dgm:pt>
    <dgm:pt modelId="{ED39449B-DA1F-4B23-9E05-1A5DD612DC22}" type="pres">
      <dgm:prSet presAssocID="{7C7984D9-AD47-4C29-8184-891D16466297}" presName="vert1" presStyleCnt="0"/>
      <dgm:spPr/>
    </dgm:pt>
    <dgm:pt modelId="{F2687CBA-7EFA-474D-ACAD-C6CCDA1D9770}" type="pres">
      <dgm:prSet presAssocID="{B9CD7060-94D1-4686-A8CE-400370C52EA3}" presName="thickLine" presStyleLbl="alignNode1" presStyleIdx="1" presStyleCnt="4"/>
      <dgm:spPr/>
    </dgm:pt>
    <dgm:pt modelId="{88814B77-47D2-4493-908A-62E4128FC76D}" type="pres">
      <dgm:prSet presAssocID="{B9CD7060-94D1-4686-A8CE-400370C52EA3}" presName="horz1" presStyleCnt="0"/>
      <dgm:spPr/>
    </dgm:pt>
    <dgm:pt modelId="{CCA6D73E-F515-473A-B77A-8D20C7C69F8D}" type="pres">
      <dgm:prSet presAssocID="{B9CD7060-94D1-4686-A8CE-400370C52EA3}" presName="tx1" presStyleLbl="revTx" presStyleIdx="1" presStyleCnt="4"/>
      <dgm:spPr/>
    </dgm:pt>
    <dgm:pt modelId="{93E20231-E21A-4C37-95F3-2060F6DAC90B}" type="pres">
      <dgm:prSet presAssocID="{B9CD7060-94D1-4686-A8CE-400370C52EA3}" presName="vert1" presStyleCnt="0"/>
      <dgm:spPr/>
    </dgm:pt>
    <dgm:pt modelId="{57B5454D-7102-4417-AE69-A683B0903279}" type="pres">
      <dgm:prSet presAssocID="{D38A66B2-87CA-42FE-9219-1760C94FA7C8}" presName="thickLine" presStyleLbl="alignNode1" presStyleIdx="2" presStyleCnt="4"/>
      <dgm:spPr/>
    </dgm:pt>
    <dgm:pt modelId="{564727BF-174F-49FE-BC85-36919EC53657}" type="pres">
      <dgm:prSet presAssocID="{D38A66B2-87CA-42FE-9219-1760C94FA7C8}" presName="horz1" presStyleCnt="0"/>
      <dgm:spPr/>
    </dgm:pt>
    <dgm:pt modelId="{EF0098F2-B49E-497E-8718-966410FA101D}" type="pres">
      <dgm:prSet presAssocID="{D38A66B2-87CA-42FE-9219-1760C94FA7C8}" presName="tx1" presStyleLbl="revTx" presStyleIdx="2" presStyleCnt="4"/>
      <dgm:spPr/>
    </dgm:pt>
    <dgm:pt modelId="{A83CF6D9-B1AC-4795-A8A1-EBE614219A1B}" type="pres">
      <dgm:prSet presAssocID="{D38A66B2-87CA-42FE-9219-1760C94FA7C8}" presName="vert1" presStyleCnt="0"/>
      <dgm:spPr/>
    </dgm:pt>
    <dgm:pt modelId="{8A1A65BA-5632-4B23-8B39-D99B9DB79689}" type="pres">
      <dgm:prSet presAssocID="{EBCF7FE1-0C4B-4557-A5F1-F2A85FBC6526}" presName="thickLine" presStyleLbl="alignNode1" presStyleIdx="3" presStyleCnt="4"/>
      <dgm:spPr/>
    </dgm:pt>
    <dgm:pt modelId="{61281149-A59F-4B18-94E4-B35ADD231AD1}" type="pres">
      <dgm:prSet presAssocID="{EBCF7FE1-0C4B-4557-A5F1-F2A85FBC6526}" presName="horz1" presStyleCnt="0"/>
      <dgm:spPr/>
    </dgm:pt>
    <dgm:pt modelId="{9BE833F1-7566-4069-8C5E-00825268A709}" type="pres">
      <dgm:prSet presAssocID="{EBCF7FE1-0C4B-4557-A5F1-F2A85FBC6526}" presName="tx1" presStyleLbl="revTx" presStyleIdx="3" presStyleCnt="4"/>
      <dgm:spPr/>
    </dgm:pt>
    <dgm:pt modelId="{8BC4066D-3FDF-4BE4-855B-2D7313551119}" type="pres">
      <dgm:prSet presAssocID="{EBCF7FE1-0C4B-4557-A5F1-F2A85FBC6526}" presName="vert1" presStyleCnt="0"/>
      <dgm:spPr/>
    </dgm:pt>
  </dgm:ptLst>
  <dgm:cxnLst>
    <dgm:cxn modelId="{BDB1C104-0409-4636-B995-5AA342DB027A}" type="presOf" srcId="{EBCF7FE1-0C4B-4557-A5F1-F2A85FBC6526}" destId="{9BE833F1-7566-4069-8C5E-00825268A709}" srcOrd="0" destOrd="0" presId="urn:microsoft.com/office/officeart/2008/layout/LinedList"/>
    <dgm:cxn modelId="{80EE9309-E8A0-4C79-90FA-528CB89D2F71}" type="presOf" srcId="{7C7984D9-AD47-4C29-8184-891D16466297}" destId="{2D0691A0-A5AE-4A7B-9B8E-0F4541EDACB2}" srcOrd="0" destOrd="0" presId="urn:microsoft.com/office/officeart/2008/layout/LinedList"/>
    <dgm:cxn modelId="{575B5041-1A34-4C7A-BD4B-4F01C2B33123}" type="presOf" srcId="{B9CD7060-94D1-4686-A8CE-400370C52EA3}" destId="{CCA6D73E-F515-473A-B77A-8D20C7C69F8D}" srcOrd="0" destOrd="0" presId="urn:microsoft.com/office/officeart/2008/layout/LinedList"/>
    <dgm:cxn modelId="{C3D16349-CF1B-4C37-AA5F-97074A375DD9}" srcId="{B9FA55CE-8744-496F-A958-240A774E8A0E}" destId="{EBCF7FE1-0C4B-4557-A5F1-F2A85FBC6526}" srcOrd="3" destOrd="0" parTransId="{36649803-F7A5-45A2-888B-21A016CB247F}" sibTransId="{8AE10061-19FB-4939-BABC-1F0B728E02FC}"/>
    <dgm:cxn modelId="{BA1C08A7-88C7-4265-8E0F-AB14AAD7D4A5}" srcId="{B9FA55CE-8744-496F-A958-240A774E8A0E}" destId="{D38A66B2-87CA-42FE-9219-1760C94FA7C8}" srcOrd="2" destOrd="0" parTransId="{91C9CD92-91A3-41E4-814D-D0B82D496C72}" sibTransId="{E183961F-85B1-4A70-832F-29351E770460}"/>
    <dgm:cxn modelId="{D33875A8-2152-47A3-83AF-312FFDE2B92F}" type="presOf" srcId="{B9FA55CE-8744-496F-A958-240A774E8A0E}" destId="{A6D1F7F6-88C8-41DD-BE90-DDBF21A6D92A}" srcOrd="0" destOrd="0" presId="urn:microsoft.com/office/officeart/2008/layout/LinedList"/>
    <dgm:cxn modelId="{FBC3F5B6-36B5-45C9-AF72-D1BD73AADB5D}" srcId="{B9FA55CE-8744-496F-A958-240A774E8A0E}" destId="{B9CD7060-94D1-4686-A8CE-400370C52EA3}" srcOrd="1" destOrd="0" parTransId="{F51BE05A-A6EE-4925-A2A6-4365F274E29D}" sibTransId="{DB48969D-47F2-4D04-8D64-C72DADC8D000}"/>
    <dgm:cxn modelId="{0D0405B9-D36F-4978-B846-925BCAB3AE04}" type="presOf" srcId="{D38A66B2-87CA-42FE-9219-1760C94FA7C8}" destId="{EF0098F2-B49E-497E-8718-966410FA101D}" srcOrd="0" destOrd="0" presId="urn:microsoft.com/office/officeart/2008/layout/LinedList"/>
    <dgm:cxn modelId="{D8AA0DC7-4C2D-46B2-920A-6BA0BC6CC99A}" srcId="{B9FA55CE-8744-496F-A958-240A774E8A0E}" destId="{7C7984D9-AD47-4C29-8184-891D16466297}" srcOrd="0" destOrd="0" parTransId="{032B86B9-7CEE-4133-926A-36E982755766}" sibTransId="{5298ACC4-2B2D-4884-88C2-EF9AC44B325F}"/>
    <dgm:cxn modelId="{C98A4942-774F-4025-BFAF-D46C978778E1}" type="presParOf" srcId="{A6D1F7F6-88C8-41DD-BE90-DDBF21A6D92A}" destId="{A8ED8212-7E69-4E59-AAC1-65AB577C0036}" srcOrd="0" destOrd="0" presId="urn:microsoft.com/office/officeart/2008/layout/LinedList"/>
    <dgm:cxn modelId="{B246C07E-5BCA-495B-A9EA-3CCBF535C501}" type="presParOf" srcId="{A6D1F7F6-88C8-41DD-BE90-DDBF21A6D92A}" destId="{CDA730E1-DC3A-4009-B825-EF969949C0DE}" srcOrd="1" destOrd="0" presId="urn:microsoft.com/office/officeart/2008/layout/LinedList"/>
    <dgm:cxn modelId="{EEAA4E94-77CD-43EA-8454-DCB6A5BF098A}" type="presParOf" srcId="{CDA730E1-DC3A-4009-B825-EF969949C0DE}" destId="{2D0691A0-A5AE-4A7B-9B8E-0F4541EDACB2}" srcOrd="0" destOrd="0" presId="urn:microsoft.com/office/officeart/2008/layout/LinedList"/>
    <dgm:cxn modelId="{38B59CE1-6D30-4890-BE0A-05A9AE23DF8A}" type="presParOf" srcId="{CDA730E1-DC3A-4009-B825-EF969949C0DE}" destId="{ED39449B-DA1F-4B23-9E05-1A5DD612DC22}" srcOrd="1" destOrd="0" presId="urn:microsoft.com/office/officeart/2008/layout/LinedList"/>
    <dgm:cxn modelId="{E96684F1-2058-4FAF-BAB4-5C59FAAB7E82}" type="presParOf" srcId="{A6D1F7F6-88C8-41DD-BE90-DDBF21A6D92A}" destId="{F2687CBA-7EFA-474D-ACAD-C6CCDA1D9770}" srcOrd="2" destOrd="0" presId="urn:microsoft.com/office/officeart/2008/layout/LinedList"/>
    <dgm:cxn modelId="{0DA03917-3CBD-463E-A1F5-E24AB7C64973}" type="presParOf" srcId="{A6D1F7F6-88C8-41DD-BE90-DDBF21A6D92A}" destId="{88814B77-47D2-4493-908A-62E4128FC76D}" srcOrd="3" destOrd="0" presId="urn:microsoft.com/office/officeart/2008/layout/LinedList"/>
    <dgm:cxn modelId="{912FDE82-9ED1-4252-9016-2E7F46512FB1}" type="presParOf" srcId="{88814B77-47D2-4493-908A-62E4128FC76D}" destId="{CCA6D73E-F515-473A-B77A-8D20C7C69F8D}" srcOrd="0" destOrd="0" presId="urn:microsoft.com/office/officeart/2008/layout/LinedList"/>
    <dgm:cxn modelId="{6D2D7F14-09BE-4DCD-99FB-76BE5978AD74}" type="presParOf" srcId="{88814B77-47D2-4493-908A-62E4128FC76D}" destId="{93E20231-E21A-4C37-95F3-2060F6DAC90B}" srcOrd="1" destOrd="0" presId="urn:microsoft.com/office/officeart/2008/layout/LinedList"/>
    <dgm:cxn modelId="{6A0AE30C-217A-4FEB-9B68-5D7B91784FE4}" type="presParOf" srcId="{A6D1F7F6-88C8-41DD-BE90-DDBF21A6D92A}" destId="{57B5454D-7102-4417-AE69-A683B0903279}" srcOrd="4" destOrd="0" presId="urn:microsoft.com/office/officeart/2008/layout/LinedList"/>
    <dgm:cxn modelId="{7D2568ED-1CB6-4A4A-8FCC-37F49CBABE19}" type="presParOf" srcId="{A6D1F7F6-88C8-41DD-BE90-DDBF21A6D92A}" destId="{564727BF-174F-49FE-BC85-36919EC53657}" srcOrd="5" destOrd="0" presId="urn:microsoft.com/office/officeart/2008/layout/LinedList"/>
    <dgm:cxn modelId="{E9327E11-8FF0-41EA-81A7-D4811DC0E7E0}" type="presParOf" srcId="{564727BF-174F-49FE-BC85-36919EC53657}" destId="{EF0098F2-B49E-497E-8718-966410FA101D}" srcOrd="0" destOrd="0" presId="urn:microsoft.com/office/officeart/2008/layout/LinedList"/>
    <dgm:cxn modelId="{150127B2-E5E3-4C29-9BB1-54D950834F01}" type="presParOf" srcId="{564727BF-174F-49FE-BC85-36919EC53657}" destId="{A83CF6D9-B1AC-4795-A8A1-EBE614219A1B}" srcOrd="1" destOrd="0" presId="urn:microsoft.com/office/officeart/2008/layout/LinedList"/>
    <dgm:cxn modelId="{26415245-21D7-4405-A808-D903042B3C72}" type="presParOf" srcId="{A6D1F7F6-88C8-41DD-BE90-DDBF21A6D92A}" destId="{8A1A65BA-5632-4B23-8B39-D99B9DB79689}" srcOrd="6" destOrd="0" presId="urn:microsoft.com/office/officeart/2008/layout/LinedList"/>
    <dgm:cxn modelId="{8A716922-9D1A-4811-8F72-41A82A82F67B}" type="presParOf" srcId="{A6D1F7F6-88C8-41DD-BE90-DDBF21A6D92A}" destId="{61281149-A59F-4B18-94E4-B35ADD231AD1}" srcOrd="7" destOrd="0" presId="urn:microsoft.com/office/officeart/2008/layout/LinedList"/>
    <dgm:cxn modelId="{21328814-BEA4-400D-8C7C-382C32C98E4E}" type="presParOf" srcId="{61281149-A59F-4B18-94E4-B35ADD231AD1}" destId="{9BE833F1-7566-4069-8C5E-00825268A709}" srcOrd="0" destOrd="0" presId="urn:microsoft.com/office/officeart/2008/layout/LinedList"/>
    <dgm:cxn modelId="{FE415977-F05C-4167-9DB9-4E4402150093}" type="presParOf" srcId="{61281149-A59F-4B18-94E4-B35ADD231AD1}" destId="{8BC4066D-3FDF-4BE4-855B-2D731355111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1C3BBF-5BAE-489F-ABE4-6EB79DC59A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0E2D36-F8CC-4E55-ADC0-4D0ACC831E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☐ Why is this problem worth solving in a hackathon setting?</a:t>
          </a:r>
        </a:p>
      </dgm:t>
    </dgm:pt>
    <dgm:pt modelId="{C15D3D1F-33D7-466F-AEFB-FEB95E8B912A}" type="parTrans" cxnId="{1C4E891B-64CA-40CF-8509-5D9F825EB127}">
      <dgm:prSet/>
      <dgm:spPr/>
      <dgm:t>
        <a:bodyPr/>
        <a:lstStyle/>
        <a:p>
          <a:endParaRPr lang="en-US"/>
        </a:p>
      </dgm:t>
    </dgm:pt>
    <dgm:pt modelId="{80F7500C-8E16-427B-BCE7-313AC2DF68A2}" type="sibTrans" cxnId="{1C4E891B-64CA-40CF-8509-5D9F825EB127}">
      <dgm:prSet/>
      <dgm:spPr/>
      <dgm:t>
        <a:bodyPr/>
        <a:lstStyle/>
        <a:p>
          <a:endParaRPr lang="en-US"/>
        </a:p>
      </dgm:t>
    </dgm:pt>
    <dgm:pt modelId="{07C90F8F-030A-407D-A3F2-0A4831E36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☐ Why now (timeliness, trend, opportunity)?</a:t>
          </a:r>
        </a:p>
      </dgm:t>
    </dgm:pt>
    <dgm:pt modelId="{6F62B223-60F0-431E-9796-C2B8C799BE0A}" type="parTrans" cxnId="{52257C7D-BE8E-475E-B371-80194A5BDF8B}">
      <dgm:prSet/>
      <dgm:spPr/>
      <dgm:t>
        <a:bodyPr/>
        <a:lstStyle/>
        <a:p>
          <a:endParaRPr lang="en-US"/>
        </a:p>
      </dgm:t>
    </dgm:pt>
    <dgm:pt modelId="{E235D48C-BDAC-496D-9BE5-C2C3BDD4135A}" type="sibTrans" cxnId="{52257C7D-BE8E-475E-B371-80194A5BDF8B}">
      <dgm:prSet/>
      <dgm:spPr/>
      <dgm:t>
        <a:bodyPr/>
        <a:lstStyle/>
        <a:p>
          <a:endParaRPr lang="en-US"/>
        </a:p>
      </dgm:t>
    </dgm:pt>
    <dgm:pt modelId="{84342556-62DA-4A32-9D27-5ADD0C11CA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☐ Why is AI/ML better than existing/manual alternatives?</a:t>
          </a:r>
        </a:p>
      </dgm:t>
    </dgm:pt>
    <dgm:pt modelId="{EDC0B835-DAC5-456A-8CE5-1553BD278057}" type="parTrans" cxnId="{A6F8EE7E-A9DC-4A6C-ABA0-C5B17573AED2}">
      <dgm:prSet/>
      <dgm:spPr/>
      <dgm:t>
        <a:bodyPr/>
        <a:lstStyle/>
        <a:p>
          <a:endParaRPr lang="en-US"/>
        </a:p>
      </dgm:t>
    </dgm:pt>
    <dgm:pt modelId="{72AE3BBE-78CB-482F-B56B-6D00E2F75E43}" type="sibTrans" cxnId="{A6F8EE7E-A9DC-4A6C-ABA0-C5B17573AED2}">
      <dgm:prSet/>
      <dgm:spPr/>
      <dgm:t>
        <a:bodyPr/>
        <a:lstStyle/>
        <a:p>
          <a:endParaRPr lang="en-US"/>
        </a:p>
      </dgm:t>
    </dgm:pt>
    <dgm:pt modelId="{6B39928B-D83C-4913-95DA-AAEADCF976EC}" type="pres">
      <dgm:prSet presAssocID="{5C1C3BBF-5BAE-489F-ABE4-6EB79DC59A2E}" presName="root" presStyleCnt="0">
        <dgm:presLayoutVars>
          <dgm:dir/>
          <dgm:resizeHandles val="exact"/>
        </dgm:presLayoutVars>
      </dgm:prSet>
      <dgm:spPr/>
    </dgm:pt>
    <dgm:pt modelId="{ADCB10DC-88E9-4DAD-91ED-88E41698535D}" type="pres">
      <dgm:prSet presAssocID="{D10E2D36-F8CC-4E55-ADC0-4D0ACC831E98}" presName="compNode" presStyleCnt="0"/>
      <dgm:spPr/>
    </dgm:pt>
    <dgm:pt modelId="{CD0FD7A5-A28A-40D6-9733-61022D44EA05}" type="pres">
      <dgm:prSet presAssocID="{D10E2D36-F8CC-4E55-ADC0-4D0ACC831E98}" presName="bgRect" presStyleLbl="bgShp" presStyleIdx="0" presStyleCnt="3"/>
      <dgm:spPr/>
    </dgm:pt>
    <dgm:pt modelId="{9B4F87E0-3B6C-4A8D-92AE-B2A2FB3147B1}" type="pres">
      <dgm:prSet presAssocID="{D10E2D36-F8CC-4E55-ADC0-4D0ACC831E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F0427991-522A-4E08-B768-F9F19D3F4F7D}" type="pres">
      <dgm:prSet presAssocID="{D10E2D36-F8CC-4E55-ADC0-4D0ACC831E98}" presName="spaceRect" presStyleCnt="0"/>
      <dgm:spPr/>
    </dgm:pt>
    <dgm:pt modelId="{CFD6CAF0-4F55-4700-B9CA-28D1747348EF}" type="pres">
      <dgm:prSet presAssocID="{D10E2D36-F8CC-4E55-ADC0-4D0ACC831E98}" presName="parTx" presStyleLbl="revTx" presStyleIdx="0" presStyleCnt="3">
        <dgm:presLayoutVars>
          <dgm:chMax val="0"/>
          <dgm:chPref val="0"/>
        </dgm:presLayoutVars>
      </dgm:prSet>
      <dgm:spPr/>
    </dgm:pt>
    <dgm:pt modelId="{73BBF747-4C32-47C1-989C-11787C17DDD2}" type="pres">
      <dgm:prSet presAssocID="{80F7500C-8E16-427B-BCE7-313AC2DF68A2}" presName="sibTrans" presStyleCnt="0"/>
      <dgm:spPr/>
    </dgm:pt>
    <dgm:pt modelId="{80A55D5E-26FB-4069-9AE9-5CCAA5721C25}" type="pres">
      <dgm:prSet presAssocID="{07C90F8F-030A-407D-A3F2-0A4831E360BA}" presName="compNode" presStyleCnt="0"/>
      <dgm:spPr/>
    </dgm:pt>
    <dgm:pt modelId="{D939A280-82A3-420D-830B-102A12E0E894}" type="pres">
      <dgm:prSet presAssocID="{07C90F8F-030A-407D-A3F2-0A4831E360BA}" presName="bgRect" presStyleLbl="bgShp" presStyleIdx="1" presStyleCnt="3"/>
      <dgm:spPr/>
    </dgm:pt>
    <dgm:pt modelId="{60530B20-606F-40B1-A54C-0876F7CCCEED}" type="pres">
      <dgm:prSet presAssocID="{07C90F8F-030A-407D-A3F2-0A4831E360B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48227EC-9193-4FCE-8616-6152FCBBC914}" type="pres">
      <dgm:prSet presAssocID="{07C90F8F-030A-407D-A3F2-0A4831E360BA}" presName="spaceRect" presStyleCnt="0"/>
      <dgm:spPr/>
    </dgm:pt>
    <dgm:pt modelId="{C5827830-B61A-4C21-9C74-A07992912FCE}" type="pres">
      <dgm:prSet presAssocID="{07C90F8F-030A-407D-A3F2-0A4831E360BA}" presName="parTx" presStyleLbl="revTx" presStyleIdx="1" presStyleCnt="3">
        <dgm:presLayoutVars>
          <dgm:chMax val="0"/>
          <dgm:chPref val="0"/>
        </dgm:presLayoutVars>
      </dgm:prSet>
      <dgm:spPr/>
    </dgm:pt>
    <dgm:pt modelId="{0AC36E2E-8DBA-4935-AA88-0BAFFE133C67}" type="pres">
      <dgm:prSet presAssocID="{E235D48C-BDAC-496D-9BE5-C2C3BDD4135A}" presName="sibTrans" presStyleCnt="0"/>
      <dgm:spPr/>
    </dgm:pt>
    <dgm:pt modelId="{1142D4E0-58AA-4BA7-ADBC-EA89A2AEF5F2}" type="pres">
      <dgm:prSet presAssocID="{84342556-62DA-4A32-9D27-5ADD0C11CABC}" presName="compNode" presStyleCnt="0"/>
      <dgm:spPr/>
    </dgm:pt>
    <dgm:pt modelId="{5638A4EA-106F-4850-BFF0-82E192CFAB14}" type="pres">
      <dgm:prSet presAssocID="{84342556-62DA-4A32-9D27-5ADD0C11CABC}" presName="bgRect" presStyleLbl="bgShp" presStyleIdx="2" presStyleCnt="3"/>
      <dgm:spPr/>
    </dgm:pt>
    <dgm:pt modelId="{BBEBE241-2459-45E3-ACD2-7A4EBF70283E}" type="pres">
      <dgm:prSet presAssocID="{84342556-62DA-4A32-9D27-5ADD0C11CA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99663C0-5B71-4F0B-B913-CADD8EE53E4D}" type="pres">
      <dgm:prSet presAssocID="{84342556-62DA-4A32-9D27-5ADD0C11CABC}" presName="spaceRect" presStyleCnt="0"/>
      <dgm:spPr/>
    </dgm:pt>
    <dgm:pt modelId="{9D4E9A0F-95D6-4E6D-ABBF-1E48C46CE0FA}" type="pres">
      <dgm:prSet presAssocID="{84342556-62DA-4A32-9D27-5ADD0C11CAB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C4E891B-64CA-40CF-8509-5D9F825EB127}" srcId="{5C1C3BBF-5BAE-489F-ABE4-6EB79DC59A2E}" destId="{D10E2D36-F8CC-4E55-ADC0-4D0ACC831E98}" srcOrd="0" destOrd="0" parTransId="{C15D3D1F-33D7-466F-AEFB-FEB95E8B912A}" sibTransId="{80F7500C-8E16-427B-BCE7-313AC2DF68A2}"/>
    <dgm:cxn modelId="{5460A71E-7FCD-456F-8666-0BB0826575D9}" type="presOf" srcId="{D10E2D36-F8CC-4E55-ADC0-4D0ACC831E98}" destId="{CFD6CAF0-4F55-4700-B9CA-28D1747348EF}" srcOrd="0" destOrd="0" presId="urn:microsoft.com/office/officeart/2018/2/layout/IconVerticalSolidList"/>
    <dgm:cxn modelId="{C8E4B95C-7122-42A0-A243-BDABFADE943D}" type="presOf" srcId="{07C90F8F-030A-407D-A3F2-0A4831E360BA}" destId="{C5827830-B61A-4C21-9C74-A07992912FCE}" srcOrd="0" destOrd="0" presId="urn:microsoft.com/office/officeart/2018/2/layout/IconVerticalSolidList"/>
    <dgm:cxn modelId="{AB785D55-A54F-46D8-AE41-B5D303FB8941}" type="presOf" srcId="{5C1C3BBF-5BAE-489F-ABE4-6EB79DC59A2E}" destId="{6B39928B-D83C-4913-95DA-AAEADCF976EC}" srcOrd="0" destOrd="0" presId="urn:microsoft.com/office/officeart/2018/2/layout/IconVerticalSolidList"/>
    <dgm:cxn modelId="{07EB9278-47F6-48EF-8988-E6499926F452}" type="presOf" srcId="{84342556-62DA-4A32-9D27-5ADD0C11CABC}" destId="{9D4E9A0F-95D6-4E6D-ABBF-1E48C46CE0FA}" srcOrd="0" destOrd="0" presId="urn:microsoft.com/office/officeart/2018/2/layout/IconVerticalSolidList"/>
    <dgm:cxn modelId="{52257C7D-BE8E-475E-B371-80194A5BDF8B}" srcId="{5C1C3BBF-5BAE-489F-ABE4-6EB79DC59A2E}" destId="{07C90F8F-030A-407D-A3F2-0A4831E360BA}" srcOrd="1" destOrd="0" parTransId="{6F62B223-60F0-431E-9796-C2B8C799BE0A}" sibTransId="{E235D48C-BDAC-496D-9BE5-C2C3BDD4135A}"/>
    <dgm:cxn modelId="{A6F8EE7E-A9DC-4A6C-ABA0-C5B17573AED2}" srcId="{5C1C3BBF-5BAE-489F-ABE4-6EB79DC59A2E}" destId="{84342556-62DA-4A32-9D27-5ADD0C11CABC}" srcOrd="2" destOrd="0" parTransId="{EDC0B835-DAC5-456A-8CE5-1553BD278057}" sibTransId="{72AE3BBE-78CB-482F-B56B-6D00E2F75E43}"/>
    <dgm:cxn modelId="{C7ED5B8B-EF8B-4B90-8090-9DD62DB23149}" type="presParOf" srcId="{6B39928B-D83C-4913-95DA-AAEADCF976EC}" destId="{ADCB10DC-88E9-4DAD-91ED-88E41698535D}" srcOrd="0" destOrd="0" presId="urn:microsoft.com/office/officeart/2018/2/layout/IconVerticalSolidList"/>
    <dgm:cxn modelId="{33F82DD3-4881-4DE6-9758-A156C4136B43}" type="presParOf" srcId="{ADCB10DC-88E9-4DAD-91ED-88E41698535D}" destId="{CD0FD7A5-A28A-40D6-9733-61022D44EA05}" srcOrd="0" destOrd="0" presId="urn:microsoft.com/office/officeart/2018/2/layout/IconVerticalSolidList"/>
    <dgm:cxn modelId="{562815FD-AB5C-4619-8F0F-115361AB675C}" type="presParOf" srcId="{ADCB10DC-88E9-4DAD-91ED-88E41698535D}" destId="{9B4F87E0-3B6C-4A8D-92AE-B2A2FB3147B1}" srcOrd="1" destOrd="0" presId="urn:microsoft.com/office/officeart/2018/2/layout/IconVerticalSolidList"/>
    <dgm:cxn modelId="{530782F0-2DB7-4A41-BCFC-8853E18FE84D}" type="presParOf" srcId="{ADCB10DC-88E9-4DAD-91ED-88E41698535D}" destId="{F0427991-522A-4E08-B768-F9F19D3F4F7D}" srcOrd="2" destOrd="0" presId="urn:microsoft.com/office/officeart/2018/2/layout/IconVerticalSolidList"/>
    <dgm:cxn modelId="{4A54590B-EE93-4068-80EA-8BC12B954E89}" type="presParOf" srcId="{ADCB10DC-88E9-4DAD-91ED-88E41698535D}" destId="{CFD6CAF0-4F55-4700-B9CA-28D1747348EF}" srcOrd="3" destOrd="0" presId="urn:microsoft.com/office/officeart/2018/2/layout/IconVerticalSolidList"/>
    <dgm:cxn modelId="{152CCBF6-F21B-4B70-BFA6-FCE82D9E1C14}" type="presParOf" srcId="{6B39928B-D83C-4913-95DA-AAEADCF976EC}" destId="{73BBF747-4C32-47C1-989C-11787C17DDD2}" srcOrd="1" destOrd="0" presId="urn:microsoft.com/office/officeart/2018/2/layout/IconVerticalSolidList"/>
    <dgm:cxn modelId="{C8E6442D-9EA8-45E0-A668-74ECD77D8D7B}" type="presParOf" srcId="{6B39928B-D83C-4913-95DA-AAEADCF976EC}" destId="{80A55D5E-26FB-4069-9AE9-5CCAA5721C25}" srcOrd="2" destOrd="0" presId="urn:microsoft.com/office/officeart/2018/2/layout/IconVerticalSolidList"/>
    <dgm:cxn modelId="{F23A460B-3AE3-40F2-96A0-3B90315BCE71}" type="presParOf" srcId="{80A55D5E-26FB-4069-9AE9-5CCAA5721C25}" destId="{D939A280-82A3-420D-830B-102A12E0E894}" srcOrd="0" destOrd="0" presId="urn:microsoft.com/office/officeart/2018/2/layout/IconVerticalSolidList"/>
    <dgm:cxn modelId="{C9E800DE-4AAD-4E13-8291-1EF1023E92D2}" type="presParOf" srcId="{80A55D5E-26FB-4069-9AE9-5CCAA5721C25}" destId="{60530B20-606F-40B1-A54C-0876F7CCCEED}" srcOrd="1" destOrd="0" presId="urn:microsoft.com/office/officeart/2018/2/layout/IconVerticalSolidList"/>
    <dgm:cxn modelId="{F0CE4297-5304-4CEE-94F2-C3C09D3AEC9F}" type="presParOf" srcId="{80A55D5E-26FB-4069-9AE9-5CCAA5721C25}" destId="{348227EC-9193-4FCE-8616-6152FCBBC914}" srcOrd="2" destOrd="0" presId="urn:microsoft.com/office/officeart/2018/2/layout/IconVerticalSolidList"/>
    <dgm:cxn modelId="{A9414BB1-D573-4A71-9BFE-4E1DEAD3AC40}" type="presParOf" srcId="{80A55D5E-26FB-4069-9AE9-5CCAA5721C25}" destId="{C5827830-B61A-4C21-9C74-A07992912FCE}" srcOrd="3" destOrd="0" presId="urn:microsoft.com/office/officeart/2018/2/layout/IconVerticalSolidList"/>
    <dgm:cxn modelId="{4873A2E5-07A2-43DC-9D98-9A2A7F82E88D}" type="presParOf" srcId="{6B39928B-D83C-4913-95DA-AAEADCF976EC}" destId="{0AC36E2E-8DBA-4935-AA88-0BAFFE133C67}" srcOrd="3" destOrd="0" presId="urn:microsoft.com/office/officeart/2018/2/layout/IconVerticalSolidList"/>
    <dgm:cxn modelId="{A14230D9-D8A1-4374-9430-8F8E7F7B2024}" type="presParOf" srcId="{6B39928B-D83C-4913-95DA-AAEADCF976EC}" destId="{1142D4E0-58AA-4BA7-ADBC-EA89A2AEF5F2}" srcOrd="4" destOrd="0" presId="urn:microsoft.com/office/officeart/2018/2/layout/IconVerticalSolidList"/>
    <dgm:cxn modelId="{22599901-5E79-4F73-A866-DDCDD814260A}" type="presParOf" srcId="{1142D4E0-58AA-4BA7-ADBC-EA89A2AEF5F2}" destId="{5638A4EA-106F-4850-BFF0-82E192CFAB14}" srcOrd="0" destOrd="0" presId="urn:microsoft.com/office/officeart/2018/2/layout/IconVerticalSolidList"/>
    <dgm:cxn modelId="{1E09BEF9-93A8-49DF-93AF-2790C0B441E1}" type="presParOf" srcId="{1142D4E0-58AA-4BA7-ADBC-EA89A2AEF5F2}" destId="{BBEBE241-2459-45E3-ACD2-7A4EBF70283E}" srcOrd="1" destOrd="0" presId="urn:microsoft.com/office/officeart/2018/2/layout/IconVerticalSolidList"/>
    <dgm:cxn modelId="{38B43DFC-2C4B-485B-9F19-F94E21BBB09B}" type="presParOf" srcId="{1142D4E0-58AA-4BA7-ADBC-EA89A2AEF5F2}" destId="{E99663C0-5B71-4F0B-B913-CADD8EE53E4D}" srcOrd="2" destOrd="0" presId="urn:microsoft.com/office/officeart/2018/2/layout/IconVerticalSolidList"/>
    <dgm:cxn modelId="{09EB72C1-8D49-48D6-88D6-5DBCEBE01F13}" type="presParOf" srcId="{1142D4E0-58AA-4BA7-ADBC-EA89A2AEF5F2}" destId="{9D4E9A0F-95D6-4E6D-ABBF-1E48C46CE0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4A1CFF-3D41-4886-9BB7-6B2608A618AC}" type="doc">
      <dgm:prSet loTypeId="urn:microsoft.com/office/officeart/2005/8/layout/arrow5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E68DA4-B6DA-427D-B800-009193C6FEBB}">
      <dgm:prSet/>
      <dgm:spPr/>
      <dgm:t>
        <a:bodyPr/>
        <a:lstStyle/>
        <a:p>
          <a:r>
            <a:rPr lang="en-US"/>
            <a:t>☐ When do users need this solution (real-time vs batch vs periodic)?</a:t>
          </a:r>
        </a:p>
      </dgm:t>
    </dgm:pt>
    <dgm:pt modelId="{DEAD9319-3A84-4DDC-9C71-0483CA11028A}" type="parTrans" cxnId="{CB7B344D-3F25-4A0B-9D53-1BEA5AED066C}">
      <dgm:prSet/>
      <dgm:spPr/>
      <dgm:t>
        <a:bodyPr/>
        <a:lstStyle/>
        <a:p>
          <a:endParaRPr lang="en-US"/>
        </a:p>
      </dgm:t>
    </dgm:pt>
    <dgm:pt modelId="{2B3F624F-8DCD-4002-9AFB-E6DEE4DDBE2E}" type="sibTrans" cxnId="{CB7B344D-3F25-4A0B-9D53-1BEA5AED066C}">
      <dgm:prSet/>
      <dgm:spPr/>
      <dgm:t>
        <a:bodyPr/>
        <a:lstStyle/>
        <a:p>
          <a:endParaRPr lang="en-US"/>
        </a:p>
      </dgm:t>
    </dgm:pt>
    <dgm:pt modelId="{15BA3B32-3AE2-41B9-A843-520157871F89}">
      <dgm:prSet/>
      <dgm:spPr/>
      <dgm:t>
        <a:bodyPr/>
        <a:lstStyle/>
        <a:p>
          <a:r>
            <a:rPr lang="en-US"/>
            <a:t>☐ When can we show value (MVP in hackathon time vs future roadmap)?</a:t>
          </a:r>
        </a:p>
      </dgm:t>
    </dgm:pt>
    <dgm:pt modelId="{86485AE4-4BF6-4249-8604-A74F6364313F}" type="parTrans" cxnId="{AFD6F545-5B47-48A0-8628-501A0F5D6DBB}">
      <dgm:prSet/>
      <dgm:spPr/>
      <dgm:t>
        <a:bodyPr/>
        <a:lstStyle/>
        <a:p>
          <a:endParaRPr lang="en-US"/>
        </a:p>
      </dgm:t>
    </dgm:pt>
    <dgm:pt modelId="{6E1CA762-8950-42CC-989C-3A8FF7835FFF}" type="sibTrans" cxnId="{AFD6F545-5B47-48A0-8628-501A0F5D6DBB}">
      <dgm:prSet/>
      <dgm:spPr/>
      <dgm:t>
        <a:bodyPr/>
        <a:lstStyle/>
        <a:p>
          <a:endParaRPr lang="en-US"/>
        </a:p>
      </dgm:t>
    </dgm:pt>
    <dgm:pt modelId="{3F81BEE0-B3B5-492F-8AF5-488E9A53B830}">
      <dgm:prSet/>
      <dgm:spPr/>
      <dgm:t>
        <a:bodyPr/>
        <a:lstStyle/>
        <a:p>
          <a:r>
            <a:rPr lang="en-US"/>
            <a:t>☐ When will improvements/iterations be added (next sprint, post-hackathon)?</a:t>
          </a:r>
        </a:p>
      </dgm:t>
    </dgm:pt>
    <dgm:pt modelId="{4BC38C95-B049-4701-935F-A2E7CF0ED94D}" type="parTrans" cxnId="{3D7C0A65-BC22-4CE3-B6FB-3AB2432ED13F}">
      <dgm:prSet/>
      <dgm:spPr/>
      <dgm:t>
        <a:bodyPr/>
        <a:lstStyle/>
        <a:p>
          <a:endParaRPr lang="en-US"/>
        </a:p>
      </dgm:t>
    </dgm:pt>
    <dgm:pt modelId="{72955ADB-95C4-41BE-AA85-4ADDFF42738A}" type="sibTrans" cxnId="{3D7C0A65-BC22-4CE3-B6FB-3AB2432ED13F}">
      <dgm:prSet/>
      <dgm:spPr/>
      <dgm:t>
        <a:bodyPr/>
        <a:lstStyle/>
        <a:p>
          <a:endParaRPr lang="en-US"/>
        </a:p>
      </dgm:t>
    </dgm:pt>
    <dgm:pt modelId="{C5313ECD-EF2C-4B62-8C50-B740C6A9BD66}" type="pres">
      <dgm:prSet presAssocID="{6E4A1CFF-3D41-4886-9BB7-6B2608A618AC}" presName="diagram" presStyleCnt="0">
        <dgm:presLayoutVars>
          <dgm:dir/>
          <dgm:resizeHandles val="exact"/>
        </dgm:presLayoutVars>
      </dgm:prSet>
      <dgm:spPr/>
    </dgm:pt>
    <dgm:pt modelId="{9EDADE49-416B-42B2-B0D0-6B75C5F4CFF3}" type="pres">
      <dgm:prSet presAssocID="{C8E68DA4-B6DA-427D-B800-009193C6FEBB}" presName="arrow" presStyleLbl="node1" presStyleIdx="0" presStyleCnt="3">
        <dgm:presLayoutVars>
          <dgm:bulletEnabled val="1"/>
        </dgm:presLayoutVars>
      </dgm:prSet>
      <dgm:spPr/>
    </dgm:pt>
    <dgm:pt modelId="{AFFD2713-97AD-4DC8-A0FB-61B3E1CA872F}" type="pres">
      <dgm:prSet presAssocID="{15BA3B32-3AE2-41B9-A843-520157871F89}" presName="arrow" presStyleLbl="node1" presStyleIdx="1" presStyleCnt="3">
        <dgm:presLayoutVars>
          <dgm:bulletEnabled val="1"/>
        </dgm:presLayoutVars>
      </dgm:prSet>
      <dgm:spPr/>
    </dgm:pt>
    <dgm:pt modelId="{674EDC0D-87B7-4299-AC8E-40E86D9DD406}" type="pres">
      <dgm:prSet presAssocID="{3F81BEE0-B3B5-492F-8AF5-488E9A53B830}" presName="arrow" presStyleLbl="node1" presStyleIdx="2" presStyleCnt="3">
        <dgm:presLayoutVars>
          <dgm:bulletEnabled val="1"/>
        </dgm:presLayoutVars>
      </dgm:prSet>
      <dgm:spPr/>
    </dgm:pt>
  </dgm:ptLst>
  <dgm:cxnLst>
    <dgm:cxn modelId="{3D7C0A65-BC22-4CE3-B6FB-3AB2432ED13F}" srcId="{6E4A1CFF-3D41-4886-9BB7-6B2608A618AC}" destId="{3F81BEE0-B3B5-492F-8AF5-488E9A53B830}" srcOrd="2" destOrd="0" parTransId="{4BC38C95-B049-4701-935F-A2E7CF0ED94D}" sibTransId="{72955ADB-95C4-41BE-AA85-4ADDFF42738A}"/>
    <dgm:cxn modelId="{AFD6F545-5B47-48A0-8628-501A0F5D6DBB}" srcId="{6E4A1CFF-3D41-4886-9BB7-6B2608A618AC}" destId="{15BA3B32-3AE2-41B9-A843-520157871F89}" srcOrd="1" destOrd="0" parTransId="{86485AE4-4BF6-4249-8604-A74F6364313F}" sibTransId="{6E1CA762-8950-42CC-989C-3A8FF7835FFF}"/>
    <dgm:cxn modelId="{CB7B344D-3F25-4A0B-9D53-1BEA5AED066C}" srcId="{6E4A1CFF-3D41-4886-9BB7-6B2608A618AC}" destId="{C8E68DA4-B6DA-427D-B800-009193C6FEBB}" srcOrd="0" destOrd="0" parTransId="{DEAD9319-3A84-4DDC-9C71-0483CA11028A}" sibTransId="{2B3F624F-8DCD-4002-9AFB-E6DEE4DDBE2E}"/>
    <dgm:cxn modelId="{B34A6F8E-2EF5-4629-9DC2-2F97D9509C97}" type="presOf" srcId="{15BA3B32-3AE2-41B9-A843-520157871F89}" destId="{AFFD2713-97AD-4DC8-A0FB-61B3E1CA872F}" srcOrd="0" destOrd="0" presId="urn:microsoft.com/office/officeart/2005/8/layout/arrow5"/>
    <dgm:cxn modelId="{B2554AA2-2F2B-443C-8E5E-149A2F720A16}" type="presOf" srcId="{6E4A1CFF-3D41-4886-9BB7-6B2608A618AC}" destId="{C5313ECD-EF2C-4B62-8C50-B740C6A9BD66}" srcOrd="0" destOrd="0" presId="urn:microsoft.com/office/officeart/2005/8/layout/arrow5"/>
    <dgm:cxn modelId="{C13F34C1-83BF-4D08-AAEC-95AB747F4213}" type="presOf" srcId="{3F81BEE0-B3B5-492F-8AF5-488E9A53B830}" destId="{674EDC0D-87B7-4299-AC8E-40E86D9DD406}" srcOrd="0" destOrd="0" presId="urn:microsoft.com/office/officeart/2005/8/layout/arrow5"/>
    <dgm:cxn modelId="{58B874ED-A321-43FE-AE7D-701135596C36}" type="presOf" srcId="{C8E68DA4-B6DA-427D-B800-009193C6FEBB}" destId="{9EDADE49-416B-42B2-B0D0-6B75C5F4CFF3}" srcOrd="0" destOrd="0" presId="urn:microsoft.com/office/officeart/2005/8/layout/arrow5"/>
    <dgm:cxn modelId="{DBDA08C3-B8A9-470E-A1D1-DACC47004318}" type="presParOf" srcId="{C5313ECD-EF2C-4B62-8C50-B740C6A9BD66}" destId="{9EDADE49-416B-42B2-B0D0-6B75C5F4CFF3}" srcOrd="0" destOrd="0" presId="urn:microsoft.com/office/officeart/2005/8/layout/arrow5"/>
    <dgm:cxn modelId="{116998C5-5554-4A6C-A5EF-E4F6D5BA05AE}" type="presParOf" srcId="{C5313ECD-EF2C-4B62-8C50-B740C6A9BD66}" destId="{AFFD2713-97AD-4DC8-A0FB-61B3E1CA872F}" srcOrd="1" destOrd="0" presId="urn:microsoft.com/office/officeart/2005/8/layout/arrow5"/>
    <dgm:cxn modelId="{4EA9D61C-69FA-4F55-A19F-5C2FEBDFE65D}" type="presParOf" srcId="{C5313ECD-EF2C-4B62-8C50-B740C6A9BD66}" destId="{674EDC0D-87B7-4299-AC8E-40E86D9DD406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11F3C-C159-4901-9BF5-E3ACF4107FDF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12C9-EEE7-4684-8F84-1141B38010D4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☐ Who are the target users / stakeholders?</a:t>
          </a:r>
        </a:p>
      </dsp:txBody>
      <dsp:txXfrm>
        <a:off x="90151" y="2602589"/>
        <a:ext cx="2402775" cy="720000"/>
      </dsp:txXfrm>
    </dsp:sp>
    <dsp:sp modelId="{21B7E9C7-A3ED-4F28-A652-047E6B8C854A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5B7B39-D573-4351-878A-88FA337ED233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☐ Who faces the pain point today?</a:t>
          </a:r>
        </a:p>
      </dsp:txBody>
      <dsp:txXfrm>
        <a:off x="2913412" y="2602589"/>
        <a:ext cx="2402775" cy="720000"/>
      </dsp:txXfrm>
    </dsp:sp>
    <dsp:sp modelId="{6249FF2F-DD3A-4A78-A133-3C57BBBECE25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F8DE3-6880-4D14-B4F8-1A9C4E33BC5E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☐ Who benefits if this problem is solved?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D8212-7E69-4E59-AAC1-65AB577C0036}">
      <dsp:nvSpPr>
        <dsp:cNvPr id="0" name=""/>
        <dsp:cNvSpPr/>
      </dsp:nvSpPr>
      <dsp:spPr>
        <a:xfrm>
          <a:off x="0" y="0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D0691A0-A5AE-4A7B-9B8E-0F4541EDACB2}">
      <dsp:nvSpPr>
        <dsp:cNvPr id="0" name=""/>
        <dsp:cNvSpPr/>
      </dsp:nvSpPr>
      <dsp:spPr>
        <a:xfrm>
          <a:off x="0" y="0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☐ What is the exact problem we are solving?</a:t>
          </a:r>
        </a:p>
      </dsp:txBody>
      <dsp:txXfrm>
        <a:off x="0" y="0"/>
        <a:ext cx="3993357" cy="979884"/>
      </dsp:txXfrm>
    </dsp:sp>
    <dsp:sp modelId="{F2687CBA-7EFA-474D-ACAD-C6CCDA1D9770}">
      <dsp:nvSpPr>
        <dsp:cNvPr id="0" name=""/>
        <dsp:cNvSpPr/>
      </dsp:nvSpPr>
      <dsp:spPr>
        <a:xfrm>
          <a:off x="0" y="979884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A6D73E-F515-473A-B77A-8D20C7C69F8D}">
      <dsp:nvSpPr>
        <dsp:cNvPr id="0" name=""/>
        <dsp:cNvSpPr/>
      </dsp:nvSpPr>
      <dsp:spPr>
        <a:xfrm>
          <a:off x="0" y="979884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☐ What value will solving this problem deliver (user + business)?</a:t>
          </a:r>
        </a:p>
      </dsp:txBody>
      <dsp:txXfrm>
        <a:off x="0" y="979884"/>
        <a:ext cx="3993357" cy="979884"/>
      </dsp:txXfrm>
    </dsp:sp>
    <dsp:sp modelId="{57B5454D-7102-4417-AE69-A683B0903279}">
      <dsp:nvSpPr>
        <dsp:cNvPr id="0" name=""/>
        <dsp:cNvSpPr/>
      </dsp:nvSpPr>
      <dsp:spPr>
        <a:xfrm>
          <a:off x="0" y="1959768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F0098F2-B49E-497E-8718-966410FA101D}">
      <dsp:nvSpPr>
        <dsp:cNvPr id="0" name=""/>
        <dsp:cNvSpPr/>
      </dsp:nvSpPr>
      <dsp:spPr>
        <a:xfrm>
          <a:off x="0" y="1959768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☐ What AI/ML task fits (classification, regression, clustering, NLP, LLM)?</a:t>
          </a:r>
        </a:p>
      </dsp:txBody>
      <dsp:txXfrm>
        <a:off x="0" y="1959768"/>
        <a:ext cx="3993357" cy="979884"/>
      </dsp:txXfrm>
    </dsp:sp>
    <dsp:sp modelId="{8A1A65BA-5632-4B23-8B39-D99B9DB79689}">
      <dsp:nvSpPr>
        <dsp:cNvPr id="0" name=""/>
        <dsp:cNvSpPr/>
      </dsp:nvSpPr>
      <dsp:spPr>
        <a:xfrm>
          <a:off x="0" y="2939653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E833F1-7566-4069-8C5E-00825268A709}">
      <dsp:nvSpPr>
        <dsp:cNvPr id="0" name=""/>
        <dsp:cNvSpPr/>
      </dsp:nvSpPr>
      <dsp:spPr>
        <a:xfrm>
          <a:off x="0" y="2939653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☐ What are the key inputs (data/features) and expected outputs (predictions/actions)?</a:t>
          </a:r>
        </a:p>
      </dsp:txBody>
      <dsp:txXfrm>
        <a:off x="0" y="2939653"/>
        <a:ext cx="3993357" cy="9798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FD7A5-A28A-40D6-9733-61022D44EA05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F87E0-3B6C-4A8D-92AE-B2A2FB3147B1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6CAF0-4F55-4700-B9CA-28D1747348EF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☐ Why is this problem worth solving in a hackathon setting?</a:t>
          </a:r>
        </a:p>
      </dsp:txBody>
      <dsp:txXfrm>
        <a:off x="1493203" y="552"/>
        <a:ext cx="6736396" cy="1292816"/>
      </dsp:txXfrm>
    </dsp:sp>
    <dsp:sp modelId="{D939A280-82A3-420D-830B-102A12E0E894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30B20-606F-40B1-A54C-0876F7CCCEED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827830-B61A-4C21-9C74-A07992912FCE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☐ Why now (timeliness, trend, opportunity)?</a:t>
          </a:r>
        </a:p>
      </dsp:txBody>
      <dsp:txXfrm>
        <a:off x="1493203" y="1616573"/>
        <a:ext cx="6736396" cy="1292816"/>
      </dsp:txXfrm>
    </dsp:sp>
    <dsp:sp modelId="{5638A4EA-106F-4850-BFF0-82E192CFAB14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BE241-2459-45E3-ACD2-7A4EBF70283E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E9A0F-95D6-4E6D-ABBF-1E48C46CE0FA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☐ Why is AI/ML better than existing/manual alternatives?</a:t>
          </a:r>
        </a:p>
      </dsp:txBody>
      <dsp:txXfrm>
        <a:off x="1493203" y="3232593"/>
        <a:ext cx="6736396" cy="12928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ADE49-416B-42B2-B0D0-6B75C5F4CFF3}">
      <dsp:nvSpPr>
        <dsp:cNvPr id="0" name=""/>
        <dsp:cNvSpPr/>
      </dsp:nvSpPr>
      <dsp:spPr>
        <a:xfrm>
          <a:off x="1453001" y="877"/>
          <a:ext cx="1862821" cy="18628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☐ When do users need this solution (real-time vs batch vs periodic)?</a:t>
          </a:r>
        </a:p>
      </dsp:txBody>
      <dsp:txXfrm>
        <a:off x="1918706" y="877"/>
        <a:ext cx="931411" cy="1536827"/>
      </dsp:txXfrm>
    </dsp:sp>
    <dsp:sp modelId="{AFFD2713-97AD-4DC8-A0FB-61B3E1CA872F}">
      <dsp:nvSpPr>
        <dsp:cNvPr id="0" name=""/>
        <dsp:cNvSpPr/>
      </dsp:nvSpPr>
      <dsp:spPr>
        <a:xfrm rot="7200000">
          <a:off x="2529204" y="1864915"/>
          <a:ext cx="1862821" cy="18628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☐ When can we show value (MVP in hackathon time vs future roadmap)?</a:t>
          </a:r>
        </a:p>
      </dsp:txBody>
      <dsp:txXfrm rot="-5400000">
        <a:off x="2833361" y="2412119"/>
        <a:ext cx="1536827" cy="931411"/>
      </dsp:txXfrm>
    </dsp:sp>
    <dsp:sp modelId="{674EDC0D-87B7-4299-AC8E-40E86D9DD406}">
      <dsp:nvSpPr>
        <dsp:cNvPr id="0" name=""/>
        <dsp:cNvSpPr/>
      </dsp:nvSpPr>
      <dsp:spPr>
        <a:xfrm rot="14400000">
          <a:off x="376797" y="1864915"/>
          <a:ext cx="1862821" cy="1862821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☐ When will improvements/iterations be added (next sprint, post-hackathon)?</a:t>
          </a:r>
        </a:p>
      </dsp:txBody>
      <dsp:txXfrm rot="5400000">
        <a:off x="398634" y="2412119"/>
        <a:ext cx="1536827" cy="931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Picture 27" descr="Large tree and mountain">
            <a:extLst>
              <a:ext uri="{FF2B5EF4-FFF2-40B4-BE49-F238E27FC236}">
                <a16:creationId xmlns:a16="http://schemas.microsoft.com/office/drawing/2014/main" id="{996771DE-F537-C72B-895E-146D891D74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7100" dirty="0">
                <a:solidFill>
                  <a:srgbClr val="FFFFFF"/>
                </a:solidFill>
              </a:rPr>
              <a:t>🏆 AI Product Hackathon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/>
            <a:r>
              <a:rPr lang="en-GB">
                <a:solidFill>
                  <a:srgbClr val="FFFFFF"/>
                </a:solidFill>
              </a:rPr>
              <a:t>Use this structured flow to frame and pitch your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WHO (Empathize)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C9E76-740E-BBB4-3D1A-0F13CCFCE5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IN" sz="3100"/>
              <a:t>WHAT (Define)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AACA2-9D33-8C4F-6D11-403A30CF8A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87" r="24256" b="-2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B234F224-3976-1CCB-DD2F-A386BB0FF9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341723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WHY (Justification)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9A71F9E-52AF-292F-FE07-29FADB13B8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/>
              <a:t>WHERE (Context &amp; Scope)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GB" sz="2100"/>
              <a:t>☐ Where will this solution be used (mobile app, web app, enterprise tool, internal ops)?</a:t>
            </a:r>
          </a:p>
          <a:p>
            <a:r>
              <a:rPr lang="en-GB" sz="2100"/>
              <a:t>☐ Where does the data come from (logs, APIs, sensors, mock dataset)?</a:t>
            </a:r>
          </a:p>
          <a:p>
            <a:r>
              <a:rPr lang="en-GB" sz="2100"/>
              <a:t>☐ Where in the workflow does AI add the most value?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1" y="385474"/>
            <a:ext cx="4767454" cy="1843283"/>
          </a:xfrm>
        </p:spPr>
        <p:txBody>
          <a:bodyPr>
            <a:normAutofit/>
          </a:bodyPr>
          <a:lstStyle/>
          <a:p>
            <a:r>
              <a:rPr lang="en-IN" sz="3500"/>
              <a:t>WHEN (Timeline &amp; Impact)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70AF53-4FC4-B4E9-92FD-C8D0B89564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136" r="27534" b="1"/>
          <a:stretch>
            <a:fillRect/>
          </a:stretch>
        </p:blipFill>
        <p:spPr>
          <a:xfrm>
            <a:off x="5667306" y="557190"/>
            <a:ext cx="2996946" cy="5571896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96E481-403A-F31B-5B1D-EDCAD5152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8405428"/>
              </p:ext>
            </p:extLst>
          </p:nvPr>
        </p:nvGraphicFramePr>
        <p:xfrm>
          <a:off x="623990" y="2400472"/>
          <a:ext cx="4768824" cy="37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IN" sz="4700"/>
              <a:t>HOW (Execution)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100"/>
              <a:t>☐ How will the prototype work (flow: Input → Model → Output → Action)?</a:t>
            </a:r>
          </a:p>
          <a:p>
            <a:pPr>
              <a:lnSpc>
                <a:spcPct val="90000"/>
              </a:lnSpc>
            </a:pPr>
            <a:r>
              <a:rPr lang="en-IN" sz="2100"/>
              <a:t>☐ How will we evaluate success (Accuracy, F1, NPS, conversions)?</a:t>
            </a:r>
          </a:p>
          <a:p>
            <a:pPr>
              <a:lnSpc>
                <a:spcPct val="90000"/>
              </a:lnSpc>
            </a:pPr>
            <a:r>
              <a:rPr lang="en-IN" sz="2100"/>
              <a:t>☐ How will we demo (live demo, screenshots, slides, mock data)?</a:t>
            </a:r>
          </a:p>
          <a:p>
            <a:pPr>
              <a:lnSpc>
                <a:spcPct val="90000"/>
              </a:lnSpc>
            </a:pPr>
            <a:r>
              <a:rPr lang="en-IN" sz="2100"/>
              <a:t>☐ How will we handle risks (bias, fairness, hallucinations, failure cases)?</a:t>
            </a:r>
          </a:p>
          <a:p>
            <a:pPr>
              <a:lnSpc>
                <a:spcPct val="90000"/>
              </a:lnSpc>
            </a:pPr>
            <a:r>
              <a:rPr lang="en-IN" sz="2100"/>
              <a:t>☐ How will we pitch (Problem → Solution → AI Approach → Demo → Impact)?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033E-9944-AB0B-E3CE-3AA223FB7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IN" sz="1600" dirty="0">
                <a:solidFill>
                  <a:schemeClr val="tx2"/>
                </a:solidFill>
              </a:rPr>
              <a:t>				</a:t>
            </a:r>
            <a:r>
              <a:rPr lang="en-IN" sz="4400" dirty="0">
                <a:solidFill>
                  <a:schemeClr val="tx2"/>
                </a:solidFill>
              </a:rPr>
              <a:t>Thanks you !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3149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344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🏆 AI Product Hackathon Template</vt:lpstr>
      <vt:lpstr>WHO (Empathize)</vt:lpstr>
      <vt:lpstr>WHAT (Define)</vt:lpstr>
      <vt:lpstr>WHY (Justification)</vt:lpstr>
      <vt:lpstr>WHERE (Context &amp; Scope)</vt:lpstr>
      <vt:lpstr>WHEN (Timeline &amp; Impact)</vt:lpstr>
      <vt:lpstr>HOW (Execution)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Dheeraj Bagga</cp:lastModifiedBy>
  <cp:revision>2</cp:revision>
  <dcterms:created xsi:type="dcterms:W3CDTF">2013-01-27T09:14:16Z</dcterms:created>
  <dcterms:modified xsi:type="dcterms:W3CDTF">2025-08-31T17:34:37Z</dcterms:modified>
  <cp:category/>
</cp:coreProperties>
</file>