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1" r:id="rId7"/>
    <p:sldId id="265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845" autoAdjust="0"/>
  </p:normalViewPr>
  <p:slideViewPr>
    <p:cSldViewPr snapToGrid="0" snapToObjects="1">
      <p:cViewPr>
        <p:scale>
          <a:sx n="67" d="100"/>
          <a:sy n="67" d="100"/>
        </p:scale>
        <p:origin x="1260" y="44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heerajhiremat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eact-recommendation-contain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heerajhiremath92.github.io/QuickBa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>
                <a:solidFill>
                  <a:schemeClr val="bg1"/>
                </a:solidFill>
                <a:latin typeface="Avenir Next Regular"/>
                <a:cs typeface="Avenir Next Regular"/>
              </a:rPr>
              <a:t>Software Engineering Co-Op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048" y="4463570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/>
              </a:rPr>
              <a:t>[11/11/2020]</a:t>
            </a: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r>
              <a:rPr lang="en-US" sz="4000" dirty="0"/>
              <a:t>Dheeraj Hiremath (   </a:t>
            </a:r>
            <a:r>
              <a:rPr lang="en-US" dirty="0"/>
              <a:t>THEE-</a:t>
            </a:r>
            <a:r>
              <a:rPr lang="en-US" dirty="0" err="1"/>
              <a:t>ruj</a:t>
            </a:r>
            <a:r>
              <a:rPr lang="en-US" sz="4000" dirty="0"/>
              <a:t>)</a:t>
            </a:r>
          </a:p>
          <a:p>
            <a:r>
              <a:rPr lang="en-US" sz="2800" dirty="0">
                <a:hlinkClick r:id="rId2"/>
              </a:rPr>
              <a:t>dheerajhiremath.com</a:t>
            </a:r>
            <a:endParaRPr lang="en-US" sz="2800" dirty="0"/>
          </a:p>
          <a:p>
            <a:endParaRPr lang="en-US" sz="2800" dirty="0"/>
          </a:p>
          <a:p>
            <a:r>
              <a:rPr lang="en-US" dirty="0"/>
              <a:t>I am a graduate student at northeastern university. Currently pursuing a Master of Science in Computer Systems Engineering with an emphasis on Object Oriented Programming - Java, Web Development, Program Structures and Algorithms, Data Networking and Connected Devices.</a:t>
            </a:r>
          </a:p>
          <a:p>
            <a:endParaRPr lang="en-US" dirty="0"/>
          </a:p>
          <a:p>
            <a:r>
              <a:rPr lang="en-US" dirty="0"/>
              <a:t>Prior to my master’s degree, I worked as an Associate Software Engineer for Accenture India. I worked for a Client based out of Canada, TELUS Telecommunication. During the same I was able to learn and improvise my interpersonal skills.</a:t>
            </a:r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8193" y="696836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  <p:pic>
        <p:nvPicPr>
          <p:cNvPr id="8" name="Graphic 7" descr="Volume">
            <a:extLst>
              <a:ext uri="{FF2B5EF4-FFF2-40B4-BE49-F238E27FC236}">
                <a16:creationId xmlns:a16="http://schemas.microsoft.com/office/drawing/2014/main" id="{2B0BBC3B-A703-42DC-83A6-E9005F46A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072" y="2963333"/>
            <a:ext cx="400051" cy="4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800" dirty="0">
                <a:solidFill>
                  <a:schemeClr val="bg1"/>
                </a:solidFill>
                <a:latin typeface="Avenir Next Regular"/>
                <a:cs typeface="Avenir Next Regular"/>
              </a:rPr>
              <a:t>Defect Tracking App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4848837"/>
            <a:ext cx="6640286" cy="1567021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6454" y="4970633"/>
            <a:ext cx="535899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How to design an application at single space yet use it in a very collaborative manner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Received top performer award for the same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306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06060"/>
                </a:solidFill>
                <a:cs typeface="Avenir Next Italic"/>
              </a:rPr>
              <a:t>Usage of Desktop app for managing the tickets raised for defects was expensive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Updating the app was a time-consuming process as it had to be updated in all the systems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1460" y="1693067"/>
            <a:ext cx="4132540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Solution: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Developed a MERN stack app to tackle this problem.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Initially the Front-end was incorporated using EJS, later I designed Front-End using ReactJS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I incorporated Database change from MYSQL to MongoDB collections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ACBE4F80-19A0-41CA-ADE5-56635BA64AEE}"/>
              </a:ext>
            </a:extLst>
          </p:cNvPr>
          <p:cNvSpPr/>
          <p:nvPr/>
        </p:nvSpPr>
        <p:spPr>
          <a:xfrm>
            <a:off x="1366157" y="1378403"/>
            <a:ext cx="6640286" cy="1250497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Source Publication:</a:t>
            </a:r>
          </a:p>
          <a:p>
            <a:pPr algn="ctr"/>
            <a:r>
              <a:rPr lang="en-US" dirty="0">
                <a:hlinkClick r:id="rId2"/>
              </a:rPr>
              <a:t>https://www.npmjs.com/package/react-recommendation-container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A9F02-4051-462F-9938-8936142A866B}"/>
              </a:ext>
            </a:extLst>
          </p:cNvPr>
          <p:cNvSpPr txBox="1"/>
          <p:nvPr/>
        </p:nvSpPr>
        <p:spPr>
          <a:xfrm>
            <a:off x="806097" y="3212106"/>
            <a:ext cx="7890228" cy="272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What I can bring: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Italic"/>
              </a:rPr>
              <a:t>Passion towards Front-End development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Italic"/>
              </a:rPr>
              <a:t>Sincere and reasonable (I have represented my team on behalf of Accenture to the client based out of Canada)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Italic"/>
              </a:rPr>
              <a:t>People Person (Received </a:t>
            </a:r>
            <a:r>
              <a:rPr lang="en-US" b="1" i="1" dirty="0">
                <a:latin typeface="Avenir Next Italic"/>
              </a:rPr>
              <a:t>Leadership Award </a:t>
            </a:r>
            <a:r>
              <a:rPr lang="en-US" dirty="0">
                <a:latin typeface="Avenir Next Italic"/>
              </a:rPr>
              <a:t>for my leadership skills)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Italic"/>
              </a:rPr>
              <a:t>Experience working remotely (I have worked 18 months remotely with Accenture India, I can be efficient during online engagement)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379586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FB2DC6E6-7A1C-483E-A2DF-448F9FA3FFD6}"/>
              </a:ext>
            </a:extLst>
          </p:cNvPr>
          <p:cNvSpPr/>
          <p:nvPr/>
        </p:nvSpPr>
        <p:spPr>
          <a:xfrm>
            <a:off x="1257905" y="3103927"/>
            <a:ext cx="6640286" cy="1567021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Craft demo</a:t>
            </a:r>
          </a:p>
        </p:txBody>
      </p:sp>
    </p:spTree>
    <p:extLst>
      <p:ext uri="{BB962C8B-B14F-4D97-AF65-F5344CB8AC3E}">
        <p14:creationId xmlns:p14="http://schemas.microsoft.com/office/powerpoint/2010/main" val="208351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3A0E9900-8041-4858-B66E-76BB2D5E6F4F}"/>
              </a:ext>
            </a:extLst>
          </p:cNvPr>
          <p:cNvSpPr/>
          <p:nvPr/>
        </p:nvSpPr>
        <p:spPr>
          <a:xfrm>
            <a:off x="1251857" y="3102428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Repository link:</a:t>
            </a:r>
          </a:p>
          <a:p>
            <a:pPr algn="ctr"/>
            <a:r>
              <a:rPr lang="en-US" dirty="0"/>
              <a:t>https://github.com/dheerajhiremath92/QuickBase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7D4F3F7-5B70-4A38-A50F-C18ECD12069C}"/>
              </a:ext>
            </a:extLst>
          </p:cNvPr>
          <p:cNvSpPr/>
          <p:nvPr/>
        </p:nvSpPr>
        <p:spPr>
          <a:xfrm>
            <a:off x="1251857" y="4051783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 link:</a:t>
            </a:r>
          </a:p>
          <a:p>
            <a:pPr algn="ctr"/>
            <a:r>
              <a:rPr lang="en-US" dirty="0">
                <a:hlinkClick r:id="rId2"/>
              </a:rPr>
              <a:t>https://dheerajhiremath92.github.io/QuickBase/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56039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6C8D68-CAE8-4863-90D6-3B20D5072E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16193</TotalTime>
  <Words>309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Italic</vt:lpstr>
      <vt:lpstr>Avenir Next Medium</vt:lpstr>
      <vt:lpstr>Avenir Next Regular</vt:lpstr>
      <vt:lpstr>Calibri</vt:lpstr>
      <vt:lpstr>Helvetica Light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Dheeraj Hiremath</cp:lastModifiedBy>
  <cp:revision>41</cp:revision>
  <cp:lastPrinted>2017-02-14T18:44:12Z</cp:lastPrinted>
  <dcterms:created xsi:type="dcterms:W3CDTF">2017-02-06T14:03:53Z</dcterms:created>
  <dcterms:modified xsi:type="dcterms:W3CDTF">2020-11-11T15:55:28Z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