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Event Management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Full-Stack Web 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Event Management Application allows users to:</a:t>
            </a:r>
          </a:p>
          <a:p>
            <a:r>
              <a:t>- Manage events</a:t>
            </a:r>
          </a:p>
          <a:p>
            <a:r>
              <a:t>- Add and view attendees</a:t>
            </a:r>
          </a:p>
          <a:p>
            <a:r>
              <a:t>- Manage tasks</a:t>
            </a:r>
          </a:p>
          <a:p>
            <a:r>
              <a:t>Built using a Node.js backend and React frontend.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Backend:</a:t>
            </a:r>
          </a:p>
          <a:p>
            <a:r>
              <a:t>- REST API built with Express.js</a:t>
            </a:r>
          </a:p>
          <a:p>
            <a:r>
              <a:t>- Routes for Events, Attendees, and Tasks</a:t>
            </a:r>
          </a:p>
          <a:p>
            <a:r>
              <a:t>- Database managed using Sequelize</a:t>
            </a:r>
          </a:p>
          <a:p/>
          <a:p>
            <a:r>
              <a:t>Frontend:</a:t>
            </a:r>
          </a:p>
          <a:p>
            <a:r>
              <a:t>- React-based interface</a:t>
            </a:r>
          </a:p>
          <a:p>
            <a:r>
              <a:t>- Axios for API integration</a:t>
            </a:r>
          </a:p>
          <a:p>
            <a:r>
              <a:t>- User-friendly design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Routes:</a:t>
            </a:r>
          </a:p>
          <a:p>
            <a:r>
              <a:t>   - /api/attendees</a:t>
            </a:r>
          </a:p>
          <a:p>
            <a:r>
              <a:t>   - /api/events</a:t>
            </a:r>
          </a:p>
          <a:p>
            <a:r>
              <a:t>   - /api/tasks</a:t>
            </a:r>
          </a:p>
          <a:p/>
          <a:p>
            <a:r>
              <a:t>2. Models:</a:t>
            </a:r>
          </a:p>
          <a:p>
            <a:r>
              <a:t>   - Attendees</a:t>
            </a:r>
          </a:p>
          <a:p>
            <a:r>
              <a:t>   - Events</a:t>
            </a:r>
          </a:p>
          <a:p>
            <a:r>
              <a:t>   - Tasks</a:t>
            </a:r>
          </a:p>
          <a:p/>
          <a:p>
            <a:r>
              <a:t>3. Database:</a:t>
            </a:r>
          </a:p>
          <a:p>
            <a:r>
              <a:t>   - SQLite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Built with React</a:t>
            </a:r>
          </a:p>
          <a:p>
            <a:r>
              <a:t>2. Pages:</a:t>
            </a:r>
          </a:p>
          <a:p>
            <a:r>
              <a:t>   - Home Page</a:t>
            </a:r>
          </a:p>
          <a:p>
            <a:r>
              <a:t>   - Events Page</a:t>
            </a:r>
          </a:p>
          <a:p>
            <a:r>
              <a:t>   - Attendees Page</a:t>
            </a:r>
          </a:p>
          <a:p>
            <a:r>
              <a:t>   - Tasks Page</a:t>
            </a:r>
          </a:p>
          <a:p/>
          <a:p>
            <a:r>
              <a:t>3. API Integration using Axios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Navigate to http://localhost:3000 (Frontend)</a:t>
            </a:r>
          </a:p>
          <a:p>
            <a:r>
              <a:t>2. Interact with pages to:</a:t>
            </a:r>
          </a:p>
          <a:p>
            <a:r>
              <a:t>   - View attendees</a:t>
            </a:r>
          </a:p>
          <a:p>
            <a:r>
              <a:t>   - Manage events</a:t>
            </a:r>
          </a:p>
          <a:p>
            <a:r>
              <a:t>   - Track tasks</a:t>
            </a:r>
          </a:p>
          <a:p/>
          <a:p>
            <a:r>
              <a:t>3. Backend running on http://localhost:5000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Event Management Application demonstrates:</a:t>
            </a:r>
          </a:p>
          <a:p>
            <a:r>
              <a:t>- Full-stack development with Node.js and React</a:t>
            </a:r>
          </a:p>
          <a:p>
            <a:r>
              <a:t>- RESTful API integration</a:t>
            </a:r>
          </a:p>
          <a:p>
            <a:r>
              <a:t>- Effective data management</a:t>
            </a:r>
          </a:p>
          <a:p/>
          <a:p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