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4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7C32-B5BB-5699-C4DE-E126325A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FBC9C-3408-F258-AE25-B6ACCACE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BB33-71A3-DEC2-5541-1DD4438A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6C37-844D-B8FE-F302-34217AE7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56AC-1218-24E9-F458-6D7DC3B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FCD-22B8-C176-904B-3EB9BC4D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46C8B-BDA6-F923-67DE-52857C2A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1C27-6A7D-DE44-D172-0973E90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A1FE-E9E3-E96C-DB5B-EEA5F644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EC-20C9-9198-EE66-BA2090B8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10B71-5AD6-E54F-B4FA-F9E72B6B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B236A-79FA-FDE7-1C3B-9290174A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29F6-323A-F175-DD6A-E9792CC7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7118-2AF4-342F-B9EF-C4BC3286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5F0D-0717-84E5-6857-F35EE737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7CF9-3D12-8A02-5895-8A479BE9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9412-1036-C9B5-79E5-CC9F1FDC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EFA4-E2A7-73A1-5139-789AFC61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3CDB-EEFA-A4A1-AE59-788C7258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5E6B-BA10-4C2F-9165-1C323E8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190D-32A0-8DE6-3C51-E744AEA7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D4C1-D263-4E75-C204-BF5D8952D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BED2-9D79-9C92-2411-C6B66FF4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BA97-6718-F9A9-D671-A3B9F9B2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EF00-F3CD-B5B7-C810-93F8AD6D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5B5D-80DB-BD93-F183-E34AD779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6085-EBAE-6749-06DE-AB413B68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7DDA-1717-43B3-0D05-88F1DDC3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2EDE-F0E1-E0EC-22FB-6CDB0FA6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9CD1-54E2-585C-AA72-EF6F3766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51078-FB62-E9F1-CF54-CF2630C8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8FC4-D404-DB30-F89E-AAAABD4E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4761C-D319-8994-DF71-4086BE14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14DA1-2C7C-4BC8-A676-4092011D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37CAC-91F6-C1FE-F2EE-63FFEC8D5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D19D2-3CAC-0E3F-70E6-E31F5DCA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A2DD-9638-5789-2958-3918CD5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FBBA8-221F-AF53-FE47-AC136B02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41C44-444C-A5A3-FE7A-0C197399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B18A-7F32-308F-D879-11167ECD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80C71-55E7-1FD1-3D4F-D6354F3B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1AD72-AFAB-2388-DEDD-F79E1D2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2C6B-8D45-79CD-81BF-C9A42B78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ACB09-4548-D81C-9353-B47A670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04958-7A78-4FD6-4376-A71FC43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4691E-82B1-5155-EA37-12F0A7C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E286-4A87-D85C-512C-A8EF27BB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DBFE-330A-B6B1-85E7-9F1037C4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8BEF-BF7F-5F3B-1126-06F948E9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585C-7680-477B-4A68-EC4FB310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9BF7-FBDC-C895-C2D7-4322E9D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5AB3-FC3A-1BD1-ACB8-F0825D0D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8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79F4-9892-1826-124D-B707E870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6C0EA-9BF7-6069-8764-D72072E2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B80CB-391B-226E-90E8-95C228FC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E894-BCF6-C428-A626-8BEBB324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D9193-F533-8CBA-AC98-ACCF01AC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7A730-F583-3620-071D-3F73B169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E3EF8-0C41-37DF-69A1-F4F8A3C6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6B73-8524-6943-FDD6-26DC1912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4756-DFC3-CC70-732A-43F9597C7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44D-6BCE-C94F-9C84-258C81DFACD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303C-B38F-0C18-2ADD-711B19D6F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2D72-406F-56CC-2333-832E29C43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E71F-75C0-E049-8084-2A3EBF1E7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48">
            <a:extLst>
              <a:ext uri="{FF2B5EF4-FFF2-40B4-BE49-F238E27FC236}">
                <a16:creationId xmlns:a16="http://schemas.microsoft.com/office/drawing/2014/main" id="{461003FC-ADAF-40DE-1457-F5265EA529A1}"/>
              </a:ext>
            </a:extLst>
          </p:cNvPr>
          <p:cNvSpPr/>
          <p:nvPr/>
        </p:nvSpPr>
        <p:spPr>
          <a:xfrm>
            <a:off x="29640" y="1277055"/>
            <a:ext cx="2773004" cy="21990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Snowflake</a:t>
            </a:r>
          </a:p>
        </p:txBody>
      </p:sp>
      <p:sp>
        <p:nvSpPr>
          <p:cNvPr id="4" name="Flowchart: Magnetic Disk 11">
            <a:extLst>
              <a:ext uri="{FF2B5EF4-FFF2-40B4-BE49-F238E27FC236}">
                <a16:creationId xmlns:a16="http://schemas.microsoft.com/office/drawing/2014/main" id="{F0C0A2FE-2845-6031-8584-0B29314B353F}"/>
              </a:ext>
            </a:extLst>
          </p:cNvPr>
          <p:cNvSpPr/>
          <p:nvPr/>
        </p:nvSpPr>
        <p:spPr>
          <a:xfrm>
            <a:off x="1583061" y="1665528"/>
            <a:ext cx="1089060" cy="523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12">
            <a:extLst>
              <a:ext uri="{FF2B5EF4-FFF2-40B4-BE49-F238E27FC236}">
                <a16:creationId xmlns:a16="http://schemas.microsoft.com/office/drawing/2014/main" id="{B051B330-C9A7-6C06-7043-FE5D10A0610F}"/>
              </a:ext>
            </a:extLst>
          </p:cNvPr>
          <p:cNvSpPr/>
          <p:nvPr/>
        </p:nvSpPr>
        <p:spPr>
          <a:xfrm>
            <a:off x="1583061" y="2128298"/>
            <a:ext cx="1089060" cy="523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13">
            <a:extLst>
              <a:ext uri="{FF2B5EF4-FFF2-40B4-BE49-F238E27FC236}">
                <a16:creationId xmlns:a16="http://schemas.microsoft.com/office/drawing/2014/main" id="{C8215BB7-EE58-E1E0-E892-8E35EAE13F7D}"/>
              </a:ext>
            </a:extLst>
          </p:cNvPr>
          <p:cNvSpPr/>
          <p:nvPr/>
        </p:nvSpPr>
        <p:spPr>
          <a:xfrm>
            <a:off x="1583061" y="2579438"/>
            <a:ext cx="1089060" cy="523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05BFC5-C17A-2BB1-05BB-2A4419E3C57C}"/>
              </a:ext>
            </a:extLst>
          </p:cNvPr>
          <p:cNvSpPr txBox="1">
            <a:spLocks/>
          </p:cNvSpPr>
          <p:nvPr/>
        </p:nvSpPr>
        <p:spPr>
          <a:xfrm>
            <a:off x="4916" y="101774"/>
            <a:ext cx="3418823" cy="365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Sensorscape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Dashboard Workflow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Flowchart: Alternate Process 48">
            <a:extLst>
              <a:ext uri="{FF2B5EF4-FFF2-40B4-BE49-F238E27FC236}">
                <a16:creationId xmlns:a16="http://schemas.microsoft.com/office/drawing/2014/main" id="{C1C754BC-7A97-8B6D-177C-2F507C1DF39C}"/>
              </a:ext>
            </a:extLst>
          </p:cNvPr>
          <p:cNvSpPr/>
          <p:nvPr/>
        </p:nvSpPr>
        <p:spPr>
          <a:xfrm>
            <a:off x="4856388" y="1229996"/>
            <a:ext cx="2773004" cy="21990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Code</a:t>
            </a:r>
          </a:p>
        </p:txBody>
      </p:sp>
      <p:sp>
        <p:nvSpPr>
          <p:cNvPr id="13" name="Arrow: Left 49">
            <a:extLst>
              <a:ext uri="{FF2B5EF4-FFF2-40B4-BE49-F238E27FC236}">
                <a16:creationId xmlns:a16="http://schemas.microsoft.com/office/drawing/2014/main" id="{79958B5C-3B6C-6D00-7B52-10DBB7AC8620}"/>
              </a:ext>
            </a:extLst>
          </p:cNvPr>
          <p:cNvSpPr/>
          <p:nvPr/>
        </p:nvSpPr>
        <p:spPr>
          <a:xfrm rot="10800000">
            <a:off x="7743928" y="2220247"/>
            <a:ext cx="1645427" cy="3126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48">
            <a:extLst>
              <a:ext uri="{FF2B5EF4-FFF2-40B4-BE49-F238E27FC236}">
                <a16:creationId xmlns:a16="http://schemas.microsoft.com/office/drawing/2014/main" id="{9C693F36-EAB6-F5D4-3F40-2149B369BD7D}"/>
              </a:ext>
            </a:extLst>
          </p:cNvPr>
          <p:cNvSpPr/>
          <p:nvPr/>
        </p:nvSpPr>
        <p:spPr>
          <a:xfrm>
            <a:off x="9389356" y="1249485"/>
            <a:ext cx="2773004" cy="21990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Deployment</a:t>
            </a:r>
          </a:p>
        </p:txBody>
      </p:sp>
      <p:pic>
        <p:nvPicPr>
          <p:cNvPr id="20" name="Graphic 19" descr="Packing Box Open with solid fill">
            <a:extLst>
              <a:ext uri="{FF2B5EF4-FFF2-40B4-BE49-F238E27FC236}">
                <a16:creationId xmlns:a16="http://schemas.microsoft.com/office/drawing/2014/main" id="{36A08464-7D08-EC0C-15B1-5A1126BDC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06" y="1775834"/>
            <a:ext cx="914400" cy="91440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EE5AD9F-2B84-7120-45BE-A1C33DA2AFA8}"/>
              </a:ext>
            </a:extLst>
          </p:cNvPr>
          <p:cNvSpPr txBox="1">
            <a:spLocks/>
          </p:cNvSpPr>
          <p:nvPr/>
        </p:nvSpPr>
        <p:spPr>
          <a:xfrm>
            <a:off x="2887170" y="1665528"/>
            <a:ext cx="1969218" cy="567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Data Displayed on Dashboard</a:t>
            </a:r>
            <a:endParaRPr lang="en-US" sz="1800" dirty="0"/>
          </a:p>
        </p:txBody>
      </p:sp>
      <p:sp>
        <p:nvSpPr>
          <p:cNvPr id="7" name="Arrow: Left 49">
            <a:extLst>
              <a:ext uri="{FF2B5EF4-FFF2-40B4-BE49-F238E27FC236}">
                <a16:creationId xmlns:a16="http://schemas.microsoft.com/office/drawing/2014/main" id="{042EA923-6ED1-1E38-5404-2711CD8BE56C}"/>
              </a:ext>
            </a:extLst>
          </p:cNvPr>
          <p:cNvSpPr/>
          <p:nvPr/>
        </p:nvSpPr>
        <p:spPr>
          <a:xfrm rot="10800000">
            <a:off x="2802644" y="2305490"/>
            <a:ext cx="2053744" cy="3126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6873621-21BB-1ACA-3A59-AF95B89A96CB}"/>
              </a:ext>
            </a:extLst>
          </p:cNvPr>
          <p:cNvSpPr txBox="1">
            <a:spLocks/>
          </p:cNvSpPr>
          <p:nvPr/>
        </p:nvSpPr>
        <p:spPr>
          <a:xfrm>
            <a:off x="4992093" y="2895812"/>
            <a:ext cx="2453735" cy="533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Visualization &amp; Manipulation Python Packages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4" name="Graphic 23" descr="Morse Code with solid fill">
            <a:extLst>
              <a:ext uri="{FF2B5EF4-FFF2-40B4-BE49-F238E27FC236}">
                <a16:creationId xmlns:a16="http://schemas.microsoft.com/office/drawing/2014/main" id="{EC43E757-A2A1-BADD-B6D2-3680341AC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7267" y="1775834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3863B07-75EF-179E-0393-6F0FD7BDB835}"/>
              </a:ext>
            </a:extLst>
          </p:cNvPr>
          <p:cNvSpPr txBox="1">
            <a:spLocks/>
          </p:cNvSpPr>
          <p:nvPr/>
        </p:nvSpPr>
        <p:spPr>
          <a:xfrm>
            <a:off x="7713918" y="1560792"/>
            <a:ext cx="1969218" cy="567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Private Cloud Deployment</a:t>
            </a:r>
            <a:endParaRPr lang="en-US" sz="1800" dirty="0"/>
          </a:p>
        </p:txBody>
      </p:sp>
      <p:pic>
        <p:nvPicPr>
          <p:cNvPr id="27" name="Graphic 26" descr="Box with solid fill">
            <a:extLst>
              <a:ext uri="{FF2B5EF4-FFF2-40B4-BE49-F238E27FC236}">
                <a16:creationId xmlns:a16="http://schemas.microsoft.com/office/drawing/2014/main" id="{55C01236-D62B-C3E0-9C00-25BBB7602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610" y="1796354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3BAD9A-7902-5DA1-D092-5D7610709B9A}"/>
              </a:ext>
            </a:extLst>
          </p:cNvPr>
          <p:cNvSpPr txBox="1">
            <a:spLocks/>
          </p:cNvSpPr>
          <p:nvPr/>
        </p:nvSpPr>
        <p:spPr>
          <a:xfrm>
            <a:off x="33358" y="2047002"/>
            <a:ext cx="1759176" cy="752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Systrack</a:t>
            </a:r>
            <a:r>
              <a:rPr lang="en-US" dirty="0"/>
              <a:t> &amp; User/System metadata</a:t>
            </a:r>
          </a:p>
        </p:txBody>
      </p:sp>
      <p:pic>
        <p:nvPicPr>
          <p:cNvPr id="31" name="Graphic 30" descr="Cloud with solid fill">
            <a:extLst>
              <a:ext uri="{FF2B5EF4-FFF2-40B4-BE49-F238E27FC236}">
                <a16:creationId xmlns:a16="http://schemas.microsoft.com/office/drawing/2014/main" id="{B548E119-6EBF-B108-ED27-7F3DC8DA3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1915" y="1703711"/>
            <a:ext cx="914400" cy="91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347348B-A63B-AD73-C4FD-3CF9B2620AA4}"/>
              </a:ext>
            </a:extLst>
          </p:cNvPr>
          <p:cNvSpPr txBox="1">
            <a:spLocks/>
          </p:cNvSpPr>
          <p:nvPr/>
        </p:nvSpPr>
        <p:spPr>
          <a:xfrm>
            <a:off x="9484939" y="2813028"/>
            <a:ext cx="1476976" cy="53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AA916A8-8C8B-A0A7-A109-63E334112B7F}"/>
              </a:ext>
            </a:extLst>
          </p:cNvPr>
          <p:cNvSpPr txBox="1">
            <a:spLocks/>
          </p:cNvSpPr>
          <p:nvPr/>
        </p:nvSpPr>
        <p:spPr>
          <a:xfrm>
            <a:off x="11057498" y="2799450"/>
            <a:ext cx="1002623" cy="53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K8s</a:t>
            </a:r>
          </a:p>
        </p:txBody>
      </p:sp>
      <p:sp>
        <p:nvSpPr>
          <p:cNvPr id="34" name="Flowchart: Alternate Process 48">
            <a:extLst>
              <a:ext uri="{FF2B5EF4-FFF2-40B4-BE49-F238E27FC236}">
                <a16:creationId xmlns:a16="http://schemas.microsoft.com/office/drawing/2014/main" id="{81B1CE21-D62C-599B-E8A3-5E5131BC7575}"/>
              </a:ext>
            </a:extLst>
          </p:cNvPr>
          <p:cNvSpPr/>
          <p:nvPr/>
        </p:nvSpPr>
        <p:spPr>
          <a:xfrm>
            <a:off x="6909005" y="4670258"/>
            <a:ext cx="5282995" cy="219900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Dashboard Serving</a:t>
            </a:r>
          </a:p>
        </p:txBody>
      </p:sp>
      <p:sp>
        <p:nvSpPr>
          <p:cNvPr id="35" name="Arrow: Left 49">
            <a:extLst>
              <a:ext uri="{FF2B5EF4-FFF2-40B4-BE49-F238E27FC236}">
                <a16:creationId xmlns:a16="http://schemas.microsoft.com/office/drawing/2014/main" id="{79464C07-B974-000E-E830-2DD49CAAA8BC}"/>
              </a:ext>
            </a:extLst>
          </p:cNvPr>
          <p:cNvSpPr/>
          <p:nvPr/>
        </p:nvSpPr>
        <p:spPr>
          <a:xfrm rot="16200000">
            <a:off x="10115466" y="3893318"/>
            <a:ext cx="1241259" cy="3126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18">
            <a:extLst>
              <a:ext uri="{FF2B5EF4-FFF2-40B4-BE49-F238E27FC236}">
                <a16:creationId xmlns:a16="http://schemas.microsoft.com/office/drawing/2014/main" id="{FF77A0A6-77DC-C5F3-F0F3-9758AE3406E3}"/>
              </a:ext>
            </a:extLst>
          </p:cNvPr>
          <p:cNvSpPr/>
          <p:nvPr/>
        </p:nvSpPr>
        <p:spPr>
          <a:xfrm>
            <a:off x="7282806" y="5297208"/>
            <a:ext cx="1297272" cy="1130157"/>
          </a:xfrm>
          <a:prstGeom prst="flowChartDocumen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Internal Team Analysis</a:t>
            </a:r>
          </a:p>
        </p:txBody>
      </p:sp>
      <p:sp>
        <p:nvSpPr>
          <p:cNvPr id="37" name="Flowchart: Document 18">
            <a:extLst>
              <a:ext uri="{FF2B5EF4-FFF2-40B4-BE49-F238E27FC236}">
                <a16:creationId xmlns:a16="http://schemas.microsoft.com/office/drawing/2014/main" id="{70276EA3-E16B-267F-EB89-2D9246C1B5B7}"/>
              </a:ext>
            </a:extLst>
          </p:cNvPr>
          <p:cNvSpPr/>
          <p:nvPr/>
        </p:nvSpPr>
        <p:spPr>
          <a:xfrm>
            <a:off x="9088767" y="5297207"/>
            <a:ext cx="1297272" cy="1130157"/>
          </a:xfrm>
          <a:prstGeom prst="flowChartDocumen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Engineering</a:t>
            </a:r>
          </a:p>
        </p:txBody>
      </p:sp>
      <p:sp>
        <p:nvSpPr>
          <p:cNvPr id="38" name="Flowchart: Document 18">
            <a:extLst>
              <a:ext uri="{FF2B5EF4-FFF2-40B4-BE49-F238E27FC236}">
                <a16:creationId xmlns:a16="http://schemas.microsoft.com/office/drawing/2014/main" id="{16005B5B-DFA5-5382-44B0-F1F4B4CC396F}"/>
              </a:ext>
            </a:extLst>
          </p:cNvPr>
          <p:cNvSpPr/>
          <p:nvPr/>
        </p:nvSpPr>
        <p:spPr>
          <a:xfrm>
            <a:off x="10777969" y="5297207"/>
            <a:ext cx="1297272" cy="1130157"/>
          </a:xfrm>
          <a:prstGeom prst="flowChartDocumen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Relevant SMEs</a:t>
            </a:r>
          </a:p>
        </p:txBody>
      </p:sp>
      <p:sp>
        <p:nvSpPr>
          <p:cNvPr id="39" name="Flowchart: Alternate Process 48">
            <a:extLst>
              <a:ext uri="{FF2B5EF4-FFF2-40B4-BE49-F238E27FC236}">
                <a16:creationId xmlns:a16="http://schemas.microsoft.com/office/drawing/2014/main" id="{12E4ED0D-5F51-B586-E77E-8B64BF9361D9}"/>
              </a:ext>
            </a:extLst>
          </p:cNvPr>
          <p:cNvSpPr/>
          <p:nvPr/>
        </p:nvSpPr>
        <p:spPr>
          <a:xfrm>
            <a:off x="327824" y="4228360"/>
            <a:ext cx="2851211" cy="243736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2060"/>
                </a:solidFill>
              </a:rPr>
              <a:t>Feature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Near-instantaneous data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Optimization &amp; 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Additional points of analysis</a:t>
            </a:r>
          </a:p>
        </p:txBody>
      </p:sp>
    </p:spTree>
    <p:extLst>
      <p:ext uri="{BB962C8B-B14F-4D97-AF65-F5344CB8AC3E}">
        <p14:creationId xmlns:p14="http://schemas.microsoft.com/office/powerpoint/2010/main" val="26279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Aaron</dc:creator>
  <cp:lastModifiedBy>Ho, Aaron</cp:lastModifiedBy>
  <cp:revision>3</cp:revision>
  <dcterms:created xsi:type="dcterms:W3CDTF">2023-10-02T20:01:42Z</dcterms:created>
  <dcterms:modified xsi:type="dcterms:W3CDTF">2023-10-03T14:35:27Z</dcterms:modified>
</cp:coreProperties>
</file>