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12531F0-06BF-4976-940A-474E2BF80098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31F0-06BF-4976-940A-474E2BF80098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31F0-06BF-4976-940A-474E2BF80098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31F0-06BF-4976-940A-474E2BF80098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31F0-06BF-4976-940A-474E2BF80098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31F0-06BF-4976-940A-474E2BF80098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2531F0-06BF-4976-940A-474E2BF80098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12531F0-06BF-4976-940A-474E2BF80098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31F0-06BF-4976-940A-474E2BF80098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31F0-06BF-4976-940A-474E2BF80098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31F0-06BF-4976-940A-474E2BF80098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12531F0-06BF-4976-940A-474E2BF80098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eanmjr88/CS410-Projec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Yelp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47</a:t>
            </a:r>
          </a:p>
          <a:p>
            <a:r>
              <a:rPr lang="en-US" dirty="0" smtClean="0"/>
              <a:t>Paul Moreno</a:t>
            </a:r>
          </a:p>
          <a:p>
            <a:r>
              <a:rPr lang="en-US" smtClean="0"/>
              <a:t>Ilean Monterrubio Jr</a:t>
            </a:r>
          </a:p>
        </p:txBody>
      </p:sp>
    </p:spTree>
    <p:extLst>
      <p:ext uri="{BB962C8B-B14F-4D97-AF65-F5344CB8AC3E}">
        <p14:creationId xmlns:p14="http://schemas.microsoft.com/office/powerpoint/2010/main" val="203735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Tool </a:t>
            </a:r>
            <a:r>
              <a:rPr lang="en-US" dirty="0" err="1"/>
              <a:t>cont’l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yelp_clean.py complete</a:t>
            </a:r>
          </a:p>
          <a:p>
            <a:r>
              <a:rPr lang="en-US" dirty="0" smtClean="0"/>
              <a:t>Terminal command:</a:t>
            </a:r>
          </a:p>
          <a:p>
            <a:pPr lvl="1"/>
            <a:r>
              <a:rPr lang="en-US" dirty="0" smtClean="0"/>
              <a:t>$ python yelp_classify.py</a:t>
            </a:r>
          </a:p>
          <a:p>
            <a:pPr lvl="1"/>
            <a:r>
              <a:rPr lang="en-US" dirty="0"/>
              <a:t>Terminal output:</a:t>
            </a:r>
          </a:p>
          <a:p>
            <a:pPr lvl="2"/>
            <a:r>
              <a:rPr lang="en-US" dirty="0" smtClean="0"/>
              <a:t>yelp_classify.py</a:t>
            </a:r>
            <a:r>
              <a:rPr lang="en-US" dirty="0"/>
              <a:t>::</a:t>
            </a:r>
            <a:r>
              <a:rPr lang="en-US" dirty="0" smtClean="0"/>
              <a:t>starting</a:t>
            </a:r>
          </a:p>
          <a:p>
            <a:pPr lvl="2"/>
            <a:r>
              <a:rPr lang="en-US" dirty="0" smtClean="0"/>
              <a:t>(Metrics of both classifiers used, output)</a:t>
            </a:r>
            <a:endParaRPr lang="en-US" dirty="0"/>
          </a:p>
          <a:p>
            <a:pPr lvl="2"/>
            <a:r>
              <a:rPr lang="en-US" dirty="0"/>
              <a:t>yelp_classify.py </a:t>
            </a:r>
            <a:r>
              <a:rPr lang="en-US" dirty="0" smtClean="0"/>
              <a:t>::completed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62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Tool </a:t>
            </a:r>
            <a:r>
              <a:rPr lang="en-US" dirty="0" err="1" smtClean="0"/>
              <a:t>cont’l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directory they are 2 graphs</a:t>
            </a:r>
          </a:p>
          <a:p>
            <a:pPr lvl="1"/>
            <a:r>
              <a:rPr lang="en-US" dirty="0"/>
              <a:t>Naivebayes.png</a:t>
            </a:r>
          </a:p>
          <a:p>
            <a:pPr lvl="1"/>
            <a:r>
              <a:rPr lang="en-US" dirty="0"/>
              <a:t>LinearSVC.png</a:t>
            </a:r>
          </a:p>
          <a:p>
            <a:r>
              <a:rPr lang="en-US" dirty="0" smtClean="0"/>
              <a:t>These graphs are bar graphs</a:t>
            </a:r>
          </a:p>
          <a:p>
            <a:pPr lvl="1"/>
            <a:r>
              <a:rPr lang="en-US" dirty="0" smtClean="0"/>
              <a:t>They graph Service in Red and Goods in Blue</a:t>
            </a:r>
            <a:endParaRPr lang="en-US" dirty="0"/>
          </a:p>
          <a:p>
            <a:pPr lvl="1"/>
            <a:r>
              <a:rPr lang="en-US" dirty="0" smtClean="0"/>
              <a:t>Star rating vs number of comment</a:t>
            </a:r>
          </a:p>
          <a:p>
            <a:pPr lvl="1"/>
            <a:r>
              <a:rPr lang="en-US" dirty="0" smtClean="0"/>
              <a:t>This graph help the business if they are excelling in one category on a star rating level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860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preloaded demo</a:t>
            </a:r>
          </a:p>
          <a:p>
            <a:pPr lvl="1"/>
            <a:r>
              <a:rPr lang="en-US" dirty="0"/>
              <a:t>$ python yelp_clean.py</a:t>
            </a:r>
          </a:p>
          <a:p>
            <a:pPr lvl="1"/>
            <a:r>
              <a:rPr lang="en-US" dirty="0"/>
              <a:t>Terminal output:</a:t>
            </a:r>
          </a:p>
          <a:p>
            <a:pPr lvl="2"/>
            <a:r>
              <a:rPr lang="en-US" dirty="0"/>
              <a:t>yelp_clean.py::starting</a:t>
            </a:r>
          </a:p>
          <a:p>
            <a:pPr lvl="2"/>
            <a:r>
              <a:rPr lang="en-US" dirty="0"/>
              <a:t>yelp_clean.py::complete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2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Tool preloaded demo</a:t>
            </a:r>
          </a:p>
          <a:p>
            <a:pPr lvl="1"/>
            <a:r>
              <a:rPr lang="en-US" dirty="0"/>
              <a:t>$ python yelp_classify.py</a:t>
            </a:r>
          </a:p>
          <a:p>
            <a:pPr lvl="1"/>
            <a:r>
              <a:rPr lang="en-US" dirty="0" smtClean="0"/>
              <a:t>Terminal </a:t>
            </a:r>
            <a:r>
              <a:rPr lang="en-US" dirty="0"/>
              <a:t>output:</a:t>
            </a:r>
          </a:p>
          <a:p>
            <a:pPr lvl="2"/>
            <a:r>
              <a:rPr lang="en-US" dirty="0"/>
              <a:t>yelp_classify.py::</a:t>
            </a:r>
            <a:r>
              <a:rPr lang="en-US" dirty="0" smtClean="0"/>
              <a:t>starting</a:t>
            </a:r>
            <a:endParaRPr lang="en-US" dirty="0"/>
          </a:p>
          <a:p>
            <a:pPr lvl="2"/>
            <a:r>
              <a:rPr lang="en-US" dirty="0"/>
              <a:t>Context Classification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/>
              <a:t>('Naive Bayes Classifier accuracy: ', 0.68)</a:t>
            </a:r>
          </a:p>
          <a:p>
            <a:pPr lvl="2"/>
            <a:r>
              <a:rPr lang="en-US" dirty="0"/>
              <a:t>('Precision of goods:', 0.3625)</a:t>
            </a:r>
          </a:p>
          <a:p>
            <a:pPr lvl="2"/>
            <a:r>
              <a:rPr lang="en-US" dirty="0"/>
              <a:t>('Recall of goods:', 0.7467811158798283)</a:t>
            </a:r>
          </a:p>
          <a:p>
            <a:pPr lvl="2"/>
            <a:r>
              <a:rPr lang="en-US" dirty="0"/>
              <a:t>('</a:t>
            </a:r>
            <a:r>
              <a:rPr lang="en-US" dirty="0" err="1"/>
              <a:t>Fmeasure</a:t>
            </a:r>
            <a:r>
              <a:rPr lang="en-US" dirty="0"/>
              <a:t> of goods:', 0.4880785413744741)</a:t>
            </a:r>
          </a:p>
          <a:p>
            <a:pPr lvl="2"/>
            <a:r>
              <a:rPr lang="en-US" dirty="0"/>
              <a:t>('Precision of service:', 0.33059548254620125)</a:t>
            </a:r>
          </a:p>
          <a:p>
            <a:pPr lvl="2"/>
            <a:r>
              <a:rPr lang="en-US" dirty="0"/>
              <a:t>('Recall of service:', 0.7666666666666667)</a:t>
            </a:r>
          </a:p>
          <a:p>
            <a:pPr lvl="2"/>
            <a:r>
              <a:rPr lang="en-US" dirty="0"/>
              <a:t>('</a:t>
            </a:r>
            <a:r>
              <a:rPr lang="en-US" dirty="0" err="1"/>
              <a:t>Fmeasure</a:t>
            </a:r>
            <a:r>
              <a:rPr lang="en-US" dirty="0"/>
              <a:t> of service:', 0.4619799139167862)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('</a:t>
            </a:r>
            <a:r>
              <a:rPr lang="en-US" dirty="0" err="1"/>
              <a:t>LinearSVC</a:t>
            </a:r>
            <a:r>
              <a:rPr lang="en-US" dirty="0"/>
              <a:t> Classifier accuracy:', 0.6571428571428571)</a:t>
            </a:r>
          </a:p>
          <a:p>
            <a:pPr lvl="2"/>
            <a:r>
              <a:rPr lang="en-US" dirty="0"/>
              <a:t>('Precision of goods:', 0.33689024390243905)</a:t>
            </a:r>
          </a:p>
          <a:p>
            <a:pPr lvl="2"/>
            <a:r>
              <a:rPr lang="en-US" dirty="0"/>
              <a:t>('Recall of goods:', 0.9484978540772532)</a:t>
            </a:r>
          </a:p>
          <a:p>
            <a:pPr lvl="2"/>
            <a:r>
              <a:rPr lang="en-US" dirty="0"/>
              <a:t>('</a:t>
            </a:r>
            <a:r>
              <a:rPr lang="en-US" dirty="0" err="1"/>
              <a:t>Fmeasure</a:t>
            </a:r>
            <a:r>
              <a:rPr lang="en-US" dirty="0"/>
              <a:t> of goods:', 0.4971878515185602)</a:t>
            </a:r>
          </a:p>
          <a:p>
            <a:pPr lvl="2"/>
            <a:r>
              <a:rPr lang="en-US" dirty="0"/>
              <a:t>('Precision of service:', 0.30579964850615116)</a:t>
            </a:r>
          </a:p>
          <a:p>
            <a:pPr lvl="2"/>
            <a:r>
              <a:rPr lang="en-US" dirty="0"/>
              <a:t>('Recall of service:', 0.8285714285714286)</a:t>
            </a:r>
          </a:p>
          <a:p>
            <a:pPr lvl="2"/>
            <a:r>
              <a:rPr lang="en-US" dirty="0"/>
              <a:t>('</a:t>
            </a:r>
            <a:r>
              <a:rPr lang="en-US" dirty="0" err="1"/>
              <a:t>Fmeasure</a:t>
            </a:r>
            <a:r>
              <a:rPr lang="en-US" dirty="0"/>
              <a:t> of service:', 0.4467265725288832)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53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Tool preloaded demo</a:t>
            </a:r>
          </a:p>
          <a:p>
            <a:pPr lvl="1"/>
            <a:r>
              <a:rPr lang="en-US" dirty="0" smtClean="0"/>
              <a:t>Terminal </a:t>
            </a:r>
            <a:r>
              <a:rPr lang="en-US" dirty="0"/>
              <a:t>output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Sentiment Analysis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/>
              <a:t>('Naive Bayes Classifier accuracy: ', 0.662)</a:t>
            </a:r>
          </a:p>
          <a:p>
            <a:pPr lvl="2"/>
            <a:r>
              <a:rPr lang="en-US" dirty="0"/>
              <a:t>('Precision of </a:t>
            </a:r>
            <a:r>
              <a:rPr lang="en-US" dirty="0" err="1"/>
              <a:t>pos</a:t>
            </a:r>
            <a:r>
              <a:rPr lang="en-US" dirty="0"/>
              <a:t>:', 0.8091397849462365)</a:t>
            </a:r>
          </a:p>
          <a:p>
            <a:pPr lvl="2"/>
            <a:r>
              <a:rPr lang="en-US" dirty="0"/>
              <a:t>('Recall of </a:t>
            </a:r>
            <a:r>
              <a:rPr lang="en-US" dirty="0" err="1"/>
              <a:t>pos</a:t>
            </a:r>
            <a:r>
              <a:rPr lang="en-US" dirty="0"/>
              <a:t>:', 0.8918518518518519)</a:t>
            </a:r>
          </a:p>
          <a:p>
            <a:pPr lvl="2"/>
            <a:r>
              <a:rPr lang="en-US" dirty="0"/>
              <a:t>('</a:t>
            </a:r>
            <a:r>
              <a:rPr lang="en-US" dirty="0" err="1"/>
              <a:t>Fmeasure</a:t>
            </a:r>
            <a:r>
              <a:rPr lang="en-US" dirty="0"/>
              <a:t> of </a:t>
            </a:r>
            <a:r>
              <a:rPr lang="en-US" dirty="0" err="1"/>
              <a:t>pos</a:t>
            </a:r>
            <a:r>
              <a:rPr lang="en-US" dirty="0"/>
              <a:t>:', 0.8484848484848485)</a:t>
            </a:r>
          </a:p>
          <a:p>
            <a:pPr lvl="2"/>
            <a:r>
              <a:rPr lang="en-US" dirty="0"/>
              <a:t>('Precision of </a:t>
            </a:r>
            <a:r>
              <a:rPr lang="en-US" dirty="0" err="1"/>
              <a:t>neu</a:t>
            </a:r>
            <a:r>
              <a:rPr lang="en-US" dirty="0"/>
              <a:t>:', 0.6320754716981132)</a:t>
            </a:r>
          </a:p>
          <a:p>
            <a:pPr lvl="2"/>
            <a:r>
              <a:rPr lang="en-US" dirty="0"/>
              <a:t>('Recall of </a:t>
            </a:r>
            <a:r>
              <a:rPr lang="en-US" dirty="0" err="1"/>
              <a:t>neu</a:t>
            </a:r>
            <a:r>
              <a:rPr lang="en-US" dirty="0"/>
              <a:t>:', 0.4557823129251701)</a:t>
            </a:r>
          </a:p>
          <a:p>
            <a:pPr lvl="2"/>
            <a:r>
              <a:rPr lang="en-US" dirty="0"/>
              <a:t>('</a:t>
            </a:r>
            <a:r>
              <a:rPr lang="en-US" dirty="0" err="1"/>
              <a:t>Fmeasure</a:t>
            </a:r>
            <a:r>
              <a:rPr lang="en-US" dirty="0"/>
              <a:t> of </a:t>
            </a:r>
            <a:r>
              <a:rPr lang="en-US" dirty="0" err="1"/>
              <a:t>neu</a:t>
            </a:r>
            <a:r>
              <a:rPr lang="en-US" dirty="0"/>
              <a:t>:', 0.5296442687747036)</a:t>
            </a:r>
          </a:p>
          <a:p>
            <a:pPr lvl="2"/>
            <a:r>
              <a:rPr lang="en-US" dirty="0"/>
              <a:t>('Precision of </a:t>
            </a:r>
            <a:r>
              <a:rPr lang="en-US" dirty="0" err="1"/>
              <a:t>neg</a:t>
            </a:r>
            <a:r>
              <a:rPr lang="en-US" dirty="0"/>
              <a:t>:', 0.7)</a:t>
            </a:r>
          </a:p>
          <a:p>
            <a:pPr lvl="2"/>
            <a:r>
              <a:rPr lang="en-US" dirty="0"/>
              <a:t>('Recall of </a:t>
            </a:r>
            <a:r>
              <a:rPr lang="en-US" dirty="0" err="1"/>
              <a:t>neg</a:t>
            </a:r>
            <a:r>
              <a:rPr lang="en-US" dirty="0"/>
              <a:t>:', 0.5898876404494382)</a:t>
            </a:r>
          </a:p>
          <a:p>
            <a:pPr lvl="2"/>
            <a:r>
              <a:rPr lang="en-US" dirty="0"/>
              <a:t>('</a:t>
            </a:r>
            <a:r>
              <a:rPr lang="en-US" dirty="0" err="1"/>
              <a:t>Fmeasure</a:t>
            </a:r>
            <a:r>
              <a:rPr lang="en-US" dirty="0"/>
              <a:t> of </a:t>
            </a:r>
            <a:r>
              <a:rPr lang="en-US" dirty="0" err="1"/>
              <a:t>neg</a:t>
            </a:r>
            <a:r>
              <a:rPr lang="en-US" dirty="0"/>
              <a:t>:', 0.6402439024390244)</a:t>
            </a:r>
          </a:p>
          <a:p>
            <a:pPr marL="704088" lvl="2" indent="0">
              <a:buNone/>
            </a:pPr>
            <a:endParaRPr lang="en-US" dirty="0"/>
          </a:p>
          <a:p>
            <a:pPr lvl="2"/>
            <a:r>
              <a:rPr lang="en-US" dirty="0"/>
              <a:t>('</a:t>
            </a:r>
            <a:r>
              <a:rPr lang="en-US" dirty="0" err="1"/>
              <a:t>LinearSVC</a:t>
            </a:r>
            <a:r>
              <a:rPr lang="en-US" dirty="0"/>
              <a:t> Classifier accuracy:', 0.664)</a:t>
            </a:r>
          </a:p>
          <a:p>
            <a:pPr lvl="2"/>
            <a:r>
              <a:rPr lang="en-US" dirty="0"/>
              <a:t>('Precision of </a:t>
            </a:r>
            <a:r>
              <a:rPr lang="en-US" dirty="0" err="1"/>
              <a:t>pos</a:t>
            </a:r>
            <a:r>
              <a:rPr lang="en-US" dirty="0"/>
              <a:t>:', 0.8121059268600253)</a:t>
            </a:r>
          </a:p>
          <a:p>
            <a:pPr lvl="2"/>
            <a:r>
              <a:rPr lang="en-US" dirty="0"/>
              <a:t>('Recall of </a:t>
            </a:r>
            <a:r>
              <a:rPr lang="en-US" dirty="0" err="1"/>
              <a:t>pos</a:t>
            </a:r>
            <a:r>
              <a:rPr lang="en-US" dirty="0"/>
              <a:t>:', 0.9540740740740741)</a:t>
            </a:r>
          </a:p>
          <a:p>
            <a:pPr lvl="2"/>
            <a:r>
              <a:rPr lang="en-US" dirty="0"/>
              <a:t>('</a:t>
            </a:r>
            <a:r>
              <a:rPr lang="en-US" dirty="0" err="1"/>
              <a:t>Fmeasure</a:t>
            </a:r>
            <a:r>
              <a:rPr lang="en-US" dirty="0"/>
              <a:t> of </a:t>
            </a:r>
            <a:r>
              <a:rPr lang="en-US" dirty="0" err="1"/>
              <a:t>pos</a:t>
            </a:r>
            <a:r>
              <a:rPr lang="en-US" dirty="0"/>
              <a:t>:', 0.8773841961852861)</a:t>
            </a:r>
          </a:p>
          <a:p>
            <a:pPr lvl="2"/>
            <a:r>
              <a:rPr lang="en-US" dirty="0"/>
              <a:t>('Precision of </a:t>
            </a:r>
            <a:r>
              <a:rPr lang="en-US" dirty="0" err="1"/>
              <a:t>neu</a:t>
            </a:r>
            <a:r>
              <a:rPr lang="en-US" dirty="0"/>
              <a:t>:', 0.5859872611464968)</a:t>
            </a:r>
          </a:p>
          <a:p>
            <a:pPr lvl="2"/>
            <a:r>
              <a:rPr lang="en-US" dirty="0"/>
              <a:t>('Recall of </a:t>
            </a:r>
            <a:r>
              <a:rPr lang="en-US" dirty="0" err="1"/>
              <a:t>neu</a:t>
            </a:r>
            <a:r>
              <a:rPr lang="en-US" dirty="0"/>
              <a:t>:', 0.6258503401360545)</a:t>
            </a:r>
          </a:p>
          <a:p>
            <a:pPr lvl="2"/>
            <a:r>
              <a:rPr lang="en-US" dirty="0"/>
              <a:t>('</a:t>
            </a:r>
            <a:r>
              <a:rPr lang="en-US" dirty="0" err="1"/>
              <a:t>Fmeasure</a:t>
            </a:r>
            <a:r>
              <a:rPr lang="en-US" dirty="0"/>
              <a:t> of </a:t>
            </a:r>
            <a:r>
              <a:rPr lang="en-US" dirty="0" err="1"/>
              <a:t>neu</a:t>
            </a:r>
            <a:r>
              <a:rPr lang="en-US" dirty="0"/>
              <a:t>:', 0.6052631578947368)</a:t>
            </a:r>
          </a:p>
          <a:p>
            <a:pPr lvl="2"/>
            <a:r>
              <a:rPr lang="en-US" dirty="0"/>
              <a:t>('Precision of </a:t>
            </a:r>
            <a:r>
              <a:rPr lang="en-US" dirty="0" err="1"/>
              <a:t>neg</a:t>
            </a:r>
            <a:r>
              <a:rPr lang="en-US" dirty="0"/>
              <a:t>:', 0.6388888888888888)</a:t>
            </a:r>
          </a:p>
          <a:p>
            <a:pPr lvl="2"/>
            <a:r>
              <a:rPr lang="en-US" dirty="0"/>
              <a:t>('Recall of </a:t>
            </a:r>
            <a:r>
              <a:rPr lang="en-US" dirty="0" err="1"/>
              <a:t>neg</a:t>
            </a:r>
            <a:r>
              <a:rPr lang="en-US" dirty="0"/>
              <a:t>:', 0.7752808988764045)</a:t>
            </a:r>
          </a:p>
          <a:p>
            <a:pPr lvl="2"/>
            <a:r>
              <a:rPr lang="en-US" dirty="0"/>
              <a:t>('</a:t>
            </a:r>
            <a:r>
              <a:rPr lang="en-US" dirty="0" err="1"/>
              <a:t>Fmeasure</a:t>
            </a:r>
            <a:r>
              <a:rPr lang="en-US" dirty="0"/>
              <a:t> of </a:t>
            </a:r>
            <a:r>
              <a:rPr lang="en-US" dirty="0" err="1"/>
              <a:t>neg</a:t>
            </a:r>
            <a:r>
              <a:rPr lang="en-US" dirty="0"/>
              <a:t>:', 0.700507614213198)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yelp_classify.py::</a:t>
            </a:r>
            <a:r>
              <a:rPr lang="en-US" dirty="0" smtClean="0"/>
              <a:t>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14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Graph Output</a:t>
            </a:r>
            <a:endParaRPr lang="en-US" dirty="0"/>
          </a:p>
        </p:txBody>
      </p:sp>
      <p:pic>
        <p:nvPicPr>
          <p:cNvPr id="1026" name="Picture 2" descr="C:\Users\imonterrubio\Documents\GitHub\CS410-Project\naivebay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912" y="2212649"/>
            <a:ext cx="5851525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541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LinearSVC</a:t>
            </a:r>
            <a:r>
              <a:rPr lang="en-US" dirty="0" smtClean="0"/>
              <a:t> Graph Output</a:t>
            </a:r>
            <a:endParaRPr lang="en-US" dirty="0"/>
          </a:p>
        </p:txBody>
      </p:sp>
      <p:pic>
        <p:nvPicPr>
          <p:cNvPr id="2050" name="Picture 2" descr="C:\Users\imonterrubio\Documents\GitHub\CS410-Project\LinearS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0"/>
            <a:ext cx="5851525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00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Search Engine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</a:t>
            </a:r>
          </a:p>
          <a:p>
            <a:r>
              <a:rPr lang="en-US" dirty="0" smtClean="0"/>
              <a:t>Use implicit data </a:t>
            </a:r>
            <a:r>
              <a:rPr lang="en-US" dirty="0" err="1" smtClean="0"/>
              <a:t>avaliable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Mobile devices, location</a:t>
            </a:r>
          </a:p>
          <a:p>
            <a:r>
              <a:rPr lang="en-US" dirty="0" smtClean="0"/>
              <a:t>Limited scope</a:t>
            </a:r>
          </a:p>
          <a:p>
            <a:r>
              <a:rPr lang="en-US" dirty="0" smtClean="0"/>
              <a:t>Specific to unique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Any can review a business</a:t>
            </a:r>
          </a:p>
          <a:p>
            <a:pPr lvl="1"/>
            <a:r>
              <a:rPr lang="en-US" dirty="0" smtClean="0"/>
              <a:t>Business on yelp</a:t>
            </a:r>
          </a:p>
          <a:p>
            <a:r>
              <a:rPr lang="en-US" dirty="0" smtClean="0"/>
              <a:t>Rate</a:t>
            </a:r>
          </a:p>
          <a:p>
            <a:pPr lvl="1"/>
            <a:r>
              <a:rPr lang="en-US" dirty="0" smtClean="0"/>
              <a:t>5 to 1 stars</a:t>
            </a:r>
          </a:p>
          <a:p>
            <a:pPr marL="411480" lvl="1" indent="0">
              <a:buNone/>
            </a:pPr>
            <a:endParaRPr lang="en-US" dirty="0"/>
          </a:p>
        </p:txBody>
      </p:sp>
      <p:pic>
        <p:nvPicPr>
          <p:cNvPr id="2050" name="Picture 2" descr="C:\Users\imonterrubio\Desktop\github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886200"/>
            <a:ext cx="4132262" cy="226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25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Yelp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consumer side</a:t>
            </a:r>
          </a:p>
          <a:p>
            <a:pPr lvl="1"/>
            <a:r>
              <a:rPr lang="en-US" dirty="0" err="1" smtClean="0"/>
              <a:t>Grubhub</a:t>
            </a:r>
            <a:endParaRPr lang="en-US" dirty="0" smtClean="0"/>
          </a:p>
          <a:p>
            <a:pPr lvl="1"/>
            <a:r>
              <a:rPr lang="en-US" dirty="0" err="1" smtClean="0"/>
              <a:t>Postemates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8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Envisioned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Targets business</a:t>
            </a:r>
          </a:p>
          <a:p>
            <a:r>
              <a:rPr lang="en-US" dirty="0" smtClean="0"/>
              <a:t>Business fall in 2 categories</a:t>
            </a:r>
          </a:p>
          <a:p>
            <a:pPr lvl="1"/>
            <a:r>
              <a:rPr lang="en-US" dirty="0" smtClean="0"/>
              <a:t>Goods</a:t>
            </a:r>
          </a:p>
          <a:p>
            <a:pPr lvl="1"/>
            <a:r>
              <a:rPr lang="en-US" dirty="0" smtClean="0"/>
              <a:t>Services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7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Yelp Open Dataset</a:t>
            </a:r>
          </a:p>
          <a:p>
            <a:r>
              <a:rPr lang="en-US" dirty="0" smtClean="0"/>
              <a:t>JSON vs SQL</a:t>
            </a:r>
          </a:p>
          <a:p>
            <a:r>
              <a:rPr lang="en-US" dirty="0" smtClean="0"/>
              <a:t>JSON to CSV</a:t>
            </a:r>
          </a:p>
          <a:p>
            <a:endParaRPr lang="en-US" dirty="0"/>
          </a:p>
          <a:p>
            <a:r>
              <a:rPr lang="en-US" dirty="0" smtClean="0"/>
              <a:t>Review Classification:</a:t>
            </a:r>
          </a:p>
          <a:p>
            <a:pPr lvl="1"/>
            <a:r>
              <a:rPr lang="en-US" dirty="0" smtClean="0"/>
              <a:t>Goods, i.e</a:t>
            </a:r>
            <a:r>
              <a:rPr lang="en-US" dirty="0"/>
              <a:t>. food, coffee, </a:t>
            </a:r>
            <a:r>
              <a:rPr lang="en-US" dirty="0" smtClean="0"/>
              <a:t>clothing</a:t>
            </a:r>
          </a:p>
          <a:p>
            <a:pPr lvl="1"/>
            <a:r>
              <a:rPr lang="en-US" dirty="0" smtClean="0"/>
              <a:t>Service, i.e</a:t>
            </a:r>
            <a:r>
              <a:rPr lang="en-US" dirty="0"/>
              <a:t>. restaurant, dry cleaners, movie </a:t>
            </a:r>
            <a:r>
              <a:rPr lang="en-US" dirty="0" smtClean="0"/>
              <a:t>theaters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8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</a:p>
          <a:p>
            <a:r>
              <a:rPr lang="en-US" dirty="0" smtClean="0"/>
              <a:t>Download tool: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github.com/ileanmjr88/CS410-Project</a:t>
            </a:r>
            <a:endParaRPr lang="en-US" dirty="0" smtClean="0"/>
          </a:p>
          <a:p>
            <a:pPr lvl="1"/>
            <a:r>
              <a:rPr lang="en-US" dirty="0" smtClean="0"/>
              <a:t>Either clone using </a:t>
            </a:r>
            <a:r>
              <a:rPr lang="en-US" dirty="0" err="1" smtClean="0"/>
              <a:t>git</a:t>
            </a:r>
            <a:r>
              <a:rPr lang="en-US" dirty="0" smtClean="0"/>
              <a:t> or download as zip file.</a:t>
            </a:r>
          </a:p>
          <a:p>
            <a:r>
              <a:rPr lang="en-US" dirty="0" smtClean="0"/>
              <a:t>Install using </a:t>
            </a:r>
            <a:r>
              <a:rPr lang="en-US" dirty="0" err="1" smtClean="0"/>
              <a:t>using</a:t>
            </a:r>
            <a:r>
              <a:rPr lang="en-US" dirty="0" smtClean="0"/>
              <a:t> terminal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$ cd (user directory)/CS410-Project</a:t>
            </a:r>
            <a:endParaRPr lang="en-US" dirty="0" smtClean="0"/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pip install –e . (period required)</a:t>
            </a:r>
          </a:p>
          <a:p>
            <a:pPr lvl="1"/>
            <a:r>
              <a:rPr lang="en-US" dirty="0" smtClean="0"/>
              <a:t>$ python download_nltk.py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7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tool</a:t>
            </a:r>
          </a:p>
          <a:p>
            <a:r>
              <a:rPr lang="en-US" dirty="0" smtClean="0"/>
              <a:t>It broken up in 2 parts</a:t>
            </a:r>
          </a:p>
          <a:p>
            <a:pPr lvl="1"/>
            <a:r>
              <a:rPr lang="en-US" dirty="0" smtClean="0"/>
              <a:t>yelp_clean.py</a:t>
            </a:r>
          </a:p>
          <a:p>
            <a:pPr lvl="2"/>
            <a:r>
              <a:rPr lang="en-US" dirty="0" smtClean="0"/>
              <a:t>This script cleans and find the word distribution</a:t>
            </a:r>
          </a:p>
          <a:p>
            <a:pPr lvl="1"/>
            <a:r>
              <a:rPr lang="en-US" dirty="0" smtClean="0"/>
              <a:t>yelp_classify.py</a:t>
            </a:r>
          </a:p>
          <a:p>
            <a:pPr lvl="2"/>
            <a:r>
              <a:rPr lang="en-US" dirty="0" smtClean="0"/>
              <a:t>This script classifies the first 400 comments</a:t>
            </a:r>
            <a:endParaRPr lang="en-US" dirty="0"/>
          </a:p>
          <a:p>
            <a:r>
              <a:rPr lang="en-US" dirty="0" smtClean="0"/>
              <a:t>To change the reviews being entered</a:t>
            </a:r>
          </a:p>
          <a:p>
            <a:pPr lvl="1"/>
            <a:r>
              <a:rPr lang="en-US" dirty="0" smtClean="0"/>
              <a:t>Change </a:t>
            </a:r>
            <a:r>
              <a:rPr lang="en-US" dirty="0" err="1" smtClean="0"/>
              <a:t>fname</a:t>
            </a:r>
            <a:r>
              <a:rPr lang="en-US" dirty="0"/>
              <a:t> </a:t>
            </a:r>
            <a:r>
              <a:rPr lang="en-US" dirty="0" smtClean="0"/>
              <a:t>variable in each file</a:t>
            </a:r>
          </a:p>
          <a:p>
            <a:pPr lvl="1"/>
            <a:r>
              <a:rPr lang="en-US" dirty="0" smtClean="0"/>
              <a:t>File must contain a minimum of 1k comments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509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Tool </a:t>
            </a:r>
            <a:r>
              <a:rPr lang="en-US" dirty="0" err="1" smtClean="0"/>
              <a:t>cont’l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Terminal</a:t>
            </a:r>
          </a:p>
          <a:p>
            <a:r>
              <a:rPr lang="en-US" dirty="0" smtClean="0"/>
              <a:t>Navigate to directory</a:t>
            </a:r>
          </a:p>
          <a:p>
            <a:pPr lvl="1"/>
            <a:r>
              <a:rPr lang="en-US" dirty="0" smtClean="0"/>
              <a:t>$ cd </a:t>
            </a:r>
            <a:r>
              <a:rPr lang="en-US" dirty="0"/>
              <a:t>(user directory)/CS410-Project</a:t>
            </a:r>
          </a:p>
          <a:p>
            <a:pPr lvl="1"/>
            <a:r>
              <a:rPr lang="en-US" dirty="0" smtClean="0"/>
              <a:t>$ python yelp_clean.py</a:t>
            </a:r>
          </a:p>
          <a:p>
            <a:pPr lvl="1"/>
            <a:r>
              <a:rPr lang="en-US" dirty="0" smtClean="0"/>
              <a:t>Terminal output:</a:t>
            </a:r>
          </a:p>
          <a:p>
            <a:pPr lvl="2"/>
            <a:r>
              <a:rPr lang="en-US" dirty="0"/>
              <a:t>yelp_clean.py::</a:t>
            </a:r>
            <a:r>
              <a:rPr lang="en-US" dirty="0" smtClean="0"/>
              <a:t>starting</a:t>
            </a:r>
            <a:endParaRPr lang="en-US" dirty="0"/>
          </a:p>
          <a:p>
            <a:pPr lvl="2"/>
            <a:r>
              <a:rPr lang="en-US" dirty="0"/>
              <a:t>yelp_clean.py::</a:t>
            </a:r>
            <a:r>
              <a:rPr lang="en-US" dirty="0" smtClean="0"/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3555742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499</TotalTime>
  <Words>587</Words>
  <Application>Microsoft Office PowerPoint</Application>
  <PresentationFormat>On-screen Show (4:3)</PresentationFormat>
  <Paragraphs>134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Urban</vt:lpstr>
      <vt:lpstr>Yelp</vt:lpstr>
      <vt:lpstr>Vertical Search Engine </vt:lpstr>
      <vt:lpstr>Yelp</vt:lpstr>
      <vt:lpstr>Current Yelp Tools</vt:lpstr>
      <vt:lpstr>Tool Envisioned </vt:lpstr>
      <vt:lpstr>Data</vt:lpstr>
      <vt:lpstr>Installation of Tool</vt:lpstr>
      <vt:lpstr>Use Tool</vt:lpstr>
      <vt:lpstr>Use Tool cont’l</vt:lpstr>
      <vt:lpstr>Use Tool cont’l</vt:lpstr>
      <vt:lpstr>Use Tool cont’l</vt:lpstr>
      <vt:lpstr>Example</vt:lpstr>
      <vt:lpstr>Example</vt:lpstr>
      <vt:lpstr>Example</vt:lpstr>
      <vt:lpstr>Naïve Bayes Graph Output</vt:lpstr>
      <vt:lpstr>LinearSVC Graph 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</dc:title>
  <dc:creator>Ilean Monterrubio</dc:creator>
  <cp:lastModifiedBy>Ilean Monterrubio Jr</cp:lastModifiedBy>
  <cp:revision>20</cp:revision>
  <dcterms:created xsi:type="dcterms:W3CDTF">2017-12-20T15:05:59Z</dcterms:created>
  <dcterms:modified xsi:type="dcterms:W3CDTF">2017-12-21T17:18:38Z</dcterms:modified>
</cp:coreProperties>
</file>