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2531F0-06BF-4976-940A-474E2BF80098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5556356-72A3-4AB1-87F7-CC46DBDC47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eanmjr88/CS410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47</a:t>
            </a:r>
          </a:p>
          <a:p>
            <a:r>
              <a:rPr lang="en-US" dirty="0" smtClean="0"/>
              <a:t>Paul Moreno</a:t>
            </a:r>
          </a:p>
          <a:p>
            <a:r>
              <a:rPr lang="en-US" smtClean="0"/>
              <a:t>Ilean Monterrubio Jr</a:t>
            </a:r>
          </a:p>
        </p:txBody>
      </p:sp>
    </p:spTree>
    <p:extLst>
      <p:ext uri="{BB962C8B-B14F-4D97-AF65-F5344CB8AC3E}">
        <p14:creationId xmlns:p14="http://schemas.microsoft.com/office/powerpoint/2010/main" val="203735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Search Engine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</a:t>
            </a:r>
          </a:p>
          <a:p>
            <a:r>
              <a:rPr lang="en-US" dirty="0" smtClean="0"/>
              <a:t>Use implicit data </a:t>
            </a:r>
            <a:r>
              <a:rPr lang="en-US" dirty="0" err="1" smtClean="0"/>
              <a:t>avaliable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Mobile devices, location</a:t>
            </a:r>
          </a:p>
          <a:p>
            <a:r>
              <a:rPr lang="en-US" dirty="0" smtClean="0"/>
              <a:t>Limited scope</a:t>
            </a:r>
          </a:p>
          <a:p>
            <a:r>
              <a:rPr lang="en-US" dirty="0" smtClean="0"/>
              <a:t>Specific to unique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Any can review a business</a:t>
            </a:r>
          </a:p>
          <a:p>
            <a:pPr lvl="1"/>
            <a:r>
              <a:rPr lang="en-US" dirty="0" smtClean="0"/>
              <a:t>Business on yelp</a:t>
            </a:r>
          </a:p>
          <a:p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5 to 1 stars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050" name="Picture 2" descr="C:\Users\imonterrubio\Desktop\github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4132262" cy="2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Yelp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consumer side</a:t>
            </a:r>
          </a:p>
          <a:p>
            <a:pPr lvl="1"/>
            <a:r>
              <a:rPr lang="en-US" dirty="0" err="1" smtClean="0"/>
              <a:t>Grubhub</a:t>
            </a:r>
            <a:endParaRPr lang="en-US" dirty="0" smtClean="0"/>
          </a:p>
          <a:p>
            <a:pPr lvl="1"/>
            <a:r>
              <a:rPr lang="en-US" dirty="0" err="1" smtClean="0"/>
              <a:t>Postemates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Envisioned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 business</a:t>
            </a:r>
          </a:p>
          <a:p>
            <a:r>
              <a:rPr lang="en-US" dirty="0" smtClean="0"/>
              <a:t>Business fall in 2 categories</a:t>
            </a:r>
          </a:p>
          <a:p>
            <a:pPr lvl="1"/>
            <a:r>
              <a:rPr lang="en-US" dirty="0" smtClean="0"/>
              <a:t>Goods</a:t>
            </a:r>
          </a:p>
          <a:p>
            <a:pPr lvl="1"/>
            <a:r>
              <a:rPr lang="en-US" dirty="0" smtClean="0"/>
              <a:t>Services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 Open Dataset</a:t>
            </a:r>
          </a:p>
          <a:p>
            <a:r>
              <a:rPr lang="en-US" dirty="0" smtClean="0"/>
              <a:t>JSON vs SQL</a:t>
            </a:r>
          </a:p>
          <a:p>
            <a:r>
              <a:rPr lang="en-US" dirty="0" smtClean="0"/>
              <a:t>JSON to CSV</a:t>
            </a:r>
          </a:p>
          <a:p>
            <a:endParaRPr lang="en-US" dirty="0"/>
          </a:p>
          <a:p>
            <a:r>
              <a:rPr lang="en-US" dirty="0" smtClean="0"/>
              <a:t>Review Classification:</a:t>
            </a:r>
          </a:p>
          <a:p>
            <a:pPr lvl="1"/>
            <a:r>
              <a:rPr lang="en-US" dirty="0" smtClean="0"/>
              <a:t>Goods, i.e</a:t>
            </a:r>
            <a:r>
              <a:rPr lang="en-US" dirty="0"/>
              <a:t>. food, coffee, </a:t>
            </a:r>
            <a:r>
              <a:rPr lang="en-US" dirty="0" smtClean="0"/>
              <a:t>clothing</a:t>
            </a:r>
          </a:p>
          <a:p>
            <a:pPr lvl="1"/>
            <a:r>
              <a:rPr lang="en-US" dirty="0" smtClean="0"/>
              <a:t>Service, i.e</a:t>
            </a:r>
            <a:r>
              <a:rPr lang="en-US" dirty="0"/>
              <a:t>. restaurant, dry cleaners, movie </a:t>
            </a:r>
            <a:r>
              <a:rPr lang="en-US" dirty="0" smtClean="0"/>
              <a:t>theaters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</a:p>
          <a:p>
            <a:r>
              <a:rPr lang="en-US" dirty="0" smtClean="0"/>
              <a:t>Download tool: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github.com/ileanmjr88/CS410-Project</a:t>
            </a:r>
            <a:endParaRPr lang="en-US" dirty="0" smtClean="0"/>
          </a:p>
          <a:p>
            <a:pPr lvl="1"/>
            <a:r>
              <a:rPr lang="en-US" dirty="0" smtClean="0"/>
              <a:t>Either clone using </a:t>
            </a:r>
            <a:r>
              <a:rPr lang="en-US" dirty="0" err="1" smtClean="0"/>
              <a:t>git</a:t>
            </a:r>
            <a:r>
              <a:rPr lang="en-US" dirty="0" smtClean="0"/>
              <a:t> or download as zip file.</a:t>
            </a:r>
          </a:p>
          <a:p>
            <a:r>
              <a:rPr lang="en-US" dirty="0" smtClean="0"/>
              <a:t>Install using </a:t>
            </a:r>
            <a:r>
              <a:rPr lang="en-US" dirty="0" err="1" smtClean="0"/>
              <a:t>using</a:t>
            </a:r>
            <a:r>
              <a:rPr lang="en-US" dirty="0" smtClean="0"/>
              <a:t> terminal: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pip install –e . (period required)</a:t>
            </a:r>
          </a:p>
          <a:p>
            <a:pPr lvl="1"/>
            <a:r>
              <a:rPr lang="en-US" dirty="0" smtClean="0"/>
              <a:t>$ python download_nltk.py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9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401</TotalTime>
  <Words>135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Yelp</vt:lpstr>
      <vt:lpstr>Vertical Search Engine </vt:lpstr>
      <vt:lpstr>Yelp</vt:lpstr>
      <vt:lpstr>Current Yelp Tools</vt:lpstr>
      <vt:lpstr>Tool Envisioned </vt:lpstr>
      <vt:lpstr>Data</vt:lpstr>
      <vt:lpstr>Installation of Tool</vt:lpstr>
      <vt:lpstr>Use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</dc:title>
  <dc:creator>Ilean Monterrubio</dc:creator>
  <cp:lastModifiedBy>Ilean Monterrubio</cp:lastModifiedBy>
  <cp:revision>13</cp:revision>
  <dcterms:created xsi:type="dcterms:W3CDTF">2017-12-20T15:05:59Z</dcterms:created>
  <dcterms:modified xsi:type="dcterms:W3CDTF">2017-12-21T04:47:53Z</dcterms:modified>
</cp:coreProperties>
</file>