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1" r:id="rId20"/>
    <p:sldId id="312" r:id="rId21"/>
    <p:sldId id="313" r:id="rId22"/>
    <p:sldId id="314" r:id="rId23"/>
    <p:sldId id="315"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05AE9-3406-4F32-8476-BA0A8C9137D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5D8FDD0-E71D-4B9A-8984-592F2BAFCA0E}">
      <dgm:prSet/>
      <dgm:spPr/>
      <dgm:t>
        <a:bodyPr/>
        <a:lstStyle/>
        <a:p>
          <a:r>
            <a:rPr lang="en-US"/>
            <a:t>1.   Introduction</a:t>
          </a:r>
        </a:p>
      </dgm:t>
    </dgm:pt>
    <dgm:pt modelId="{9C72B826-2832-428A-89E6-7CF7D72671A8}" type="parTrans" cxnId="{8DA849B2-C7AF-4565-B473-7118EB534113}">
      <dgm:prSet/>
      <dgm:spPr/>
      <dgm:t>
        <a:bodyPr/>
        <a:lstStyle/>
        <a:p>
          <a:endParaRPr lang="en-US"/>
        </a:p>
      </dgm:t>
    </dgm:pt>
    <dgm:pt modelId="{DCAAA364-7A50-4F4E-AF98-9F275D72CFF0}" type="sibTrans" cxnId="{8DA849B2-C7AF-4565-B473-7118EB534113}">
      <dgm:prSet/>
      <dgm:spPr/>
      <dgm:t>
        <a:bodyPr/>
        <a:lstStyle/>
        <a:p>
          <a:endParaRPr lang="en-US"/>
        </a:p>
      </dgm:t>
    </dgm:pt>
    <dgm:pt modelId="{7C5783EA-5CF4-4CC1-AA7E-52C1278168E9}">
      <dgm:prSet/>
      <dgm:spPr/>
      <dgm:t>
        <a:bodyPr/>
        <a:lstStyle/>
        <a:p>
          <a:r>
            <a:rPr lang="en-US"/>
            <a:t>1.1 Problem Statement and understanding</a:t>
          </a:r>
        </a:p>
      </dgm:t>
    </dgm:pt>
    <dgm:pt modelId="{2BF8D3A2-25A9-4A13-AEF5-4C03AFC12A2A}" type="parTrans" cxnId="{4C13D369-2EA3-4666-AAE5-6D32DC8824E6}">
      <dgm:prSet/>
      <dgm:spPr/>
      <dgm:t>
        <a:bodyPr/>
        <a:lstStyle/>
        <a:p>
          <a:endParaRPr lang="en-US"/>
        </a:p>
      </dgm:t>
    </dgm:pt>
    <dgm:pt modelId="{6B48DCDF-C5CF-44D3-A901-CEAEF1A1772E}" type="sibTrans" cxnId="{4C13D369-2EA3-4666-AAE5-6D32DC8824E6}">
      <dgm:prSet/>
      <dgm:spPr/>
      <dgm:t>
        <a:bodyPr/>
        <a:lstStyle/>
        <a:p>
          <a:endParaRPr lang="en-US"/>
        </a:p>
      </dgm:t>
    </dgm:pt>
    <dgm:pt modelId="{2F9F6101-155E-4320-96C2-8623893F03C1}">
      <dgm:prSet/>
      <dgm:spPr/>
      <dgm:t>
        <a:bodyPr/>
        <a:lstStyle/>
        <a:p>
          <a:r>
            <a:rPr lang="en-US"/>
            <a:t>2.   EDA steps and Visualization</a:t>
          </a:r>
        </a:p>
      </dgm:t>
    </dgm:pt>
    <dgm:pt modelId="{306091AD-31FE-45A7-9771-B8DEDFEAB95D}" type="parTrans" cxnId="{6C20E2BD-F6B2-41B2-ABAF-8535313C537A}">
      <dgm:prSet/>
      <dgm:spPr/>
      <dgm:t>
        <a:bodyPr/>
        <a:lstStyle/>
        <a:p>
          <a:endParaRPr lang="en-US"/>
        </a:p>
      </dgm:t>
    </dgm:pt>
    <dgm:pt modelId="{F39F61B9-301D-47B1-9ABA-62C6728C6F8F}" type="sibTrans" cxnId="{6C20E2BD-F6B2-41B2-ABAF-8535313C537A}">
      <dgm:prSet/>
      <dgm:spPr/>
      <dgm:t>
        <a:bodyPr/>
        <a:lstStyle/>
        <a:p>
          <a:endParaRPr lang="en-US"/>
        </a:p>
      </dgm:t>
    </dgm:pt>
    <dgm:pt modelId="{A15D99CB-910C-49E3-AEC2-0B0CE49FECB5}">
      <dgm:prSet/>
      <dgm:spPr/>
      <dgm:t>
        <a:bodyPr/>
        <a:lstStyle/>
        <a:p>
          <a:r>
            <a:rPr lang="en-IN"/>
            <a:t>3.   Steps and assumptions used to complete the project</a:t>
          </a:r>
          <a:endParaRPr lang="en-US"/>
        </a:p>
      </dgm:t>
    </dgm:pt>
    <dgm:pt modelId="{60F5451D-73D3-4BA2-B2EC-B9D954ECE899}" type="parTrans" cxnId="{82B15C52-366D-41B5-9CE7-C2831F877F9E}">
      <dgm:prSet/>
      <dgm:spPr/>
      <dgm:t>
        <a:bodyPr/>
        <a:lstStyle/>
        <a:p>
          <a:endParaRPr lang="en-US"/>
        </a:p>
      </dgm:t>
    </dgm:pt>
    <dgm:pt modelId="{D8D2EC3B-7BA4-49F3-9297-1ED42B0967C9}" type="sibTrans" cxnId="{82B15C52-366D-41B5-9CE7-C2831F877F9E}">
      <dgm:prSet/>
      <dgm:spPr/>
      <dgm:t>
        <a:bodyPr/>
        <a:lstStyle/>
        <a:p>
          <a:endParaRPr lang="en-US"/>
        </a:p>
      </dgm:t>
    </dgm:pt>
    <dgm:pt modelId="{9224E821-0F98-46C9-9306-A1424DA07A9E}">
      <dgm:prSet/>
      <dgm:spPr/>
      <dgm:t>
        <a:bodyPr/>
        <a:lstStyle/>
        <a:p>
          <a:r>
            <a:rPr lang="en-IN"/>
            <a:t>3.1 Data Preprocessing Done</a:t>
          </a:r>
          <a:endParaRPr lang="en-US"/>
        </a:p>
      </dgm:t>
    </dgm:pt>
    <dgm:pt modelId="{F9A4973E-D15E-4C87-A377-080E49DB761E}" type="parTrans" cxnId="{0BD11919-BE3E-41FC-A0EB-6ACBDB367302}">
      <dgm:prSet/>
      <dgm:spPr/>
      <dgm:t>
        <a:bodyPr/>
        <a:lstStyle/>
        <a:p>
          <a:endParaRPr lang="en-US"/>
        </a:p>
      </dgm:t>
    </dgm:pt>
    <dgm:pt modelId="{B2DE17C4-DD10-44F6-811F-3BA32A03384E}" type="sibTrans" cxnId="{0BD11919-BE3E-41FC-A0EB-6ACBDB367302}">
      <dgm:prSet/>
      <dgm:spPr/>
      <dgm:t>
        <a:bodyPr/>
        <a:lstStyle/>
        <a:p>
          <a:endParaRPr lang="en-US"/>
        </a:p>
      </dgm:t>
    </dgm:pt>
    <dgm:pt modelId="{DA89C82C-ABEA-43DF-9766-F90250B33E77}">
      <dgm:prSet/>
      <dgm:spPr/>
      <dgm:t>
        <a:bodyPr/>
        <a:lstStyle/>
        <a:p>
          <a:r>
            <a:rPr lang="en-IN"/>
            <a:t>3.2 Problem solving approaches</a:t>
          </a:r>
          <a:endParaRPr lang="en-US"/>
        </a:p>
      </dgm:t>
    </dgm:pt>
    <dgm:pt modelId="{82650736-5D15-4F7A-A3DD-16BF5297DCE1}" type="parTrans" cxnId="{7363A166-FF57-46F1-8AB7-64C39C7362AE}">
      <dgm:prSet/>
      <dgm:spPr/>
      <dgm:t>
        <a:bodyPr/>
        <a:lstStyle/>
        <a:p>
          <a:endParaRPr lang="en-US"/>
        </a:p>
      </dgm:t>
    </dgm:pt>
    <dgm:pt modelId="{EBA0CC5B-5F7C-41D1-8C5E-10580E96171C}" type="sibTrans" cxnId="{7363A166-FF57-46F1-8AB7-64C39C7362AE}">
      <dgm:prSet/>
      <dgm:spPr/>
      <dgm:t>
        <a:bodyPr/>
        <a:lstStyle/>
        <a:p>
          <a:endParaRPr lang="en-US"/>
        </a:p>
      </dgm:t>
    </dgm:pt>
    <dgm:pt modelId="{6F8E2EE9-7F79-43EE-A907-C76FC03F3A79}">
      <dgm:prSet/>
      <dgm:spPr/>
      <dgm:t>
        <a:bodyPr/>
        <a:lstStyle/>
        <a:p>
          <a:r>
            <a:rPr lang="en-IN"/>
            <a:t>3.3 Set of assumptions related to the problem under consideration</a:t>
          </a:r>
          <a:endParaRPr lang="en-US"/>
        </a:p>
      </dgm:t>
    </dgm:pt>
    <dgm:pt modelId="{871B79AF-84A4-439A-9B8E-BF4172E25429}" type="parTrans" cxnId="{077B2227-9CFC-451D-82F8-5EFF89814931}">
      <dgm:prSet/>
      <dgm:spPr/>
      <dgm:t>
        <a:bodyPr/>
        <a:lstStyle/>
        <a:p>
          <a:endParaRPr lang="en-US"/>
        </a:p>
      </dgm:t>
    </dgm:pt>
    <dgm:pt modelId="{452912C8-770E-4B80-B23B-346095F3D7B8}" type="sibTrans" cxnId="{077B2227-9CFC-451D-82F8-5EFF89814931}">
      <dgm:prSet/>
      <dgm:spPr/>
      <dgm:t>
        <a:bodyPr/>
        <a:lstStyle/>
        <a:p>
          <a:endParaRPr lang="en-US"/>
        </a:p>
      </dgm:t>
    </dgm:pt>
    <dgm:pt modelId="{0A7714CD-491B-4497-89B7-456AA61CA8D8}">
      <dgm:prSet/>
      <dgm:spPr/>
      <dgm:t>
        <a:bodyPr/>
        <a:lstStyle/>
        <a:p>
          <a:r>
            <a:rPr lang="en-IN"/>
            <a:t>4.   Model Dashboard</a:t>
          </a:r>
          <a:endParaRPr lang="en-US"/>
        </a:p>
      </dgm:t>
    </dgm:pt>
    <dgm:pt modelId="{C3E556E0-FAFE-47C0-AAAA-A861E560C54A}" type="parTrans" cxnId="{7E85C80B-BBFA-4A5F-86E2-B218B3B1F87C}">
      <dgm:prSet/>
      <dgm:spPr/>
      <dgm:t>
        <a:bodyPr/>
        <a:lstStyle/>
        <a:p>
          <a:endParaRPr lang="en-US"/>
        </a:p>
      </dgm:t>
    </dgm:pt>
    <dgm:pt modelId="{1F86A5A0-4A3A-40F0-B366-79FE9D7B3058}" type="sibTrans" cxnId="{7E85C80B-BBFA-4A5F-86E2-B218B3B1F87C}">
      <dgm:prSet/>
      <dgm:spPr/>
      <dgm:t>
        <a:bodyPr/>
        <a:lstStyle/>
        <a:p>
          <a:endParaRPr lang="en-US"/>
        </a:p>
      </dgm:t>
    </dgm:pt>
    <dgm:pt modelId="{B07439D6-A219-4BDC-B56D-34E34A10ECEB}">
      <dgm:prSet/>
      <dgm:spPr/>
      <dgm:t>
        <a:bodyPr/>
        <a:lstStyle/>
        <a:p>
          <a:r>
            <a:rPr lang="en-IN"/>
            <a:t>5.   Finalized Model</a:t>
          </a:r>
          <a:endParaRPr lang="en-US"/>
        </a:p>
      </dgm:t>
    </dgm:pt>
    <dgm:pt modelId="{7BC94342-D620-4937-B560-431211075F44}" type="parTrans" cxnId="{AB4EAC56-F4A2-4385-901D-AF263C5EF319}">
      <dgm:prSet/>
      <dgm:spPr/>
      <dgm:t>
        <a:bodyPr/>
        <a:lstStyle/>
        <a:p>
          <a:endParaRPr lang="en-US"/>
        </a:p>
      </dgm:t>
    </dgm:pt>
    <dgm:pt modelId="{5C5FB7CE-5396-45D9-977F-A42467B0FB23}" type="sibTrans" cxnId="{AB4EAC56-F4A2-4385-901D-AF263C5EF319}">
      <dgm:prSet/>
      <dgm:spPr/>
      <dgm:t>
        <a:bodyPr/>
        <a:lstStyle/>
        <a:p>
          <a:endParaRPr lang="en-US"/>
        </a:p>
      </dgm:t>
    </dgm:pt>
    <dgm:pt modelId="{79C37334-F86F-41F3-93A5-E621A0A14DB4}">
      <dgm:prSet/>
      <dgm:spPr/>
      <dgm:t>
        <a:bodyPr/>
        <a:lstStyle/>
        <a:p>
          <a:r>
            <a:rPr lang="en-IN"/>
            <a:t>6.   Conclusion</a:t>
          </a:r>
          <a:endParaRPr lang="en-US"/>
        </a:p>
      </dgm:t>
    </dgm:pt>
    <dgm:pt modelId="{5C42B392-27DE-4487-B2DF-38AA030434BF}" type="parTrans" cxnId="{777E6593-376A-4A7D-B992-86A934C59D8F}">
      <dgm:prSet/>
      <dgm:spPr/>
      <dgm:t>
        <a:bodyPr/>
        <a:lstStyle/>
        <a:p>
          <a:endParaRPr lang="en-US"/>
        </a:p>
      </dgm:t>
    </dgm:pt>
    <dgm:pt modelId="{AC734F78-0F3C-4006-A24B-24A691A2A261}" type="sibTrans" cxnId="{777E6593-376A-4A7D-B992-86A934C59D8F}">
      <dgm:prSet/>
      <dgm:spPr/>
      <dgm:t>
        <a:bodyPr/>
        <a:lstStyle/>
        <a:p>
          <a:endParaRPr lang="en-US"/>
        </a:p>
      </dgm:t>
    </dgm:pt>
    <dgm:pt modelId="{6DD720D0-7C68-430D-93C3-4284EB592E13}">
      <dgm:prSet/>
      <dgm:spPr/>
      <dgm:t>
        <a:bodyPr/>
        <a:lstStyle/>
        <a:p>
          <a:r>
            <a:rPr lang="en-IN"/>
            <a:t>7.   Acknowledgement</a:t>
          </a:r>
          <a:endParaRPr lang="en-US"/>
        </a:p>
      </dgm:t>
    </dgm:pt>
    <dgm:pt modelId="{2B0E4ED2-63F9-479C-9688-B233D5E28291}" type="parTrans" cxnId="{2A4B7AD4-5FF7-4502-BCBE-65F8FD9AF9DA}">
      <dgm:prSet/>
      <dgm:spPr/>
      <dgm:t>
        <a:bodyPr/>
        <a:lstStyle/>
        <a:p>
          <a:endParaRPr lang="en-US"/>
        </a:p>
      </dgm:t>
    </dgm:pt>
    <dgm:pt modelId="{C0C2A3FA-42CF-461E-9167-A9B6CE90A465}" type="sibTrans" cxnId="{2A4B7AD4-5FF7-4502-BCBE-65F8FD9AF9DA}">
      <dgm:prSet/>
      <dgm:spPr/>
      <dgm:t>
        <a:bodyPr/>
        <a:lstStyle/>
        <a:p>
          <a:endParaRPr lang="en-US"/>
        </a:p>
      </dgm:t>
    </dgm:pt>
    <dgm:pt modelId="{4B1B3B9D-CCD6-453F-8979-0AD02872F4BC}" type="pres">
      <dgm:prSet presAssocID="{CDF05AE9-3406-4F32-8476-BA0A8C9137D6}" presName="vert0" presStyleCnt="0">
        <dgm:presLayoutVars>
          <dgm:dir/>
          <dgm:animOne val="branch"/>
          <dgm:animLvl val="lvl"/>
        </dgm:presLayoutVars>
      </dgm:prSet>
      <dgm:spPr/>
    </dgm:pt>
    <dgm:pt modelId="{2887556E-CEF5-4DAA-B328-F7CD6F669CAD}" type="pres">
      <dgm:prSet presAssocID="{F5D8FDD0-E71D-4B9A-8984-592F2BAFCA0E}" presName="thickLine" presStyleLbl="alignNode1" presStyleIdx="0" presStyleCnt="11"/>
      <dgm:spPr/>
    </dgm:pt>
    <dgm:pt modelId="{9BD82488-FEFA-47AE-99C3-685DB6E67976}" type="pres">
      <dgm:prSet presAssocID="{F5D8FDD0-E71D-4B9A-8984-592F2BAFCA0E}" presName="horz1" presStyleCnt="0"/>
      <dgm:spPr/>
    </dgm:pt>
    <dgm:pt modelId="{B8B2BAF3-2D2B-4B4E-B46D-5E2E26C5626E}" type="pres">
      <dgm:prSet presAssocID="{F5D8FDD0-E71D-4B9A-8984-592F2BAFCA0E}" presName="tx1" presStyleLbl="revTx" presStyleIdx="0" presStyleCnt="11"/>
      <dgm:spPr/>
    </dgm:pt>
    <dgm:pt modelId="{A8A08310-B7F3-404D-9106-026BEB5EF378}" type="pres">
      <dgm:prSet presAssocID="{F5D8FDD0-E71D-4B9A-8984-592F2BAFCA0E}" presName="vert1" presStyleCnt="0"/>
      <dgm:spPr/>
    </dgm:pt>
    <dgm:pt modelId="{4123ED3A-1BA6-4867-AB4A-54E5DBD072C8}" type="pres">
      <dgm:prSet presAssocID="{7C5783EA-5CF4-4CC1-AA7E-52C1278168E9}" presName="thickLine" presStyleLbl="alignNode1" presStyleIdx="1" presStyleCnt="11"/>
      <dgm:spPr/>
    </dgm:pt>
    <dgm:pt modelId="{3D741C11-E9F4-4B9A-A552-304F8E31B337}" type="pres">
      <dgm:prSet presAssocID="{7C5783EA-5CF4-4CC1-AA7E-52C1278168E9}" presName="horz1" presStyleCnt="0"/>
      <dgm:spPr/>
    </dgm:pt>
    <dgm:pt modelId="{7C69310A-EF74-44EC-8AA9-17FA7327CB67}" type="pres">
      <dgm:prSet presAssocID="{7C5783EA-5CF4-4CC1-AA7E-52C1278168E9}" presName="tx1" presStyleLbl="revTx" presStyleIdx="1" presStyleCnt="11"/>
      <dgm:spPr/>
    </dgm:pt>
    <dgm:pt modelId="{1E285459-CD85-4FB8-9B7A-AADE8639CA82}" type="pres">
      <dgm:prSet presAssocID="{7C5783EA-5CF4-4CC1-AA7E-52C1278168E9}" presName="vert1" presStyleCnt="0"/>
      <dgm:spPr/>
    </dgm:pt>
    <dgm:pt modelId="{67432860-4E5C-4F6F-9588-699CB4DC33E1}" type="pres">
      <dgm:prSet presAssocID="{2F9F6101-155E-4320-96C2-8623893F03C1}" presName="thickLine" presStyleLbl="alignNode1" presStyleIdx="2" presStyleCnt="11"/>
      <dgm:spPr/>
    </dgm:pt>
    <dgm:pt modelId="{5E96A1BB-6DF5-40B2-ADF2-C13698E7F0E0}" type="pres">
      <dgm:prSet presAssocID="{2F9F6101-155E-4320-96C2-8623893F03C1}" presName="horz1" presStyleCnt="0"/>
      <dgm:spPr/>
    </dgm:pt>
    <dgm:pt modelId="{B2150335-209F-44AE-97FD-356A6FD0E854}" type="pres">
      <dgm:prSet presAssocID="{2F9F6101-155E-4320-96C2-8623893F03C1}" presName="tx1" presStyleLbl="revTx" presStyleIdx="2" presStyleCnt="11"/>
      <dgm:spPr/>
    </dgm:pt>
    <dgm:pt modelId="{496AEB7A-845B-4B83-9A4A-0A7F6B18F2EB}" type="pres">
      <dgm:prSet presAssocID="{2F9F6101-155E-4320-96C2-8623893F03C1}" presName="vert1" presStyleCnt="0"/>
      <dgm:spPr/>
    </dgm:pt>
    <dgm:pt modelId="{A75D3AFB-1064-4D34-8B61-CAE5A9C08D9C}" type="pres">
      <dgm:prSet presAssocID="{A15D99CB-910C-49E3-AEC2-0B0CE49FECB5}" presName="thickLine" presStyleLbl="alignNode1" presStyleIdx="3" presStyleCnt="11"/>
      <dgm:spPr/>
    </dgm:pt>
    <dgm:pt modelId="{E43C04F4-A0CA-4936-85EA-6A386425FF4D}" type="pres">
      <dgm:prSet presAssocID="{A15D99CB-910C-49E3-AEC2-0B0CE49FECB5}" presName="horz1" presStyleCnt="0"/>
      <dgm:spPr/>
    </dgm:pt>
    <dgm:pt modelId="{B43B0809-6F62-49E6-B538-FA73DF066B78}" type="pres">
      <dgm:prSet presAssocID="{A15D99CB-910C-49E3-AEC2-0B0CE49FECB5}" presName="tx1" presStyleLbl="revTx" presStyleIdx="3" presStyleCnt="11"/>
      <dgm:spPr/>
    </dgm:pt>
    <dgm:pt modelId="{E07917F9-33CD-4A01-94A8-16D828C15DC1}" type="pres">
      <dgm:prSet presAssocID="{A15D99CB-910C-49E3-AEC2-0B0CE49FECB5}" presName="vert1" presStyleCnt="0"/>
      <dgm:spPr/>
    </dgm:pt>
    <dgm:pt modelId="{32331D9F-87EB-4D13-B7EE-A91C12FF4AD3}" type="pres">
      <dgm:prSet presAssocID="{9224E821-0F98-46C9-9306-A1424DA07A9E}" presName="thickLine" presStyleLbl="alignNode1" presStyleIdx="4" presStyleCnt="11"/>
      <dgm:spPr/>
    </dgm:pt>
    <dgm:pt modelId="{2FF6F0DB-86CC-4041-9FC0-179A276B6D8B}" type="pres">
      <dgm:prSet presAssocID="{9224E821-0F98-46C9-9306-A1424DA07A9E}" presName="horz1" presStyleCnt="0"/>
      <dgm:spPr/>
    </dgm:pt>
    <dgm:pt modelId="{27DDD1DD-F84E-4CE0-84EA-3B885DC656A0}" type="pres">
      <dgm:prSet presAssocID="{9224E821-0F98-46C9-9306-A1424DA07A9E}" presName="tx1" presStyleLbl="revTx" presStyleIdx="4" presStyleCnt="11"/>
      <dgm:spPr/>
    </dgm:pt>
    <dgm:pt modelId="{1859560B-0784-455B-AB90-9061BE47D003}" type="pres">
      <dgm:prSet presAssocID="{9224E821-0F98-46C9-9306-A1424DA07A9E}" presName="vert1" presStyleCnt="0"/>
      <dgm:spPr/>
    </dgm:pt>
    <dgm:pt modelId="{37F7B93D-BF71-46E1-B135-6269EF575F40}" type="pres">
      <dgm:prSet presAssocID="{DA89C82C-ABEA-43DF-9766-F90250B33E77}" presName="thickLine" presStyleLbl="alignNode1" presStyleIdx="5" presStyleCnt="11"/>
      <dgm:spPr/>
    </dgm:pt>
    <dgm:pt modelId="{D0A48D32-4116-4F75-B46A-B62B7F908FF0}" type="pres">
      <dgm:prSet presAssocID="{DA89C82C-ABEA-43DF-9766-F90250B33E77}" presName="horz1" presStyleCnt="0"/>
      <dgm:spPr/>
    </dgm:pt>
    <dgm:pt modelId="{6425FAE1-F604-4A86-985F-BF040F36DAF5}" type="pres">
      <dgm:prSet presAssocID="{DA89C82C-ABEA-43DF-9766-F90250B33E77}" presName="tx1" presStyleLbl="revTx" presStyleIdx="5" presStyleCnt="11"/>
      <dgm:spPr/>
    </dgm:pt>
    <dgm:pt modelId="{4C1923DE-7FDB-4796-A639-72854610EB17}" type="pres">
      <dgm:prSet presAssocID="{DA89C82C-ABEA-43DF-9766-F90250B33E77}" presName="vert1" presStyleCnt="0"/>
      <dgm:spPr/>
    </dgm:pt>
    <dgm:pt modelId="{B8B683FC-EC78-4EB4-B153-2E3F82FBDA78}" type="pres">
      <dgm:prSet presAssocID="{6F8E2EE9-7F79-43EE-A907-C76FC03F3A79}" presName="thickLine" presStyleLbl="alignNode1" presStyleIdx="6" presStyleCnt="11"/>
      <dgm:spPr/>
    </dgm:pt>
    <dgm:pt modelId="{E5C6E1D2-DCAD-4053-8BD0-068342E3BEDB}" type="pres">
      <dgm:prSet presAssocID="{6F8E2EE9-7F79-43EE-A907-C76FC03F3A79}" presName="horz1" presStyleCnt="0"/>
      <dgm:spPr/>
    </dgm:pt>
    <dgm:pt modelId="{2B7B1BA9-F97F-469F-9CBD-D223C07104DE}" type="pres">
      <dgm:prSet presAssocID="{6F8E2EE9-7F79-43EE-A907-C76FC03F3A79}" presName="tx1" presStyleLbl="revTx" presStyleIdx="6" presStyleCnt="11"/>
      <dgm:spPr/>
    </dgm:pt>
    <dgm:pt modelId="{70C3D8CC-5C91-4055-AD1A-7714AA76588C}" type="pres">
      <dgm:prSet presAssocID="{6F8E2EE9-7F79-43EE-A907-C76FC03F3A79}" presName="vert1" presStyleCnt="0"/>
      <dgm:spPr/>
    </dgm:pt>
    <dgm:pt modelId="{1718F33B-624F-48FF-AAC8-A9CC3EDD90C9}" type="pres">
      <dgm:prSet presAssocID="{0A7714CD-491B-4497-89B7-456AA61CA8D8}" presName="thickLine" presStyleLbl="alignNode1" presStyleIdx="7" presStyleCnt="11"/>
      <dgm:spPr/>
    </dgm:pt>
    <dgm:pt modelId="{15839282-D5D8-41A2-80BC-FB0A4D01C1A4}" type="pres">
      <dgm:prSet presAssocID="{0A7714CD-491B-4497-89B7-456AA61CA8D8}" presName="horz1" presStyleCnt="0"/>
      <dgm:spPr/>
    </dgm:pt>
    <dgm:pt modelId="{04D6F888-D9A0-43CB-93EB-2F073DEFF115}" type="pres">
      <dgm:prSet presAssocID="{0A7714CD-491B-4497-89B7-456AA61CA8D8}" presName="tx1" presStyleLbl="revTx" presStyleIdx="7" presStyleCnt="11"/>
      <dgm:spPr/>
    </dgm:pt>
    <dgm:pt modelId="{62B2EADD-918E-400E-9F21-605D635C4652}" type="pres">
      <dgm:prSet presAssocID="{0A7714CD-491B-4497-89B7-456AA61CA8D8}" presName="vert1" presStyleCnt="0"/>
      <dgm:spPr/>
    </dgm:pt>
    <dgm:pt modelId="{A57D1D03-44A0-4049-BF9D-FDF1DD264E56}" type="pres">
      <dgm:prSet presAssocID="{B07439D6-A219-4BDC-B56D-34E34A10ECEB}" presName="thickLine" presStyleLbl="alignNode1" presStyleIdx="8" presStyleCnt="11"/>
      <dgm:spPr/>
    </dgm:pt>
    <dgm:pt modelId="{CF0D0330-6E8B-4D32-B33B-35345DC35DF9}" type="pres">
      <dgm:prSet presAssocID="{B07439D6-A219-4BDC-B56D-34E34A10ECEB}" presName="horz1" presStyleCnt="0"/>
      <dgm:spPr/>
    </dgm:pt>
    <dgm:pt modelId="{B0B18E1E-5776-4A19-A533-50EBDC6594BB}" type="pres">
      <dgm:prSet presAssocID="{B07439D6-A219-4BDC-B56D-34E34A10ECEB}" presName="tx1" presStyleLbl="revTx" presStyleIdx="8" presStyleCnt="11"/>
      <dgm:spPr/>
    </dgm:pt>
    <dgm:pt modelId="{0F8E8395-D24E-47C3-B67D-8CA19D8F93A3}" type="pres">
      <dgm:prSet presAssocID="{B07439D6-A219-4BDC-B56D-34E34A10ECEB}" presName="vert1" presStyleCnt="0"/>
      <dgm:spPr/>
    </dgm:pt>
    <dgm:pt modelId="{F3FADC56-EE1D-4827-9A9B-9C48F07105A2}" type="pres">
      <dgm:prSet presAssocID="{79C37334-F86F-41F3-93A5-E621A0A14DB4}" presName="thickLine" presStyleLbl="alignNode1" presStyleIdx="9" presStyleCnt="11"/>
      <dgm:spPr/>
    </dgm:pt>
    <dgm:pt modelId="{8FCBE26E-F054-47B3-8F9C-497823C40D55}" type="pres">
      <dgm:prSet presAssocID="{79C37334-F86F-41F3-93A5-E621A0A14DB4}" presName="horz1" presStyleCnt="0"/>
      <dgm:spPr/>
    </dgm:pt>
    <dgm:pt modelId="{4C493C1C-1EB9-4D79-9FEC-C62C4BE55B21}" type="pres">
      <dgm:prSet presAssocID="{79C37334-F86F-41F3-93A5-E621A0A14DB4}" presName="tx1" presStyleLbl="revTx" presStyleIdx="9" presStyleCnt="11"/>
      <dgm:spPr/>
    </dgm:pt>
    <dgm:pt modelId="{1445C716-D6E9-41DF-BC23-B364057547F4}" type="pres">
      <dgm:prSet presAssocID="{79C37334-F86F-41F3-93A5-E621A0A14DB4}" presName="vert1" presStyleCnt="0"/>
      <dgm:spPr/>
    </dgm:pt>
    <dgm:pt modelId="{1339861F-339F-4874-B1C3-1AEFDECB7AA5}" type="pres">
      <dgm:prSet presAssocID="{6DD720D0-7C68-430D-93C3-4284EB592E13}" presName="thickLine" presStyleLbl="alignNode1" presStyleIdx="10" presStyleCnt="11"/>
      <dgm:spPr/>
    </dgm:pt>
    <dgm:pt modelId="{D0AD8560-7048-4CE7-A689-E0873FEBAC0E}" type="pres">
      <dgm:prSet presAssocID="{6DD720D0-7C68-430D-93C3-4284EB592E13}" presName="horz1" presStyleCnt="0"/>
      <dgm:spPr/>
    </dgm:pt>
    <dgm:pt modelId="{6B4F4D44-FF9C-45A8-8794-733D2B6B53F8}" type="pres">
      <dgm:prSet presAssocID="{6DD720D0-7C68-430D-93C3-4284EB592E13}" presName="tx1" presStyleLbl="revTx" presStyleIdx="10" presStyleCnt="11"/>
      <dgm:spPr/>
    </dgm:pt>
    <dgm:pt modelId="{AFCB0D8A-6777-4CB9-945D-F518E5145655}" type="pres">
      <dgm:prSet presAssocID="{6DD720D0-7C68-430D-93C3-4284EB592E13}" presName="vert1" presStyleCnt="0"/>
      <dgm:spPr/>
    </dgm:pt>
  </dgm:ptLst>
  <dgm:cxnLst>
    <dgm:cxn modelId="{7E85C80B-BBFA-4A5F-86E2-B218B3B1F87C}" srcId="{CDF05AE9-3406-4F32-8476-BA0A8C9137D6}" destId="{0A7714CD-491B-4497-89B7-456AA61CA8D8}" srcOrd="7" destOrd="0" parTransId="{C3E556E0-FAFE-47C0-AAAA-A861E560C54A}" sibTransId="{1F86A5A0-4A3A-40F0-B366-79FE9D7B3058}"/>
    <dgm:cxn modelId="{E6400814-718F-476B-8B63-0C7B2FE493EB}" type="presOf" srcId="{7C5783EA-5CF4-4CC1-AA7E-52C1278168E9}" destId="{7C69310A-EF74-44EC-8AA9-17FA7327CB67}" srcOrd="0" destOrd="0" presId="urn:microsoft.com/office/officeart/2008/layout/LinedList"/>
    <dgm:cxn modelId="{0BD11919-BE3E-41FC-A0EB-6ACBDB367302}" srcId="{CDF05AE9-3406-4F32-8476-BA0A8C9137D6}" destId="{9224E821-0F98-46C9-9306-A1424DA07A9E}" srcOrd="4" destOrd="0" parTransId="{F9A4973E-D15E-4C87-A377-080E49DB761E}" sibTransId="{B2DE17C4-DD10-44F6-811F-3BA32A03384E}"/>
    <dgm:cxn modelId="{52038024-4669-4708-8DF3-5F1F0CD8703E}" type="presOf" srcId="{0A7714CD-491B-4497-89B7-456AA61CA8D8}" destId="{04D6F888-D9A0-43CB-93EB-2F073DEFF115}" srcOrd="0" destOrd="0" presId="urn:microsoft.com/office/officeart/2008/layout/LinedList"/>
    <dgm:cxn modelId="{077B2227-9CFC-451D-82F8-5EFF89814931}" srcId="{CDF05AE9-3406-4F32-8476-BA0A8C9137D6}" destId="{6F8E2EE9-7F79-43EE-A907-C76FC03F3A79}" srcOrd="6" destOrd="0" parTransId="{871B79AF-84A4-439A-9B8E-BF4172E25429}" sibTransId="{452912C8-770E-4B80-B23B-346095F3D7B8}"/>
    <dgm:cxn modelId="{FAAB223B-7449-440F-8DED-178763434AD3}" type="presOf" srcId="{DA89C82C-ABEA-43DF-9766-F90250B33E77}" destId="{6425FAE1-F604-4A86-985F-BF040F36DAF5}" srcOrd="0" destOrd="0" presId="urn:microsoft.com/office/officeart/2008/layout/LinedList"/>
    <dgm:cxn modelId="{7C97C53D-C2F3-48D4-A20D-1CB3AA2CB7F6}" type="presOf" srcId="{B07439D6-A219-4BDC-B56D-34E34A10ECEB}" destId="{B0B18E1E-5776-4A19-A533-50EBDC6594BB}" srcOrd="0" destOrd="0" presId="urn:microsoft.com/office/officeart/2008/layout/LinedList"/>
    <dgm:cxn modelId="{7363A166-FF57-46F1-8AB7-64C39C7362AE}" srcId="{CDF05AE9-3406-4F32-8476-BA0A8C9137D6}" destId="{DA89C82C-ABEA-43DF-9766-F90250B33E77}" srcOrd="5" destOrd="0" parTransId="{82650736-5D15-4F7A-A3DD-16BF5297DCE1}" sibTransId="{EBA0CC5B-5F7C-41D1-8C5E-10580E96171C}"/>
    <dgm:cxn modelId="{4C13D369-2EA3-4666-AAE5-6D32DC8824E6}" srcId="{CDF05AE9-3406-4F32-8476-BA0A8C9137D6}" destId="{7C5783EA-5CF4-4CC1-AA7E-52C1278168E9}" srcOrd="1" destOrd="0" parTransId="{2BF8D3A2-25A9-4A13-AEF5-4C03AFC12A2A}" sibTransId="{6B48DCDF-C5CF-44D3-A901-CEAEF1A1772E}"/>
    <dgm:cxn modelId="{A4CCFE4B-F3AD-4B40-88AE-4842FB5DB6E8}" type="presOf" srcId="{79C37334-F86F-41F3-93A5-E621A0A14DB4}" destId="{4C493C1C-1EB9-4D79-9FEC-C62C4BE55B21}" srcOrd="0" destOrd="0" presId="urn:microsoft.com/office/officeart/2008/layout/LinedList"/>
    <dgm:cxn modelId="{82B15C52-366D-41B5-9CE7-C2831F877F9E}" srcId="{CDF05AE9-3406-4F32-8476-BA0A8C9137D6}" destId="{A15D99CB-910C-49E3-AEC2-0B0CE49FECB5}" srcOrd="3" destOrd="0" parTransId="{60F5451D-73D3-4BA2-B2EC-B9D954ECE899}" sibTransId="{D8D2EC3B-7BA4-49F3-9297-1ED42B0967C9}"/>
    <dgm:cxn modelId="{AB4EAC56-F4A2-4385-901D-AF263C5EF319}" srcId="{CDF05AE9-3406-4F32-8476-BA0A8C9137D6}" destId="{B07439D6-A219-4BDC-B56D-34E34A10ECEB}" srcOrd="8" destOrd="0" parTransId="{7BC94342-D620-4937-B560-431211075F44}" sibTransId="{5C5FB7CE-5396-45D9-977F-A42467B0FB23}"/>
    <dgm:cxn modelId="{F0760279-0553-4947-AEF7-D25E0EF6720C}" type="presOf" srcId="{F5D8FDD0-E71D-4B9A-8984-592F2BAFCA0E}" destId="{B8B2BAF3-2D2B-4B4E-B46D-5E2E26C5626E}" srcOrd="0" destOrd="0" presId="urn:microsoft.com/office/officeart/2008/layout/LinedList"/>
    <dgm:cxn modelId="{777E6593-376A-4A7D-B992-86A934C59D8F}" srcId="{CDF05AE9-3406-4F32-8476-BA0A8C9137D6}" destId="{79C37334-F86F-41F3-93A5-E621A0A14DB4}" srcOrd="9" destOrd="0" parTransId="{5C42B392-27DE-4487-B2DF-38AA030434BF}" sibTransId="{AC734F78-0F3C-4006-A24B-24A691A2A261}"/>
    <dgm:cxn modelId="{8DA849B2-C7AF-4565-B473-7118EB534113}" srcId="{CDF05AE9-3406-4F32-8476-BA0A8C9137D6}" destId="{F5D8FDD0-E71D-4B9A-8984-592F2BAFCA0E}" srcOrd="0" destOrd="0" parTransId="{9C72B826-2832-428A-89E6-7CF7D72671A8}" sibTransId="{DCAAA364-7A50-4F4E-AF98-9F275D72CFF0}"/>
    <dgm:cxn modelId="{6C20E2BD-F6B2-41B2-ABAF-8535313C537A}" srcId="{CDF05AE9-3406-4F32-8476-BA0A8C9137D6}" destId="{2F9F6101-155E-4320-96C2-8623893F03C1}" srcOrd="2" destOrd="0" parTransId="{306091AD-31FE-45A7-9771-B8DEDFEAB95D}" sibTransId="{F39F61B9-301D-47B1-9ABA-62C6728C6F8F}"/>
    <dgm:cxn modelId="{767BDEBE-BE54-456D-920C-8847D35F3F98}" type="presOf" srcId="{CDF05AE9-3406-4F32-8476-BA0A8C9137D6}" destId="{4B1B3B9D-CCD6-453F-8979-0AD02872F4BC}" srcOrd="0" destOrd="0" presId="urn:microsoft.com/office/officeart/2008/layout/LinedList"/>
    <dgm:cxn modelId="{E3B64EC6-FE74-4E1E-9576-6E067B1DA2EB}" type="presOf" srcId="{A15D99CB-910C-49E3-AEC2-0B0CE49FECB5}" destId="{B43B0809-6F62-49E6-B538-FA73DF066B78}" srcOrd="0" destOrd="0" presId="urn:microsoft.com/office/officeart/2008/layout/LinedList"/>
    <dgm:cxn modelId="{E9DF31C7-1A7B-421D-9702-B2CB11414D0D}" type="presOf" srcId="{9224E821-0F98-46C9-9306-A1424DA07A9E}" destId="{27DDD1DD-F84E-4CE0-84EA-3B885DC656A0}" srcOrd="0" destOrd="0" presId="urn:microsoft.com/office/officeart/2008/layout/LinedList"/>
    <dgm:cxn modelId="{18450FC9-07FD-4DC1-AA27-DF8332C735F9}" type="presOf" srcId="{6DD720D0-7C68-430D-93C3-4284EB592E13}" destId="{6B4F4D44-FF9C-45A8-8794-733D2B6B53F8}" srcOrd="0" destOrd="0" presId="urn:microsoft.com/office/officeart/2008/layout/LinedList"/>
    <dgm:cxn modelId="{2A4B7AD4-5FF7-4502-BCBE-65F8FD9AF9DA}" srcId="{CDF05AE9-3406-4F32-8476-BA0A8C9137D6}" destId="{6DD720D0-7C68-430D-93C3-4284EB592E13}" srcOrd="10" destOrd="0" parTransId="{2B0E4ED2-63F9-479C-9688-B233D5E28291}" sibTransId="{C0C2A3FA-42CF-461E-9167-A9B6CE90A465}"/>
    <dgm:cxn modelId="{0E08B9DC-4C70-4569-9C2D-5297A836AD60}" type="presOf" srcId="{2F9F6101-155E-4320-96C2-8623893F03C1}" destId="{B2150335-209F-44AE-97FD-356A6FD0E854}" srcOrd="0" destOrd="0" presId="urn:microsoft.com/office/officeart/2008/layout/LinedList"/>
    <dgm:cxn modelId="{206517ED-01CA-4169-BBBC-15D4CC412DCF}" type="presOf" srcId="{6F8E2EE9-7F79-43EE-A907-C76FC03F3A79}" destId="{2B7B1BA9-F97F-469F-9CBD-D223C07104DE}" srcOrd="0" destOrd="0" presId="urn:microsoft.com/office/officeart/2008/layout/LinedList"/>
    <dgm:cxn modelId="{64ED9FB9-C753-42E6-BFE1-FE2583E9BA9E}" type="presParOf" srcId="{4B1B3B9D-CCD6-453F-8979-0AD02872F4BC}" destId="{2887556E-CEF5-4DAA-B328-F7CD6F669CAD}" srcOrd="0" destOrd="0" presId="urn:microsoft.com/office/officeart/2008/layout/LinedList"/>
    <dgm:cxn modelId="{AEEB9C07-11A7-42C6-902E-207DD83D13B7}" type="presParOf" srcId="{4B1B3B9D-CCD6-453F-8979-0AD02872F4BC}" destId="{9BD82488-FEFA-47AE-99C3-685DB6E67976}" srcOrd="1" destOrd="0" presId="urn:microsoft.com/office/officeart/2008/layout/LinedList"/>
    <dgm:cxn modelId="{71104DAC-3077-488C-B973-F013E2367B9A}" type="presParOf" srcId="{9BD82488-FEFA-47AE-99C3-685DB6E67976}" destId="{B8B2BAF3-2D2B-4B4E-B46D-5E2E26C5626E}" srcOrd="0" destOrd="0" presId="urn:microsoft.com/office/officeart/2008/layout/LinedList"/>
    <dgm:cxn modelId="{F483ED40-2E56-44D8-A7EA-DE42CB4A0C19}" type="presParOf" srcId="{9BD82488-FEFA-47AE-99C3-685DB6E67976}" destId="{A8A08310-B7F3-404D-9106-026BEB5EF378}" srcOrd="1" destOrd="0" presId="urn:microsoft.com/office/officeart/2008/layout/LinedList"/>
    <dgm:cxn modelId="{30AD9D7A-E4B7-4571-B75E-A16144853947}" type="presParOf" srcId="{4B1B3B9D-CCD6-453F-8979-0AD02872F4BC}" destId="{4123ED3A-1BA6-4867-AB4A-54E5DBD072C8}" srcOrd="2" destOrd="0" presId="urn:microsoft.com/office/officeart/2008/layout/LinedList"/>
    <dgm:cxn modelId="{7ABF427F-D811-4E73-B3D3-4268D3215DF3}" type="presParOf" srcId="{4B1B3B9D-CCD6-453F-8979-0AD02872F4BC}" destId="{3D741C11-E9F4-4B9A-A552-304F8E31B337}" srcOrd="3" destOrd="0" presId="urn:microsoft.com/office/officeart/2008/layout/LinedList"/>
    <dgm:cxn modelId="{E8D5EA9D-4EAE-4CEC-A051-14A8507CC2C9}" type="presParOf" srcId="{3D741C11-E9F4-4B9A-A552-304F8E31B337}" destId="{7C69310A-EF74-44EC-8AA9-17FA7327CB67}" srcOrd="0" destOrd="0" presId="urn:microsoft.com/office/officeart/2008/layout/LinedList"/>
    <dgm:cxn modelId="{04AC8D2E-58F7-4225-9730-4D9E80F2E1E9}" type="presParOf" srcId="{3D741C11-E9F4-4B9A-A552-304F8E31B337}" destId="{1E285459-CD85-4FB8-9B7A-AADE8639CA82}" srcOrd="1" destOrd="0" presId="urn:microsoft.com/office/officeart/2008/layout/LinedList"/>
    <dgm:cxn modelId="{DD6266E3-352F-4A54-BA28-9F4F71D54F19}" type="presParOf" srcId="{4B1B3B9D-CCD6-453F-8979-0AD02872F4BC}" destId="{67432860-4E5C-4F6F-9588-699CB4DC33E1}" srcOrd="4" destOrd="0" presId="urn:microsoft.com/office/officeart/2008/layout/LinedList"/>
    <dgm:cxn modelId="{38096143-65B5-499D-B450-B3F437D5E046}" type="presParOf" srcId="{4B1B3B9D-CCD6-453F-8979-0AD02872F4BC}" destId="{5E96A1BB-6DF5-40B2-ADF2-C13698E7F0E0}" srcOrd="5" destOrd="0" presId="urn:microsoft.com/office/officeart/2008/layout/LinedList"/>
    <dgm:cxn modelId="{8D5A6883-2CAB-4796-810B-940F4435F96B}" type="presParOf" srcId="{5E96A1BB-6DF5-40B2-ADF2-C13698E7F0E0}" destId="{B2150335-209F-44AE-97FD-356A6FD0E854}" srcOrd="0" destOrd="0" presId="urn:microsoft.com/office/officeart/2008/layout/LinedList"/>
    <dgm:cxn modelId="{EC59589F-66A4-4B54-8503-0CEEDCC3D1E9}" type="presParOf" srcId="{5E96A1BB-6DF5-40B2-ADF2-C13698E7F0E0}" destId="{496AEB7A-845B-4B83-9A4A-0A7F6B18F2EB}" srcOrd="1" destOrd="0" presId="urn:microsoft.com/office/officeart/2008/layout/LinedList"/>
    <dgm:cxn modelId="{C036BED1-58BB-4366-9098-045D2F94D514}" type="presParOf" srcId="{4B1B3B9D-CCD6-453F-8979-0AD02872F4BC}" destId="{A75D3AFB-1064-4D34-8B61-CAE5A9C08D9C}" srcOrd="6" destOrd="0" presId="urn:microsoft.com/office/officeart/2008/layout/LinedList"/>
    <dgm:cxn modelId="{B4486E65-C4C7-45E7-B9B0-EA1BA1E0407C}" type="presParOf" srcId="{4B1B3B9D-CCD6-453F-8979-0AD02872F4BC}" destId="{E43C04F4-A0CA-4936-85EA-6A386425FF4D}" srcOrd="7" destOrd="0" presId="urn:microsoft.com/office/officeart/2008/layout/LinedList"/>
    <dgm:cxn modelId="{9367BAAB-5647-4FE6-B94F-BBC96745FB1F}" type="presParOf" srcId="{E43C04F4-A0CA-4936-85EA-6A386425FF4D}" destId="{B43B0809-6F62-49E6-B538-FA73DF066B78}" srcOrd="0" destOrd="0" presId="urn:microsoft.com/office/officeart/2008/layout/LinedList"/>
    <dgm:cxn modelId="{CA449952-2D40-49D9-A45D-540CCAF2527D}" type="presParOf" srcId="{E43C04F4-A0CA-4936-85EA-6A386425FF4D}" destId="{E07917F9-33CD-4A01-94A8-16D828C15DC1}" srcOrd="1" destOrd="0" presId="urn:microsoft.com/office/officeart/2008/layout/LinedList"/>
    <dgm:cxn modelId="{F347860A-9404-4A76-AFBD-91862583AAE3}" type="presParOf" srcId="{4B1B3B9D-CCD6-453F-8979-0AD02872F4BC}" destId="{32331D9F-87EB-4D13-B7EE-A91C12FF4AD3}" srcOrd="8" destOrd="0" presId="urn:microsoft.com/office/officeart/2008/layout/LinedList"/>
    <dgm:cxn modelId="{64789AA5-917C-4F19-B8B5-367E4CB3552F}" type="presParOf" srcId="{4B1B3B9D-CCD6-453F-8979-0AD02872F4BC}" destId="{2FF6F0DB-86CC-4041-9FC0-179A276B6D8B}" srcOrd="9" destOrd="0" presId="urn:microsoft.com/office/officeart/2008/layout/LinedList"/>
    <dgm:cxn modelId="{03F7D0BA-9548-4FD8-A050-FF8633D9402E}" type="presParOf" srcId="{2FF6F0DB-86CC-4041-9FC0-179A276B6D8B}" destId="{27DDD1DD-F84E-4CE0-84EA-3B885DC656A0}" srcOrd="0" destOrd="0" presId="urn:microsoft.com/office/officeart/2008/layout/LinedList"/>
    <dgm:cxn modelId="{E8BF7B3E-91BD-46A7-BE98-D19BCD51A8EB}" type="presParOf" srcId="{2FF6F0DB-86CC-4041-9FC0-179A276B6D8B}" destId="{1859560B-0784-455B-AB90-9061BE47D003}" srcOrd="1" destOrd="0" presId="urn:microsoft.com/office/officeart/2008/layout/LinedList"/>
    <dgm:cxn modelId="{907985D3-DB39-4BA7-8AFA-C13680AEC5F1}" type="presParOf" srcId="{4B1B3B9D-CCD6-453F-8979-0AD02872F4BC}" destId="{37F7B93D-BF71-46E1-B135-6269EF575F40}" srcOrd="10" destOrd="0" presId="urn:microsoft.com/office/officeart/2008/layout/LinedList"/>
    <dgm:cxn modelId="{45264B5E-D959-4231-BB8B-5BDE3F9ECDE1}" type="presParOf" srcId="{4B1B3B9D-CCD6-453F-8979-0AD02872F4BC}" destId="{D0A48D32-4116-4F75-B46A-B62B7F908FF0}" srcOrd="11" destOrd="0" presId="urn:microsoft.com/office/officeart/2008/layout/LinedList"/>
    <dgm:cxn modelId="{1D60F8BF-EA77-4DAF-8BC5-534BD3F77DBB}" type="presParOf" srcId="{D0A48D32-4116-4F75-B46A-B62B7F908FF0}" destId="{6425FAE1-F604-4A86-985F-BF040F36DAF5}" srcOrd="0" destOrd="0" presId="urn:microsoft.com/office/officeart/2008/layout/LinedList"/>
    <dgm:cxn modelId="{343E575D-6722-4FF5-BF92-5605D8031E21}" type="presParOf" srcId="{D0A48D32-4116-4F75-B46A-B62B7F908FF0}" destId="{4C1923DE-7FDB-4796-A639-72854610EB17}" srcOrd="1" destOrd="0" presId="urn:microsoft.com/office/officeart/2008/layout/LinedList"/>
    <dgm:cxn modelId="{380D84FC-B8A5-42C5-AAF1-109709938F72}" type="presParOf" srcId="{4B1B3B9D-CCD6-453F-8979-0AD02872F4BC}" destId="{B8B683FC-EC78-4EB4-B153-2E3F82FBDA78}" srcOrd="12" destOrd="0" presId="urn:microsoft.com/office/officeart/2008/layout/LinedList"/>
    <dgm:cxn modelId="{8CD91B51-43A6-492D-AF99-C676F712DCAF}" type="presParOf" srcId="{4B1B3B9D-CCD6-453F-8979-0AD02872F4BC}" destId="{E5C6E1D2-DCAD-4053-8BD0-068342E3BEDB}" srcOrd="13" destOrd="0" presId="urn:microsoft.com/office/officeart/2008/layout/LinedList"/>
    <dgm:cxn modelId="{78D3AAF5-4091-4DA3-9F68-1433FE423AA9}" type="presParOf" srcId="{E5C6E1D2-DCAD-4053-8BD0-068342E3BEDB}" destId="{2B7B1BA9-F97F-469F-9CBD-D223C07104DE}" srcOrd="0" destOrd="0" presId="urn:microsoft.com/office/officeart/2008/layout/LinedList"/>
    <dgm:cxn modelId="{0EDE33BB-6C2C-4F61-BAC3-81218073A212}" type="presParOf" srcId="{E5C6E1D2-DCAD-4053-8BD0-068342E3BEDB}" destId="{70C3D8CC-5C91-4055-AD1A-7714AA76588C}" srcOrd="1" destOrd="0" presId="urn:microsoft.com/office/officeart/2008/layout/LinedList"/>
    <dgm:cxn modelId="{3F13F3FB-B25F-4DC7-BEC4-438D68A397E2}" type="presParOf" srcId="{4B1B3B9D-CCD6-453F-8979-0AD02872F4BC}" destId="{1718F33B-624F-48FF-AAC8-A9CC3EDD90C9}" srcOrd="14" destOrd="0" presId="urn:microsoft.com/office/officeart/2008/layout/LinedList"/>
    <dgm:cxn modelId="{FAD836AF-068D-494D-BBBC-406DEECE893B}" type="presParOf" srcId="{4B1B3B9D-CCD6-453F-8979-0AD02872F4BC}" destId="{15839282-D5D8-41A2-80BC-FB0A4D01C1A4}" srcOrd="15" destOrd="0" presId="urn:microsoft.com/office/officeart/2008/layout/LinedList"/>
    <dgm:cxn modelId="{DB3E611E-DFE4-4040-94BD-06C46AD2D46B}" type="presParOf" srcId="{15839282-D5D8-41A2-80BC-FB0A4D01C1A4}" destId="{04D6F888-D9A0-43CB-93EB-2F073DEFF115}" srcOrd="0" destOrd="0" presId="urn:microsoft.com/office/officeart/2008/layout/LinedList"/>
    <dgm:cxn modelId="{616BD374-5450-4AD2-946F-9DE4004BDB20}" type="presParOf" srcId="{15839282-D5D8-41A2-80BC-FB0A4D01C1A4}" destId="{62B2EADD-918E-400E-9F21-605D635C4652}" srcOrd="1" destOrd="0" presId="urn:microsoft.com/office/officeart/2008/layout/LinedList"/>
    <dgm:cxn modelId="{1325B140-12D1-432E-AFFD-98A6D29FFDC1}" type="presParOf" srcId="{4B1B3B9D-CCD6-453F-8979-0AD02872F4BC}" destId="{A57D1D03-44A0-4049-BF9D-FDF1DD264E56}" srcOrd="16" destOrd="0" presId="urn:microsoft.com/office/officeart/2008/layout/LinedList"/>
    <dgm:cxn modelId="{20CD1E4D-C776-4A2E-A5FE-90B06E6720CB}" type="presParOf" srcId="{4B1B3B9D-CCD6-453F-8979-0AD02872F4BC}" destId="{CF0D0330-6E8B-4D32-B33B-35345DC35DF9}" srcOrd="17" destOrd="0" presId="urn:microsoft.com/office/officeart/2008/layout/LinedList"/>
    <dgm:cxn modelId="{7EE63A50-4B37-4FAA-9FB2-4A618C92B61F}" type="presParOf" srcId="{CF0D0330-6E8B-4D32-B33B-35345DC35DF9}" destId="{B0B18E1E-5776-4A19-A533-50EBDC6594BB}" srcOrd="0" destOrd="0" presId="urn:microsoft.com/office/officeart/2008/layout/LinedList"/>
    <dgm:cxn modelId="{D53146BE-0850-44B9-9336-6DDA17796BAA}" type="presParOf" srcId="{CF0D0330-6E8B-4D32-B33B-35345DC35DF9}" destId="{0F8E8395-D24E-47C3-B67D-8CA19D8F93A3}" srcOrd="1" destOrd="0" presId="urn:microsoft.com/office/officeart/2008/layout/LinedList"/>
    <dgm:cxn modelId="{43A178AE-4323-4D4B-9BAE-EC513DFD22C4}" type="presParOf" srcId="{4B1B3B9D-CCD6-453F-8979-0AD02872F4BC}" destId="{F3FADC56-EE1D-4827-9A9B-9C48F07105A2}" srcOrd="18" destOrd="0" presId="urn:microsoft.com/office/officeart/2008/layout/LinedList"/>
    <dgm:cxn modelId="{3E9A3FD6-C718-4B7D-9BEC-76E1C6296669}" type="presParOf" srcId="{4B1B3B9D-CCD6-453F-8979-0AD02872F4BC}" destId="{8FCBE26E-F054-47B3-8F9C-497823C40D55}" srcOrd="19" destOrd="0" presId="urn:microsoft.com/office/officeart/2008/layout/LinedList"/>
    <dgm:cxn modelId="{FA961203-14C5-4C7D-97F1-494D2F49BC5E}" type="presParOf" srcId="{8FCBE26E-F054-47B3-8F9C-497823C40D55}" destId="{4C493C1C-1EB9-4D79-9FEC-C62C4BE55B21}" srcOrd="0" destOrd="0" presId="urn:microsoft.com/office/officeart/2008/layout/LinedList"/>
    <dgm:cxn modelId="{843C6B38-E887-4F8F-AF4F-FF35F9E1BB28}" type="presParOf" srcId="{8FCBE26E-F054-47B3-8F9C-497823C40D55}" destId="{1445C716-D6E9-41DF-BC23-B364057547F4}" srcOrd="1" destOrd="0" presId="urn:microsoft.com/office/officeart/2008/layout/LinedList"/>
    <dgm:cxn modelId="{990F8CA0-D780-4FBE-98A9-C1F21992B1DA}" type="presParOf" srcId="{4B1B3B9D-CCD6-453F-8979-0AD02872F4BC}" destId="{1339861F-339F-4874-B1C3-1AEFDECB7AA5}" srcOrd="20" destOrd="0" presId="urn:microsoft.com/office/officeart/2008/layout/LinedList"/>
    <dgm:cxn modelId="{EC67F631-8B2B-4BDB-BF5E-89A04BA3D72D}" type="presParOf" srcId="{4B1B3B9D-CCD6-453F-8979-0AD02872F4BC}" destId="{D0AD8560-7048-4CE7-A689-E0873FEBAC0E}" srcOrd="21" destOrd="0" presId="urn:microsoft.com/office/officeart/2008/layout/LinedList"/>
    <dgm:cxn modelId="{0BE460ED-8561-4D3C-985C-CCA99A35E1BD}" type="presParOf" srcId="{D0AD8560-7048-4CE7-A689-E0873FEBAC0E}" destId="{6B4F4D44-FF9C-45A8-8794-733D2B6B53F8}" srcOrd="0" destOrd="0" presId="urn:microsoft.com/office/officeart/2008/layout/LinedList"/>
    <dgm:cxn modelId="{F697454B-1CFF-42EE-A014-39DFCC4F22AE}" type="presParOf" srcId="{D0AD8560-7048-4CE7-A689-E0873FEBAC0E}" destId="{AFCB0D8A-6777-4CB9-945D-F518E51456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1D6FA-CD23-49C0-8C4D-30A904F9D04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015CA67-A469-49DE-82AD-0EB2877F5A82}">
      <dgm:prSet/>
      <dgm:spPr/>
      <dgm:t>
        <a:bodyPr/>
        <a:lstStyle/>
        <a:p>
          <a:r>
            <a:rPr lang="en-US" b="1" dirty="0"/>
            <a:t>Problem-Solving Approaches</a:t>
          </a:r>
          <a:endParaRPr lang="en-US" dirty="0"/>
        </a:p>
      </dgm:t>
    </dgm:pt>
    <dgm:pt modelId="{B45A897C-3C79-4C0B-91A0-2513608F5CC2}" type="parTrans" cxnId="{0B4C9272-E85E-4201-9C91-164D5437A7FD}">
      <dgm:prSet/>
      <dgm:spPr/>
      <dgm:t>
        <a:bodyPr/>
        <a:lstStyle/>
        <a:p>
          <a:endParaRPr lang="en-US"/>
        </a:p>
      </dgm:t>
    </dgm:pt>
    <dgm:pt modelId="{7908EFAF-7FD6-4FC5-8831-4E619BBDD9F3}" type="sibTrans" cxnId="{0B4C9272-E85E-4201-9C91-164D5437A7FD}">
      <dgm:prSet/>
      <dgm:spPr/>
      <dgm:t>
        <a:bodyPr/>
        <a:lstStyle/>
        <a:p>
          <a:endParaRPr lang="en-US"/>
        </a:p>
      </dgm:t>
    </dgm:pt>
    <dgm:pt modelId="{71F07351-2D0B-47D2-BA1E-1A00CC41F6FF}">
      <dgm:prSet/>
      <dgm:spPr/>
      <dgm:t>
        <a:bodyPr/>
        <a:lstStyle/>
        <a:p>
          <a:r>
            <a:rPr lang="en-US"/>
            <a:t>We first converted all our categorical variables to numeric variables with the help of dummy variables to checkout and dropped the columns which we felt were unnecessary. </a:t>
          </a:r>
        </a:p>
      </dgm:t>
    </dgm:pt>
    <dgm:pt modelId="{3E626209-ED29-48CB-8F73-5C769780B292}" type="parTrans" cxnId="{3091F83C-4B9C-4CE5-B3C9-17642B4507FA}">
      <dgm:prSet/>
      <dgm:spPr/>
      <dgm:t>
        <a:bodyPr/>
        <a:lstStyle/>
        <a:p>
          <a:endParaRPr lang="en-US"/>
        </a:p>
      </dgm:t>
    </dgm:pt>
    <dgm:pt modelId="{9AA7C008-B4E9-4EE4-BFAE-F46E0A20DF23}" type="sibTrans" cxnId="{3091F83C-4B9C-4CE5-B3C9-17642B4507FA}">
      <dgm:prSet/>
      <dgm:spPr/>
      <dgm:t>
        <a:bodyPr/>
        <a:lstStyle/>
        <a:p>
          <a:endParaRPr lang="en-US"/>
        </a:p>
      </dgm:t>
    </dgm:pt>
    <dgm:pt modelId="{EE0C9FD8-49B2-4964-A09D-5AD78528ED18}">
      <dgm:prSet/>
      <dgm:spPr/>
      <dgm:t>
        <a:bodyPr/>
        <a:lstStyle/>
        <a:p>
          <a:r>
            <a:rPr lang="en-US" dirty="0"/>
            <a:t>We observed skewness in data, so we tried to remove the skewness through treating outliers with </a:t>
          </a:r>
          <a:r>
            <a:rPr lang="en-US" dirty="0" err="1"/>
            <a:t>winsorization</a:t>
          </a:r>
          <a:r>
            <a:rPr lang="en-US" dirty="0"/>
            <a:t> technique. </a:t>
          </a:r>
        </a:p>
      </dgm:t>
    </dgm:pt>
    <dgm:pt modelId="{275DC821-9519-440D-95E4-9C57AA8D0631}" type="parTrans" cxnId="{5E3D0762-523F-4C8B-93D0-4FEDAD1FAEFC}">
      <dgm:prSet/>
      <dgm:spPr/>
      <dgm:t>
        <a:bodyPr/>
        <a:lstStyle/>
        <a:p>
          <a:endParaRPr lang="en-US"/>
        </a:p>
      </dgm:t>
    </dgm:pt>
    <dgm:pt modelId="{0241E75C-C9DD-4FF8-9BD6-7BAF16EF6298}" type="sibTrans" cxnId="{5E3D0762-523F-4C8B-93D0-4FEDAD1FAEFC}">
      <dgm:prSet/>
      <dgm:spPr/>
      <dgm:t>
        <a:bodyPr/>
        <a:lstStyle/>
        <a:p>
          <a:endParaRPr lang="en-US"/>
        </a:p>
      </dgm:t>
    </dgm:pt>
    <dgm:pt modelId="{4E573E2A-910C-4FDD-8F1F-1737CBDC4545}">
      <dgm:prSet/>
      <dgm:spPr/>
      <dgm:t>
        <a:bodyPr/>
        <a:lstStyle/>
        <a:p>
          <a:r>
            <a:rPr lang="en-US" dirty="0"/>
            <a:t>The data was improper scaled, so we scaled the feature variables on a single scale using </a:t>
          </a:r>
          <a:r>
            <a:rPr lang="en-US" dirty="0" err="1"/>
            <a:t>sklearn’s</a:t>
          </a:r>
          <a:r>
            <a:rPr lang="en-US" dirty="0"/>
            <a:t> </a:t>
          </a:r>
          <a:r>
            <a:rPr lang="en-US" dirty="0" err="1"/>
            <a:t>StandardScaler</a:t>
          </a:r>
          <a:r>
            <a:rPr lang="en-US" dirty="0"/>
            <a:t> package. </a:t>
          </a:r>
        </a:p>
      </dgm:t>
    </dgm:pt>
    <dgm:pt modelId="{5E53EAC7-C22F-4619-BFB4-29374E7C32E1}" type="parTrans" cxnId="{E225D24F-0F85-4C0E-B341-B2345667F03C}">
      <dgm:prSet/>
      <dgm:spPr/>
      <dgm:t>
        <a:bodyPr/>
        <a:lstStyle/>
        <a:p>
          <a:endParaRPr lang="en-US"/>
        </a:p>
      </dgm:t>
    </dgm:pt>
    <dgm:pt modelId="{D9255FE9-2B14-4B4C-A372-51F640EF1480}" type="sibTrans" cxnId="{E225D24F-0F85-4C0E-B341-B2345667F03C}">
      <dgm:prSet/>
      <dgm:spPr/>
      <dgm:t>
        <a:bodyPr/>
        <a:lstStyle/>
        <a:p>
          <a:endParaRPr lang="en-US"/>
        </a:p>
      </dgm:t>
    </dgm:pt>
    <dgm:pt modelId="{5A865274-E67B-42FF-99BB-C6DA1C5DC786}">
      <dgm:prSet/>
      <dgm:spPr/>
      <dgm:t>
        <a:bodyPr/>
        <a:lstStyle/>
        <a:p>
          <a:r>
            <a:rPr lang="en-US" dirty="0"/>
            <a:t>There were too many (256) feature variables in the data, so we reduced it to 100 with the help of Principal Component Analysis(PCA) by plotting Eigenvalues and taking the number of nodes as our number of feature variables.</a:t>
          </a:r>
        </a:p>
      </dgm:t>
    </dgm:pt>
    <dgm:pt modelId="{A5233925-18BC-490C-9370-15950CAF2CBE}" type="parTrans" cxnId="{30250400-906D-4BAC-9B27-9120595B7C46}">
      <dgm:prSet/>
      <dgm:spPr/>
      <dgm:t>
        <a:bodyPr/>
        <a:lstStyle/>
        <a:p>
          <a:endParaRPr lang="en-US"/>
        </a:p>
      </dgm:t>
    </dgm:pt>
    <dgm:pt modelId="{7E47CF32-F1D0-488D-9237-78DD334B76E5}" type="sibTrans" cxnId="{30250400-906D-4BAC-9B27-9120595B7C46}">
      <dgm:prSet/>
      <dgm:spPr/>
      <dgm:t>
        <a:bodyPr/>
        <a:lstStyle/>
        <a:p>
          <a:endParaRPr lang="en-US"/>
        </a:p>
      </dgm:t>
    </dgm:pt>
    <dgm:pt modelId="{EC2DA796-4C3E-488C-B143-3FBCF0A5E312}" type="pres">
      <dgm:prSet presAssocID="{B381D6FA-CD23-49C0-8C4D-30A904F9D042}" presName="vert0" presStyleCnt="0">
        <dgm:presLayoutVars>
          <dgm:dir/>
          <dgm:animOne val="branch"/>
          <dgm:animLvl val="lvl"/>
        </dgm:presLayoutVars>
      </dgm:prSet>
      <dgm:spPr/>
    </dgm:pt>
    <dgm:pt modelId="{6C1DE2FA-2030-494D-BB33-34AE1A73BD85}" type="pres">
      <dgm:prSet presAssocID="{D015CA67-A469-49DE-82AD-0EB2877F5A82}" presName="thickLine" presStyleLbl="alignNode1" presStyleIdx="0" presStyleCnt="1"/>
      <dgm:spPr/>
    </dgm:pt>
    <dgm:pt modelId="{4DB63099-9EFB-47ED-BE1B-CF17FB82C5AE}" type="pres">
      <dgm:prSet presAssocID="{D015CA67-A469-49DE-82AD-0EB2877F5A82}" presName="horz1" presStyleCnt="0"/>
      <dgm:spPr/>
    </dgm:pt>
    <dgm:pt modelId="{831DB6F3-B198-4431-A695-3DD7B67354E9}" type="pres">
      <dgm:prSet presAssocID="{D015CA67-A469-49DE-82AD-0EB2877F5A82}" presName="tx1" presStyleLbl="revTx" presStyleIdx="0" presStyleCnt="5"/>
      <dgm:spPr/>
    </dgm:pt>
    <dgm:pt modelId="{BF1AA00A-A7F3-4205-BC9A-01E9A74B1A27}" type="pres">
      <dgm:prSet presAssocID="{D015CA67-A469-49DE-82AD-0EB2877F5A82}" presName="vert1" presStyleCnt="0"/>
      <dgm:spPr/>
    </dgm:pt>
    <dgm:pt modelId="{EF128CFD-091D-40B0-ABAD-2589952E587F}" type="pres">
      <dgm:prSet presAssocID="{71F07351-2D0B-47D2-BA1E-1A00CC41F6FF}" presName="vertSpace2a" presStyleCnt="0"/>
      <dgm:spPr/>
    </dgm:pt>
    <dgm:pt modelId="{98E6927F-EDAB-4521-A0A6-749A8C02376B}" type="pres">
      <dgm:prSet presAssocID="{71F07351-2D0B-47D2-BA1E-1A00CC41F6FF}" presName="horz2" presStyleCnt="0"/>
      <dgm:spPr/>
    </dgm:pt>
    <dgm:pt modelId="{61232BF0-DE3B-4550-BC2E-4624941C2707}" type="pres">
      <dgm:prSet presAssocID="{71F07351-2D0B-47D2-BA1E-1A00CC41F6FF}" presName="horzSpace2" presStyleCnt="0"/>
      <dgm:spPr/>
    </dgm:pt>
    <dgm:pt modelId="{B1D3B0D6-5108-49D4-A0B1-87E526E69FC9}" type="pres">
      <dgm:prSet presAssocID="{71F07351-2D0B-47D2-BA1E-1A00CC41F6FF}" presName="tx2" presStyleLbl="revTx" presStyleIdx="1" presStyleCnt="5"/>
      <dgm:spPr/>
    </dgm:pt>
    <dgm:pt modelId="{64648D2A-05A6-49E3-BE78-46E489AAB86B}" type="pres">
      <dgm:prSet presAssocID="{71F07351-2D0B-47D2-BA1E-1A00CC41F6FF}" presName="vert2" presStyleCnt="0"/>
      <dgm:spPr/>
    </dgm:pt>
    <dgm:pt modelId="{47FFAD1B-B752-4E2A-8799-45BA16B98B7B}" type="pres">
      <dgm:prSet presAssocID="{71F07351-2D0B-47D2-BA1E-1A00CC41F6FF}" presName="thinLine2b" presStyleLbl="callout" presStyleIdx="0" presStyleCnt="4"/>
      <dgm:spPr/>
    </dgm:pt>
    <dgm:pt modelId="{90416695-AF6F-4BAE-803E-A1E03039D5AC}" type="pres">
      <dgm:prSet presAssocID="{71F07351-2D0B-47D2-BA1E-1A00CC41F6FF}" presName="vertSpace2b" presStyleCnt="0"/>
      <dgm:spPr/>
    </dgm:pt>
    <dgm:pt modelId="{47DEA807-71F4-4996-A958-0949D41A23CE}" type="pres">
      <dgm:prSet presAssocID="{EE0C9FD8-49B2-4964-A09D-5AD78528ED18}" presName="horz2" presStyleCnt="0"/>
      <dgm:spPr/>
    </dgm:pt>
    <dgm:pt modelId="{33E98651-7610-48D6-8027-080C760A8E21}" type="pres">
      <dgm:prSet presAssocID="{EE0C9FD8-49B2-4964-A09D-5AD78528ED18}" presName="horzSpace2" presStyleCnt="0"/>
      <dgm:spPr/>
    </dgm:pt>
    <dgm:pt modelId="{87CA43E9-8BBD-4CE8-9752-AAA04DC130EE}" type="pres">
      <dgm:prSet presAssocID="{EE0C9FD8-49B2-4964-A09D-5AD78528ED18}" presName="tx2" presStyleLbl="revTx" presStyleIdx="2" presStyleCnt="5"/>
      <dgm:spPr/>
    </dgm:pt>
    <dgm:pt modelId="{84A353D1-5323-4FDB-9842-FAD81F807F83}" type="pres">
      <dgm:prSet presAssocID="{EE0C9FD8-49B2-4964-A09D-5AD78528ED18}" presName="vert2" presStyleCnt="0"/>
      <dgm:spPr/>
    </dgm:pt>
    <dgm:pt modelId="{81DC9730-08B5-4CA2-AA8D-4E7174F9AF9A}" type="pres">
      <dgm:prSet presAssocID="{EE0C9FD8-49B2-4964-A09D-5AD78528ED18}" presName="thinLine2b" presStyleLbl="callout" presStyleIdx="1" presStyleCnt="4"/>
      <dgm:spPr/>
    </dgm:pt>
    <dgm:pt modelId="{61C274B1-4C25-4EB5-9709-1CE9DB5D7022}" type="pres">
      <dgm:prSet presAssocID="{EE0C9FD8-49B2-4964-A09D-5AD78528ED18}" presName="vertSpace2b" presStyleCnt="0"/>
      <dgm:spPr/>
    </dgm:pt>
    <dgm:pt modelId="{437B5C77-3ACE-4A34-9D1E-BA53FCE09F89}" type="pres">
      <dgm:prSet presAssocID="{4E573E2A-910C-4FDD-8F1F-1737CBDC4545}" presName="horz2" presStyleCnt="0"/>
      <dgm:spPr/>
    </dgm:pt>
    <dgm:pt modelId="{67A61528-4D79-4324-ADE7-E92BE63F52CA}" type="pres">
      <dgm:prSet presAssocID="{4E573E2A-910C-4FDD-8F1F-1737CBDC4545}" presName="horzSpace2" presStyleCnt="0"/>
      <dgm:spPr/>
    </dgm:pt>
    <dgm:pt modelId="{28BA01AC-6DBE-40C9-984C-C70D155E8EFA}" type="pres">
      <dgm:prSet presAssocID="{4E573E2A-910C-4FDD-8F1F-1737CBDC4545}" presName="tx2" presStyleLbl="revTx" presStyleIdx="3" presStyleCnt="5"/>
      <dgm:spPr/>
    </dgm:pt>
    <dgm:pt modelId="{D6708916-CBEC-431C-B638-D983B57F0A09}" type="pres">
      <dgm:prSet presAssocID="{4E573E2A-910C-4FDD-8F1F-1737CBDC4545}" presName="vert2" presStyleCnt="0"/>
      <dgm:spPr/>
    </dgm:pt>
    <dgm:pt modelId="{16C8D7B7-4AF3-4EC0-BCED-DD27F5AE0129}" type="pres">
      <dgm:prSet presAssocID="{4E573E2A-910C-4FDD-8F1F-1737CBDC4545}" presName="thinLine2b" presStyleLbl="callout" presStyleIdx="2" presStyleCnt="4"/>
      <dgm:spPr/>
    </dgm:pt>
    <dgm:pt modelId="{E39520E7-F878-49DC-991B-847677F80C13}" type="pres">
      <dgm:prSet presAssocID="{4E573E2A-910C-4FDD-8F1F-1737CBDC4545}" presName="vertSpace2b" presStyleCnt="0"/>
      <dgm:spPr/>
    </dgm:pt>
    <dgm:pt modelId="{8B6AC52D-A7B2-496F-B8A6-CF642F9337D8}" type="pres">
      <dgm:prSet presAssocID="{5A865274-E67B-42FF-99BB-C6DA1C5DC786}" presName="horz2" presStyleCnt="0"/>
      <dgm:spPr/>
    </dgm:pt>
    <dgm:pt modelId="{29E3E167-CF8B-45D5-B6C9-694309DE7FD1}" type="pres">
      <dgm:prSet presAssocID="{5A865274-E67B-42FF-99BB-C6DA1C5DC786}" presName="horzSpace2" presStyleCnt="0"/>
      <dgm:spPr/>
    </dgm:pt>
    <dgm:pt modelId="{1DF29FBF-F647-49CA-AEA5-960CC46F0E2A}" type="pres">
      <dgm:prSet presAssocID="{5A865274-E67B-42FF-99BB-C6DA1C5DC786}" presName="tx2" presStyleLbl="revTx" presStyleIdx="4" presStyleCnt="5"/>
      <dgm:spPr/>
    </dgm:pt>
    <dgm:pt modelId="{F95A2EAB-7790-4187-9BCD-8431497407DD}" type="pres">
      <dgm:prSet presAssocID="{5A865274-E67B-42FF-99BB-C6DA1C5DC786}" presName="vert2" presStyleCnt="0"/>
      <dgm:spPr/>
    </dgm:pt>
    <dgm:pt modelId="{51EF67F7-471D-4D0B-BD66-5C0F0D65C41F}" type="pres">
      <dgm:prSet presAssocID="{5A865274-E67B-42FF-99BB-C6DA1C5DC786}" presName="thinLine2b" presStyleLbl="callout" presStyleIdx="3" presStyleCnt="4"/>
      <dgm:spPr/>
    </dgm:pt>
    <dgm:pt modelId="{18307643-CA5A-4332-9361-1169960D63E8}" type="pres">
      <dgm:prSet presAssocID="{5A865274-E67B-42FF-99BB-C6DA1C5DC786}" presName="vertSpace2b" presStyleCnt="0"/>
      <dgm:spPr/>
    </dgm:pt>
  </dgm:ptLst>
  <dgm:cxnLst>
    <dgm:cxn modelId="{30250400-906D-4BAC-9B27-9120595B7C46}" srcId="{D015CA67-A469-49DE-82AD-0EB2877F5A82}" destId="{5A865274-E67B-42FF-99BB-C6DA1C5DC786}" srcOrd="3" destOrd="0" parTransId="{A5233925-18BC-490C-9370-15950CAF2CBE}" sibTransId="{7E47CF32-F1D0-488D-9237-78DD334B76E5}"/>
    <dgm:cxn modelId="{2B7DB02D-0946-455A-8920-F7C90DC1C419}" type="presOf" srcId="{4E573E2A-910C-4FDD-8F1F-1737CBDC4545}" destId="{28BA01AC-6DBE-40C9-984C-C70D155E8EFA}" srcOrd="0" destOrd="0" presId="urn:microsoft.com/office/officeart/2008/layout/LinedList"/>
    <dgm:cxn modelId="{3091F83C-4B9C-4CE5-B3C9-17642B4507FA}" srcId="{D015CA67-A469-49DE-82AD-0EB2877F5A82}" destId="{71F07351-2D0B-47D2-BA1E-1A00CC41F6FF}" srcOrd="0" destOrd="0" parTransId="{3E626209-ED29-48CB-8F73-5C769780B292}" sibTransId="{9AA7C008-B4E9-4EE4-BFAE-F46E0A20DF23}"/>
    <dgm:cxn modelId="{5E3D0762-523F-4C8B-93D0-4FEDAD1FAEFC}" srcId="{D015CA67-A469-49DE-82AD-0EB2877F5A82}" destId="{EE0C9FD8-49B2-4964-A09D-5AD78528ED18}" srcOrd="1" destOrd="0" parTransId="{275DC821-9519-440D-95E4-9C57AA8D0631}" sibTransId="{0241E75C-C9DD-4FF8-9BD6-7BAF16EF6298}"/>
    <dgm:cxn modelId="{E225D24F-0F85-4C0E-B341-B2345667F03C}" srcId="{D015CA67-A469-49DE-82AD-0EB2877F5A82}" destId="{4E573E2A-910C-4FDD-8F1F-1737CBDC4545}" srcOrd="2" destOrd="0" parTransId="{5E53EAC7-C22F-4619-BFB4-29374E7C32E1}" sibTransId="{D9255FE9-2B14-4B4C-A372-51F640EF1480}"/>
    <dgm:cxn modelId="{5F213672-CB51-4179-B45E-6640A7F924C0}" type="presOf" srcId="{71F07351-2D0B-47D2-BA1E-1A00CC41F6FF}" destId="{B1D3B0D6-5108-49D4-A0B1-87E526E69FC9}" srcOrd="0" destOrd="0" presId="urn:microsoft.com/office/officeart/2008/layout/LinedList"/>
    <dgm:cxn modelId="{0B4C9272-E85E-4201-9C91-164D5437A7FD}" srcId="{B381D6FA-CD23-49C0-8C4D-30A904F9D042}" destId="{D015CA67-A469-49DE-82AD-0EB2877F5A82}" srcOrd="0" destOrd="0" parTransId="{B45A897C-3C79-4C0B-91A0-2513608F5CC2}" sibTransId="{7908EFAF-7FD6-4FC5-8831-4E619BBDD9F3}"/>
    <dgm:cxn modelId="{B40C588B-9273-46E1-ADF7-59F35128904A}" type="presOf" srcId="{B381D6FA-CD23-49C0-8C4D-30A904F9D042}" destId="{EC2DA796-4C3E-488C-B143-3FBCF0A5E312}" srcOrd="0" destOrd="0" presId="urn:microsoft.com/office/officeart/2008/layout/LinedList"/>
    <dgm:cxn modelId="{ECFD8FC6-E1A2-4D67-9ADD-4DA6D1BE52F1}" type="presOf" srcId="{5A865274-E67B-42FF-99BB-C6DA1C5DC786}" destId="{1DF29FBF-F647-49CA-AEA5-960CC46F0E2A}" srcOrd="0" destOrd="0" presId="urn:microsoft.com/office/officeart/2008/layout/LinedList"/>
    <dgm:cxn modelId="{CF7D09DA-0BAA-4B93-98B3-7256B7C2FF80}" type="presOf" srcId="{EE0C9FD8-49B2-4964-A09D-5AD78528ED18}" destId="{87CA43E9-8BBD-4CE8-9752-AAA04DC130EE}" srcOrd="0" destOrd="0" presId="urn:microsoft.com/office/officeart/2008/layout/LinedList"/>
    <dgm:cxn modelId="{16F327F1-A22C-467D-B096-DF8C05DAE1B8}" type="presOf" srcId="{D015CA67-A469-49DE-82AD-0EB2877F5A82}" destId="{831DB6F3-B198-4431-A695-3DD7B67354E9}" srcOrd="0" destOrd="0" presId="urn:microsoft.com/office/officeart/2008/layout/LinedList"/>
    <dgm:cxn modelId="{6F616169-821F-45DA-A02A-668F65E1DD5A}" type="presParOf" srcId="{EC2DA796-4C3E-488C-B143-3FBCF0A5E312}" destId="{6C1DE2FA-2030-494D-BB33-34AE1A73BD85}" srcOrd="0" destOrd="0" presId="urn:microsoft.com/office/officeart/2008/layout/LinedList"/>
    <dgm:cxn modelId="{F66DF32C-43F8-4174-922B-7BEEEA28C76D}" type="presParOf" srcId="{EC2DA796-4C3E-488C-B143-3FBCF0A5E312}" destId="{4DB63099-9EFB-47ED-BE1B-CF17FB82C5AE}" srcOrd="1" destOrd="0" presId="urn:microsoft.com/office/officeart/2008/layout/LinedList"/>
    <dgm:cxn modelId="{67EB17B8-3E25-4C4C-8FF4-E3B5F5826A0D}" type="presParOf" srcId="{4DB63099-9EFB-47ED-BE1B-CF17FB82C5AE}" destId="{831DB6F3-B198-4431-A695-3DD7B67354E9}" srcOrd="0" destOrd="0" presId="urn:microsoft.com/office/officeart/2008/layout/LinedList"/>
    <dgm:cxn modelId="{19FCC025-30C2-4736-ACF1-8B56404CB322}" type="presParOf" srcId="{4DB63099-9EFB-47ED-BE1B-CF17FB82C5AE}" destId="{BF1AA00A-A7F3-4205-BC9A-01E9A74B1A27}" srcOrd="1" destOrd="0" presId="urn:microsoft.com/office/officeart/2008/layout/LinedList"/>
    <dgm:cxn modelId="{4D044732-C294-4770-9966-CC6554E8EADE}" type="presParOf" srcId="{BF1AA00A-A7F3-4205-BC9A-01E9A74B1A27}" destId="{EF128CFD-091D-40B0-ABAD-2589952E587F}" srcOrd="0" destOrd="0" presId="urn:microsoft.com/office/officeart/2008/layout/LinedList"/>
    <dgm:cxn modelId="{B255F85B-2732-4D98-AABB-BA5E7318FC5E}" type="presParOf" srcId="{BF1AA00A-A7F3-4205-BC9A-01E9A74B1A27}" destId="{98E6927F-EDAB-4521-A0A6-749A8C02376B}" srcOrd="1" destOrd="0" presId="urn:microsoft.com/office/officeart/2008/layout/LinedList"/>
    <dgm:cxn modelId="{5D8F9A9E-5DEB-4D31-B169-9B582CFB483F}" type="presParOf" srcId="{98E6927F-EDAB-4521-A0A6-749A8C02376B}" destId="{61232BF0-DE3B-4550-BC2E-4624941C2707}" srcOrd="0" destOrd="0" presId="urn:microsoft.com/office/officeart/2008/layout/LinedList"/>
    <dgm:cxn modelId="{166A255A-FB32-4BA2-827F-C378E74F78F8}" type="presParOf" srcId="{98E6927F-EDAB-4521-A0A6-749A8C02376B}" destId="{B1D3B0D6-5108-49D4-A0B1-87E526E69FC9}" srcOrd="1" destOrd="0" presId="urn:microsoft.com/office/officeart/2008/layout/LinedList"/>
    <dgm:cxn modelId="{E47DED6A-BD38-4D9C-AE9D-98F5BB19FC91}" type="presParOf" srcId="{98E6927F-EDAB-4521-A0A6-749A8C02376B}" destId="{64648D2A-05A6-49E3-BE78-46E489AAB86B}" srcOrd="2" destOrd="0" presId="urn:microsoft.com/office/officeart/2008/layout/LinedList"/>
    <dgm:cxn modelId="{0C0F20E3-8D11-4374-802F-14DFC96A57E2}" type="presParOf" srcId="{BF1AA00A-A7F3-4205-BC9A-01E9A74B1A27}" destId="{47FFAD1B-B752-4E2A-8799-45BA16B98B7B}" srcOrd="2" destOrd="0" presId="urn:microsoft.com/office/officeart/2008/layout/LinedList"/>
    <dgm:cxn modelId="{0B552832-BDEC-404B-8D12-5419BE880329}" type="presParOf" srcId="{BF1AA00A-A7F3-4205-BC9A-01E9A74B1A27}" destId="{90416695-AF6F-4BAE-803E-A1E03039D5AC}" srcOrd="3" destOrd="0" presId="urn:microsoft.com/office/officeart/2008/layout/LinedList"/>
    <dgm:cxn modelId="{3D3C0FCE-C8D8-4F31-BD22-9B15A3E6F6A8}" type="presParOf" srcId="{BF1AA00A-A7F3-4205-BC9A-01E9A74B1A27}" destId="{47DEA807-71F4-4996-A958-0949D41A23CE}" srcOrd="4" destOrd="0" presId="urn:microsoft.com/office/officeart/2008/layout/LinedList"/>
    <dgm:cxn modelId="{3B40E332-528D-48FE-8670-97FC9400668A}" type="presParOf" srcId="{47DEA807-71F4-4996-A958-0949D41A23CE}" destId="{33E98651-7610-48D6-8027-080C760A8E21}" srcOrd="0" destOrd="0" presId="urn:microsoft.com/office/officeart/2008/layout/LinedList"/>
    <dgm:cxn modelId="{7D775C28-BE37-4D28-A7CC-CEDAB7745296}" type="presParOf" srcId="{47DEA807-71F4-4996-A958-0949D41A23CE}" destId="{87CA43E9-8BBD-4CE8-9752-AAA04DC130EE}" srcOrd="1" destOrd="0" presId="urn:microsoft.com/office/officeart/2008/layout/LinedList"/>
    <dgm:cxn modelId="{64058954-AAEF-48C7-8F25-7B6B6255D7D5}" type="presParOf" srcId="{47DEA807-71F4-4996-A958-0949D41A23CE}" destId="{84A353D1-5323-4FDB-9842-FAD81F807F83}" srcOrd="2" destOrd="0" presId="urn:microsoft.com/office/officeart/2008/layout/LinedList"/>
    <dgm:cxn modelId="{9FC7A69A-7503-4D7D-ABF8-1BCDF63A18E5}" type="presParOf" srcId="{BF1AA00A-A7F3-4205-BC9A-01E9A74B1A27}" destId="{81DC9730-08B5-4CA2-AA8D-4E7174F9AF9A}" srcOrd="5" destOrd="0" presId="urn:microsoft.com/office/officeart/2008/layout/LinedList"/>
    <dgm:cxn modelId="{1B687205-ADF4-4651-9106-556345DD9D09}" type="presParOf" srcId="{BF1AA00A-A7F3-4205-BC9A-01E9A74B1A27}" destId="{61C274B1-4C25-4EB5-9709-1CE9DB5D7022}" srcOrd="6" destOrd="0" presId="urn:microsoft.com/office/officeart/2008/layout/LinedList"/>
    <dgm:cxn modelId="{85756CF4-88A1-4554-BC5C-BF5DD698BFC3}" type="presParOf" srcId="{BF1AA00A-A7F3-4205-BC9A-01E9A74B1A27}" destId="{437B5C77-3ACE-4A34-9D1E-BA53FCE09F89}" srcOrd="7" destOrd="0" presId="urn:microsoft.com/office/officeart/2008/layout/LinedList"/>
    <dgm:cxn modelId="{EF2DC810-481F-48A4-883B-17B9F6538483}" type="presParOf" srcId="{437B5C77-3ACE-4A34-9D1E-BA53FCE09F89}" destId="{67A61528-4D79-4324-ADE7-E92BE63F52CA}" srcOrd="0" destOrd="0" presId="urn:microsoft.com/office/officeart/2008/layout/LinedList"/>
    <dgm:cxn modelId="{70309632-D2EA-42D9-AC7A-8C0B1B1D3621}" type="presParOf" srcId="{437B5C77-3ACE-4A34-9D1E-BA53FCE09F89}" destId="{28BA01AC-6DBE-40C9-984C-C70D155E8EFA}" srcOrd="1" destOrd="0" presId="urn:microsoft.com/office/officeart/2008/layout/LinedList"/>
    <dgm:cxn modelId="{CC81B6A8-B339-465D-90F3-DE2AC823487F}" type="presParOf" srcId="{437B5C77-3ACE-4A34-9D1E-BA53FCE09F89}" destId="{D6708916-CBEC-431C-B638-D983B57F0A09}" srcOrd="2" destOrd="0" presId="urn:microsoft.com/office/officeart/2008/layout/LinedList"/>
    <dgm:cxn modelId="{51BA3A0C-77E0-4E1F-8937-BCA550414B08}" type="presParOf" srcId="{BF1AA00A-A7F3-4205-BC9A-01E9A74B1A27}" destId="{16C8D7B7-4AF3-4EC0-BCED-DD27F5AE0129}" srcOrd="8" destOrd="0" presId="urn:microsoft.com/office/officeart/2008/layout/LinedList"/>
    <dgm:cxn modelId="{42BA7060-CE79-4F3B-BF7F-5EB1F139BB48}" type="presParOf" srcId="{BF1AA00A-A7F3-4205-BC9A-01E9A74B1A27}" destId="{E39520E7-F878-49DC-991B-847677F80C13}" srcOrd="9" destOrd="0" presId="urn:microsoft.com/office/officeart/2008/layout/LinedList"/>
    <dgm:cxn modelId="{E95E6606-A3CA-41CE-AF10-0D4D64DFAEDA}" type="presParOf" srcId="{BF1AA00A-A7F3-4205-BC9A-01E9A74B1A27}" destId="{8B6AC52D-A7B2-496F-B8A6-CF642F9337D8}" srcOrd="10" destOrd="0" presId="urn:microsoft.com/office/officeart/2008/layout/LinedList"/>
    <dgm:cxn modelId="{3E967E1A-C176-45E0-A25E-CFB2A45B2B21}" type="presParOf" srcId="{8B6AC52D-A7B2-496F-B8A6-CF642F9337D8}" destId="{29E3E167-CF8B-45D5-B6C9-694309DE7FD1}" srcOrd="0" destOrd="0" presId="urn:microsoft.com/office/officeart/2008/layout/LinedList"/>
    <dgm:cxn modelId="{0914CD57-7E3B-4D76-A671-86FA82530CB6}" type="presParOf" srcId="{8B6AC52D-A7B2-496F-B8A6-CF642F9337D8}" destId="{1DF29FBF-F647-49CA-AEA5-960CC46F0E2A}" srcOrd="1" destOrd="0" presId="urn:microsoft.com/office/officeart/2008/layout/LinedList"/>
    <dgm:cxn modelId="{7BEFF6A9-0878-4050-8D45-F7CA4DE459CB}" type="presParOf" srcId="{8B6AC52D-A7B2-496F-B8A6-CF642F9337D8}" destId="{F95A2EAB-7790-4187-9BCD-8431497407DD}" srcOrd="2" destOrd="0" presId="urn:microsoft.com/office/officeart/2008/layout/LinedList"/>
    <dgm:cxn modelId="{64C5EB1C-7E00-4260-97AC-869985080335}" type="presParOf" srcId="{BF1AA00A-A7F3-4205-BC9A-01E9A74B1A27}" destId="{51EF67F7-471D-4D0B-BD66-5C0F0D65C41F}" srcOrd="11" destOrd="0" presId="urn:microsoft.com/office/officeart/2008/layout/LinedList"/>
    <dgm:cxn modelId="{E2489F63-B2C3-46E4-87BA-144945B9785C}" type="presParOf" srcId="{BF1AA00A-A7F3-4205-BC9A-01E9A74B1A27}" destId="{18307643-CA5A-4332-9361-1169960D63E8}"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7556E-CEF5-4DAA-B328-F7CD6F669CAD}">
      <dsp:nvSpPr>
        <dsp:cNvPr id="0" name=""/>
        <dsp:cNvSpPr/>
      </dsp:nvSpPr>
      <dsp:spPr>
        <a:xfrm>
          <a:off x="0" y="198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B2BAF3-2D2B-4B4E-B46D-5E2E26C5626E}">
      <dsp:nvSpPr>
        <dsp:cNvPr id="0" name=""/>
        <dsp:cNvSpPr/>
      </dsp:nvSpPr>
      <dsp:spPr>
        <a:xfrm>
          <a:off x="0" y="1981"/>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1.   Introduction</a:t>
          </a:r>
        </a:p>
      </dsp:txBody>
      <dsp:txXfrm>
        <a:off x="0" y="1981"/>
        <a:ext cx="10353761" cy="368617"/>
      </dsp:txXfrm>
    </dsp:sp>
    <dsp:sp modelId="{4123ED3A-1BA6-4867-AB4A-54E5DBD072C8}">
      <dsp:nvSpPr>
        <dsp:cNvPr id="0" name=""/>
        <dsp:cNvSpPr/>
      </dsp:nvSpPr>
      <dsp:spPr>
        <a:xfrm>
          <a:off x="0" y="370598"/>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69310A-EF74-44EC-8AA9-17FA7327CB67}">
      <dsp:nvSpPr>
        <dsp:cNvPr id="0" name=""/>
        <dsp:cNvSpPr/>
      </dsp:nvSpPr>
      <dsp:spPr>
        <a:xfrm>
          <a:off x="0" y="370598"/>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1.1 Problem Statement and understanding</a:t>
          </a:r>
        </a:p>
      </dsp:txBody>
      <dsp:txXfrm>
        <a:off x="0" y="370598"/>
        <a:ext cx="10353761" cy="368617"/>
      </dsp:txXfrm>
    </dsp:sp>
    <dsp:sp modelId="{67432860-4E5C-4F6F-9588-699CB4DC33E1}">
      <dsp:nvSpPr>
        <dsp:cNvPr id="0" name=""/>
        <dsp:cNvSpPr/>
      </dsp:nvSpPr>
      <dsp:spPr>
        <a:xfrm>
          <a:off x="0" y="73921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50335-209F-44AE-97FD-356A6FD0E854}">
      <dsp:nvSpPr>
        <dsp:cNvPr id="0" name=""/>
        <dsp:cNvSpPr/>
      </dsp:nvSpPr>
      <dsp:spPr>
        <a:xfrm>
          <a:off x="0" y="739215"/>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2.   EDA steps and Visualization</a:t>
          </a:r>
        </a:p>
      </dsp:txBody>
      <dsp:txXfrm>
        <a:off x="0" y="739215"/>
        <a:ext cx="10353761" cy="368617"/>
      </dsp:txXfrm>
    </dsp:sp>
    <dsp:sp modelId="{A75D3AFB-1064-4D34-8B61-CAE5A9C08D9C}">
      <dsp:nvSpPr>
        <dsp:cNvPr id="0" name=""/>
        <dsp:cNvSpPr/>
      </dsp:nvSpPr>
      <dsp:spPr>
        <a:xfrm>
          <a:off x="0" y="110783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B0809-6F62-49E6-B538-FA73DF066B78}">
      <dsp:nvSpPr>
        <dsp:cNvPr id="0" name=""/>
        <dsp:cNvSpPr/>
      </dsp:nvSpPr>
      <dsp:spPr>
        <a:xfrm>
          <a:off x="0" y="1107832"/>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3.   Steps and assumptions used to complete the project</a:t>
          </a:r>
          <a:endParaRPr lang="en-US" sz="1700" kern="1200"/>
        </a:p>
      </dsp:txBody>
      <dsp:txXfrm>
        <a:off x="0" y="1107832"/>
        <a:ext cx="10353761" cy="368617"/>
      </dsp:txXfrm>
    </dsp:sp>
    <dsp:sp modelId="{32331D9F-87EB-4D13-B7EE-A91C12FF4AD3}">
      <dsp:nvSpPr>
        <dsp:cNvPr id="0" name=""/>
        <dsp:cNvSpPr/>
      </dsp:nvSpPr>
      <dsp:spPr>
        <a:xfrm>
          <a:off x="0" y="1476449"/>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DD1DD-F84E-4CE0-84EA-3B885DC656A0}">
      <dsp:nvSpPr>
        <dsp:cNvPr id="0" name=""/>
        <dsp:cNvSpPr/>
      </dsp:nvSpPr>
      <dsp:spPr>
        <a:xfrm>
          <a:off x="0" y="1476449"/>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3.1 Data Preprocessing Done</a:t>
          </a:r>
          <a:endParaRPr lang="en-US" sz="1700" kern="1200"/>
        </a:p>
      </dsp:txBody>
      <dsp:txXfrm>
        <a:off x="0" y="1476449"/>
        <a:ext cx="10353761" cy="368617"/>
      </dsp:txXfrm>
    </dsp:sp>
    <dsp:sp modelId="{37F7B93D-BF71-46E1-B135-6269EF575F40}">
      <dsp:nvSpPr>
        <dsp:cNvPr id="0" name=""/>
        <dsp:cNvSpPr/>
      </dsp:nvSpPr>
      <dsp:spPr>
        <a:xfrm>
          <a:off x="0" y="1845066"/>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5FAE1-F604-4A86-985F-BF040F36DAF5}">
      <dsp:nvSpPr>
        <dsp:cNvPr id="0" name=""/>
        <dsp:cNvSpPr/>
      </dsp:nvSpPr>
      <dsp:spPr>
        <a:xfrm>
          <a:off x="0" y="1845066"/>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3.2 Problem solving approaches</a:t>
          </a:r>
          <a:endParaRPr lang="en-US" sz="1700" kern="1200"/>
        </a:p>
      </dsp:txBody>
      <dsp:txXfrm>
        <a:off x="0" y="1845066"/>
        <a:ext cx="10353761" cy="368617"/>
      </dsp:txXfrm>
    </dsp:sp>
    <dsp:sp modelId="{B8B683FC-EC78-4EB4-B153-2E3F82FBDA78}">
      <dsp:nvSpPr>
        <dsp:cNvPr id="0" name=""/>
        <dsp:cNvSpPr/>
      </dsp:nvSpPr>
      <dsp:spPr>
        <a:xfrm>
          <a:off x="0" y="2213684"/>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B1BA9-F97F-469F-9CBD-D223C07104DE}">
      <dsp:nvSpPr>
        <dsp:cNvPr id="0" name=""/>
        <dsp:cNvSpPr/>
      </dsp:nvSpPr>
      <dsp:spPr>
        <a:xfrm>
          <a:off x="0" y="2213684"/>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3.3 Set of assumptions related to the problem under consideration</a:t>
          </a:r>
          <a:endParaRPr lang="en-US" sz="1700" kern="1200"/>
        </a:p>
      </dsp:txBody>
      <dsp:txXfrm>
        <a:off x="0" y="2213684"/>
        <a:ext cx="10353761" cy="368617"/>
      </dsp:txXfrm>
    </dsp:sp>
    <dsp:sp modelId="{1718F33B-624F-48FF-AAC8-A9CC3EDD90C9}">
      <dsp:nvSpPr>
        <dsp:cNvPr id="0" name=""/>
        <dsp:cNvSpPr/>
      </dsp:nvSpPr>
      <dsp:spPr>
        <a:xfrm>
          <a:off x="0" y="258230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D6F888-D9A0-43CB-93EB-2F073DEFF115}">
      <dsp:nvSpPr>
        <dsp:cNvPr id="0" name=""/>
        <dsp:cNvSpPr/>
      </dsp:nvSpPr>
      <dsp:spPr>
        <a:xfrm>
          <a:off x="0" y="2582301"/>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4.   Model Dashboard</a:t>
          </a:r>
          <a:endParaRPr lang="en-US" sz="1700" kern="1200"/>
        </a:p>
      </dsp:txBody>
      <dsp:txXfrm>
        <a:off x="0" y="2582301"/>
        <a:ext cx="10353761" cy="368617"/>
      </dsp:txXfrm>
    </dsp:sp>
    <dsp:sp modelId="{A57D1D03-44A0-4049-BF9D-FDF1DD264E56}">
      <dsp:nvSpPr>
        <dsp:cNvPr id="0" name=""/>
        <dsp:cNvSpPr/>
      </dsp:nvSpPr>
      <dsp:spPr>
        <a:xfrm>
          <a:off x="0" y="2950918"/>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B18E1E-5776-4A19-A533-50EBDC6594BB}">
      <dsp:nvSpPr>
        <dsp:cNvPr id="0" name=""/>
        <dsp:cNvSpPr/>
      </dsp:nvSpPr>
      <dsp:spPr>
        <a:xfrm>
          <a:off x="0" y="2950918"/>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5.   Finalized Model</a:t>
          </a:r>
          <a:endParaRPr lang="en-US" sz="1700" kern="1200"/>
        </a:p>
      </dsp:txBody>
      <dsp:txXfrm>
        <a:off x="0" y="2950918"/>
        <a:ext cx="10353761" cy="368617"/>
      </dsp:txXfrm>
    </dsp:sp>
    <dsp:sp modelId="{F3FADC56-EE1D-4827-9A9B-9C48F07105A2}">
      <dsp:nvSpPr>
        <dsp:cNvPr id="0" name=""/>
        <dsp:cNvSpPr/>
      </dsp:nvSpPr>
      <dsp:spPr>
        <a:xfrm>
          <a:off x="0" y="331953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93C1C-1EB9-4D79-9FEC-C62C4BE55B21}">
      <dsp:nvSpPr>
        <dsp:cNvPr id="0" name=""/>
        <dsp:cNvSpPr/>
      </dsp:nvSpPr>
      <dsp:spPr>
        <a:xfrm>
          <a:off x="0" y="3319535"/>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6.   Conclusion</a:t>
          </a:r>
          <a:endParaRPr lang="en-US" sz="1700" kern="1200"/>
        </a:p>
      </dsp:txBody>
      <dsp:txXfrm>
        <a:off x="0" y="3319535"/>
        <a:ext cx="10353761" cy="368617"/>
      </dsp:txXfrm>
    </dsp:sp>
    <dsp:sp modelId="{1339861F-339F-4874-B1C3-1AEFDECB7AA5}">
      <dsp:nvSpPr>
        <dsp:cNvPr id="0" name=""/>
        <dsp:cNvSpPr/>
      </dsp:nvSpPr>
      <dsp:spPr>
        <a:xfrm>
          <a:off x="0" y="368815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4F4D44-FF9C-45A8-8794-733D2B6B53F8}">
      <dsp:nvSpPr>
        <dsp:cNvPr id="0" name=""/>
        <dsp:cNvSpPr/>
      </dsp:nvSpPr>
      <dsp:spPr>
        <a:xfrm>
          <a:off x="0" y="3688152"/>
          <a:ext cx="10353761" cy="36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7.   Acknowledgement</a:t>
          </a:r>
          <a:endParaRPr lang="en-US" sz="1700" kern="1200"/>
        </a:p>
      </dsp:txBody>
      <dsp:txXfrm>
        <a:off x="0" y="3688152"/>
        <a:ext cx="10353761" cy="368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DE2FA-2030-494D-BB33-34AE1A73BD85}">
      <dsp:nvSpPr>
        <dsp:cNvPr id="0" name=""/>
        <dsp:cNvSpPr/>
      </dsp:nvSpPr>
      <dsp:spPr>
        <a:xfrm>
          <a:off x="0" y="0"/>
          <a:ext cx="814265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DB6F3-B198-4431-A695-3DD7B67354E9}">
      <dsp:nvSpPr>
        <dsp:cNvPr id="0" name=""/>
        <dsp:cNvSpPr/>
      </dsp:nvSpPr>
      <dsp:spPr>
        <a:xfrm>
          <a:off x="0" y="0"/>
          <a:ext cx="1628531" cy="46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Problem-Solving Approaches</a:t>
          </a:r>
          <a:endParaRPr lang="en-US" sz="2200" kern="1200" dirty="0"/>
        </a:p>
      </dsp:txBody>
      <dsp:txXfrm>
        <a:off x="0" y="0"/>
        <a:ext cx="1628531" cy="4659859"/>
      </dsp:txXfrm>
    </dsp:sp>
    <dsp:sp modelId="{B1D3B0D6-5108-49D4-A0B1-87E526E69FC9}">
      <dsp:nvSpPr>
        <dsp:cNvPr id="0" name=""/>
        <dsp:cNvSpPr/>
      </dsp:nvSpPr>
      <dsp:spPr>
        <a:xfrm>
          <a:off x="1750671" y="54778"/>
          <a:ext cx="6391984" cy="109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first converted all our categorical variables to numeric variables with the help of dummy variables to checkout and dropped the columns which we felt were unnecessary. </a:t>
          </a:r>
        </a:p>
      </dsp:txBody>
      <dsp:txXfrm>
        <a:off x="1750671" y="54778"/>
        <a:ext cx="6391984" cy="1095567"/>
      </dsp:txXfrm>
    </dsp:sp>
    <dsp:sp modelId="{47FFAD1B-B752-4E2A-8799-45BA16B98B7B}">
      <dsp:nvSpPr>
        <dsp:cNvPr id="0" name=""/>
        <dsp:cNvSpPr/>
      </dsp:nvSpPr>
      <dsp:spPr>
        <a:xfrm>
          <a:off x="1628531" y="1150345"/>
          <a:ext cx="651412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CA43E9-8BBD-4CE8-9752-AAA04DC130EE}">
      <dsp:nvSpPr>
        <dsp:cNvPr id="0" name=""/>
        <dsp:cNvSpPr/>
      </dsp:nvSpPr>
      <dsp:spPr>
        <a:xfrm>
          <a:off x="1750671" y="1205124"/>
          <a:ext cx="6391984" cy="109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We observed skewness in data, so we tried to remove the skewness through treating outliers with </a:t>
          </a:r>
          <a:r>
            <a:rPr lang="en-US" sz="1800" kern="1200" dirty="0" err="1"/>
            <a:t>winsorization</a:t>
          </a:r>
          <a:r>
            <a:rPr lang="en-US" sz="1800" kern="1200" dirty="0"/>
            <a:t> technique. </a:t>
          </a:r>
        </a:p>
      </dsp:txBody>
      <dsp:txXfrm>
        <a:off x="1750671" y="1205124"/>
        <a:ext cx="6391984" cy="1095567"/>
      </dsp:txXfrm>
    </dsp:sp>
    <dsp:sp modelId="{81DC9730-08B5-4CA2-AA8D-4E7174F9AF9A}">
      <dsp:nvSpPr>
        <dsp:cNvPr id="0" name=""/>
        <dsp:cNvSpPr/>
      </dsp:nvSpPr>
      <dsp:spPr>
        <a:xfrm>
          <a:off x="1628531" y="2300691"/>
          <a:ext cx="651412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BA01AC-6DBE-40C9-984C-C70D155E8EFA}">
      <dsp:nvSpPr>
        <dsp:cNvPr id="0" name=""/>
        <dsp:cNvSpPr/>
      </dsp:nvSpPr>
      <dsp:spPr>
        <a:xfrm>
          <a:off x="1750671" y="2355469"/>
          <a:ext cx="6391984" cy="109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data was improper scaled, so we scaled the feature variables on a single scale using </a:t>
          </a:r>
          <a:r>
            <a:rPr lang="en-US" sz="1800" kern="1200" dirty="0" err="1"/>
            <a:t>sklearn’s</a:t>
          </a:r>
          <a:r>
            <a:rPr lang="en-US" sz="1800" kern="1200" dirty="0"/>
            <a:t> </a:t>
          </a:r>
          <a:r>
            <a:rPr lang="en-US" sz="1800" kern="1200" dirty="0" err="1"/>
            <a:t>StandardScaler</a:t>
          </a:r>
          <a:r>
            <a:rPr lang="en-US" sz="1800" kern="1200" dirty="0"/>
            <a:t> package. </a:t>
          </a:r>
        </a:p>
      </dsp:txBody>
      <dsp:txXfrm>
        <a:off x="1750671" y="2355469"/>
        <a:ext cx="6391984" cy="1095567"/>
      </dsp:txXfrm>
    </dsp:sp>
    <dsp:sp modelId="{16C8D7B7-4AF3-4EC0-BCED-DD27F5AE0129}">
      <dsp:nvSpPr>
        <dsp:cNvPr id="0" name=""/>
        <dsp:cNvSpPr/>
      </dsp:nvSpPr>
      <dsp:spPr>
        <a:xfrm>
          <a:off x="1628531" y="3451037"/>
          <a:ext cx="651412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F29FBF-F647-49CA-AEA5-960CC46F0E2A}">
      <dsp:nvSpPr>
        <dsp:cNvPr id="0" name=""/>
        <dsp:cNvSpPr/>
      </dsp:nvSpPr>
      <dsp:spPr>
        <a:xfrm>
          <a:off x="1750671" y="3505815"/>
          <a:ext cx="6391984" cy="109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There were too many (256) feature variables in the data, so we reduced it to 100 with the help of Principal Component Analysis(PCA) by plotting Eigenvalues and taking the number of nodes as our number of feature variables.</a:t>
          </a:r>
        </a:p>
      </dsp:txBody>
      <dsp:txXfrm>
        <a:off x="1750671" y="3505815"/>
        <a:ext cx="6391984" cy="1095567"/>
      </dsp:txXfrm>
    </dsp:sp>
    <dsp:sp modelId="{51EF67F7-471D-4D0B-BD66-5C0F0D65C41F}">
      <dsp:nvSpPr>
        <dsp:cNvPr id="0" name=""/>
        <dsp:cNvSpPr/>
      </dsp:nvSpPr>
      <dsp:spPr>
        <a:xfrm>
          <a:off x="1628531" y="4601383"/>
          <a:ext cx="651412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9433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418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620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6618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4564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10/28/2021</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9717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10/28/2021</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1789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0402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9773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0132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3224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4429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5935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6021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186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9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10/28/2021</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8074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r"/>
            <a:fld id="{A37D6D71-8B28-4ED6-B932-04B197003D23}" type="datetimeFigureOut">
              <a:rPr lang="en-US" smtClean="0"/>
              <a:pPr algn="r"/>
              <a:t>10/28/2021</a:t>
            </a:fld>
            <a:endParaRPr lang="en-US" spc="50"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spc="5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69465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894C-43CB-4D05-984F-E719654BE5DE}"/>
              </a:ext>
            </a:extLst>
          </p:cNvPr>
          <p:cNvSpPr>
            <a:spLocks noGrp="1"/>
          </p:cNvSpPr>
          <p:nvPr>
            <p:ph type="ctrTitle"/>
          </p:nvPr>
        </p:nvSpPr>
        <p:spPr>
          <a:xfrm>
            <a:off x="4435814" y="640081"/>
            <a:ext cx="6796068" cy="3812102"/>
          </a:xfrm>
        </p:spPr>
        <p:txBody>
          <a:bodyPr anchor="b">
            <a:normAutofit/>
          </a:bodyPr>
          <a:lstStyle/>
          <a:p>
            <a:pPr algn="l"/>
            <a:r>
              <a:rPr lang="en-US" sz="4800" dirty="0">
                <a:solidFill>
                  <a:schemeClr val="tx1"/>
                </a:solidFill>
                <a:cs typeface="Calibri Light"/>
              </a:rPr>
              <a:t>Project presentation on :-</a:t>
            </a:r>
            <a:br>
              <a:rPr lang="en-US" sz="4800" dirty="0">
                <a:solidFill>
                  <a:schemeClr val="tx1"/>
                </a:solidFill>
                <a:cs typeface="Calibri Light"/>
              </a:rPr>
            </a:br>
            <a:br>
              <a:rPr lang="en-US" sz="4800" dirty="0">
                <a:solidFill>
                  <a:schemeClr val="tx1"/>
                </a:solidFill>
                <a:cs typeface="Calibri Light"/>
              </a:rPr>
            </a:br>
            <a:br>
              <a:rPr lang="en-US" sz="4800" dirty="0">
                <a:solidFill>
                  <a:schemeClr val="tx1"/>
                </a:solidFill>
                <a:cs typeface="Calibri Light"/>
              </a:rPr>
            </a:br>
            <a:r>
              <a:rPr lang="en-US" sz="4800" b="1" dirty="0">
                <a:solidFill>
                  <a:schemeClr val="tx1"/>
                </a:solidFill>
                <a:cs typeface="Calibri Light"/>
              </a:rPr>
              <a:t>PFA</a:t>
            </a:r>
            <a:r>
              <a:rPr lang="en-US" sz="4800" dirty="0">
                <a:solidFill>
                  <a:schemeClr val="tx1"/>
                </a:solidFill>
                <a:cs typeface="Calibri Light"/>
              </a:rPr>
              <a:t> </a:t>
            </a:r>
            <a:r>
              <a:rPr lang="en-US" sz="4800" b="1" dirty="0">
                <a:solidFill>
                  <a:schemeClr val="tx1"/>
                </a:solidFill>
                <a:cs typeface="Calibri Light"/>
              </a:rPr>
              <a:t>HOUSING</a:t>
            </a:r>
            <a:r>
              <a:rPr lang="en-US" sz="4800" dirty="0">
                <a:solidFill>
                  <a:schemeClr val="tx1"/>
                </a:solidFill>
                <a:cs typeface="Calibri Light"/>
              </a:rPr>
              <a:t> </a:t>
            </a:r>
            <a:r>
              <a:rPr lang="en-US" sz="4800" b="1" dirty="0">
                <a:solidFill>
                  <a:schemeClr val="tx1"/>
                </a:solidFill>
                <a:cs typeface="Calibri Light"/>
              </a:rPr>
              <a:t>PROJECT</a:t>
            </a:r>
            <a:endParaRPr lang="en-US" sz="4800" dirty="0">
              <a:solidFill>
                <a:schemeClr val="tx1"/>
              </a:solidFill>
            </a:endParaRPr>
          </a:p>
        </p:txBody>
      </p:sp>
      <p:sp>
        <p:nvSpPr>
          <p:cNvPr id="3" name="Subtitle 2">
            <a:extLst>
              <a:ext uri="{FF2B5EF4-FFF2-40B4-BE49-F238E27FC236}">
                <a16:creationId xmlns:a16="http://schemas.microsoft.com/office/drawing/2014/main" id="{7EB59C02-115A-4F61-A9CD-381FCF8C7A29}"/>
              </a:ext>
            </a:extLst>
          </p:cNvPr>
          <p:cNvSpPr>
            <a:spLocks noGrp="1"/>
          </p:cNvSpPr>
          <p:nvPr>
            <p:ph type="subTitle" idx="1"/>
          </p:nvPr>
        </p:nvSpPr>
        <p:spPr>
          <a:xfrm>
            <a:off x="5315735" y="4646030"/>
            <a:ext cx="5916145" cy="1344868"/>
          </a:xfrm>
        </p:spPr>
        <p:txBody>
          <a:bodyPr anchor="t">
            <a:normAutofit/>
          </a:bodyPr>
          <a:lstStyle/>
          <a:p>
            <a:pPr algn="l"/>
            <a:r>
              <a:rPr lang="en-US" dirty="0">
                <a:cs typeface="Calibri"/>
              </a:rPr>
              <a:t>Submitted by :</a:t>
            </a:r>
          </a:p>
          <a:p>
            <a:pPr algn="l"/>
            <a:r>
              <a:rPr lang="en-US" dirty="0"/>
              <a:t>Pittala, Dheerajkumar</a:t>
            </a:r>
          </a:p>
        </p:txBody>
      </p:sp>
      <p:pic>
        <p:nvPicPr>
          <p:cNvPr id="4" name="Picture 3" descr="Rippled surface of water close-up">
            <a:extLst>
              <a:ext uri="{FF2B5EF4-FFF2-40B4-BE49-F238E27FC236}">
                <a16:creationId xmlns:a16="http://schemas.microsoft.com/office/drawing/2014/main" id="{14E3A141-E2B6-4C92-89CE-FF97726A7EDA}"/>
              </a:ext>
            </a:extLst>
          </p:cNvPr>
          <p:cNvPicPr>
            <a:picLocks noChangeAspect="1"/>
          </p:cNvPicPr>
          <p:nvPr/>
        </p:nvPicPr>
        <p:blipFill rotWithShape="1">
          <a:blip r:embed="rId2"/>
          <a:srcRect l="25502" r="16766" b="1"/>
          <a:stretch/>
        </p:blipFill>
        <p:spPr>
          <a:xfrm>
            <a:off x="636006" y="1357642"/>
            <a:ext cx="3386716" cy="3915696"/>
          </a:xfrm>
          <a:prstGeom prst="rect">
            <a:avLst/>
          </a:prstGeom>
        </p:spPr>
      </p:pic>
    </p:spTree>
    <p:extLst>
      <p:ext uri="{BB962C8B-B14F-4D97-AF65-F5344CB8AC3E}">
        <p14:creationId xmlns:p14="http://schemas.microsoft.com/office/powerpoint/2010/main" val="68347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cs typeface="Segoe UI"/>
              </a:rPr>
              <a:t>Steps and assumptions used to complete the project</a:t>
            </a:r>
          </a:p>
        </p:txBody>
      </p:sp>
      <p:sp>
        <p:nvSpPr>
          <p:cNvPr id="3" name="TextBox 2">
            <a:extLst>
              <a:ext uri="{FF2B5EF4-FFF2-40B4-BE49-F238E27FC236}">
                <a16:creationId xmlns:a16="http://schemas.microsoft.com/office/drawing/2014/main" id="{19368921-E25E-4D34-AEFB-698A5CCAA164}"/>
              </a:ext>
            </a:extLst>
          </p:cNvPr>
          <p:cNvSpPr txBox="1"/>
          <p:nvPr/>
        </p:nvSpPr>
        <p:spPr>
          <a:xfrm>
            <a:off x="436166" y="1499224"/>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Calibri Light"/>
                <a:cs typeface="Calibri Light"/>
              </a:rPr>
              <a:t>Data Preprocessing Done</a:t>
            </a:r>
            <a:endParaRPr lang="en-IN" sz="4000" dirty="0">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t>We first done data cleaning. We first looked percentage of values missing in columns then we imputed missing values .</a:t>
            </a:r>
            <a:r>
              <a:rPr lang="en-US" sz="2800" dirty="0">
                <a:cs typeface="Calibri"/>
              </a:rPr>
              <a:t> </a:t>
            </a:r>
          </a:p>
        </p:txBody>
      </p:sp>
      <p:pic>
        <p:nvPicPr>
          <p:cNvPr id="7"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3" descr="Table&#10;&#10;Description automatically generated">
            <a:extLst>
              <a:ext uri="{FF2B5EF4-FFF2-40B4-BE49-F238E27FC236}">
                <a16:creationId xmlns:a16="http://schemas.microsoft.com/office/drawing/2014/main" id="{F8665FA9-EF14-42C3-A80B-27209611BD01}"/>
              </a:ext>
            </a:extLst>
          </p:cNvPr>
          <p:cNvPicPr>
            <a:picLocks noChangeAspect="1"/>
          </p:cNvPicPr>
          <p:nvPr/>
        </p:nvPicPr>
        <p:blipFill rotWithShape="1">
          <a:blip r:embed="rId3"/>
          <a:srcRect r="5333"/>
          <a:stretch/>
        </p:blipFill>
        <p:spPr>
          <a:xfrm>
            <a:off x="1" y="10"/>
            <a:ext cx="12192000" cy="6857990"/>
          </a:xfrm>
          <a:prstGeom prst="rect">
            <a:avLst/>
          </a:prstGeom>
        </p:spPr>
      </p:pic>
      <p:sp useBgFill="1">
        <p:nvSpPr>
          <p:cNvPr id="9"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48093" y="1371604"/>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C4B98F0C-5772-406D-9552-EB946BB63147}"/>
              </a:ext>
            </a:extLst>
          </p:cNvPr>
          <p:cNvSpPr txBox="1"/>
          <p:nvPr/>
        </p:nvSpPr>
        <p:spPr>
          <a:xfrm>
            <a:off x="7780424" y="845389"/>
            <a:ext cx="3596420" cy="97901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457200" indent="-457200">
              <a:spcBef>
                <a:spcPct val="0"/>
              </a:spcBef>
              <a:spcAft>
                <a:spcPts val="600"/>
              </a:spcAft>
            </a:pPr>
            <a:r>
              <a:rPr lang="en-US" sz="2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We then explored categorical variables </a:t>
            </a:r>
            <a:endParaRPr lang="en-US" sz="2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a:endParaRPr>
          </a:p>
        </p:txBody>
      </p:sp>
      <p:sp>
        <p:nvSpPr>
          <p:cNvPr id="4" name="TextBox 3">
            <a:extLst>
              <a:ext uri="{FF2B5EF4-FFF2-40B4-BE49-F238E27FC236}">
                <a16:creationId xmlns:a16="http://schemas.microsoft.com/office/drawing/2014/main" id="{A22CB657-4B10-4D37-AD57-E0E21ECE9A0B}"/>
              </a:ext>
            </a:extLst>
          </p:cNvPr>
          <p:cNvSpPr txBox="1"/>
          <p:nvPr/>
        </p:nvSpPr>
        <p:spPr>
          <a:xfrm>
            <a:off x="7780424" y="1968238"/>
            <a:ext cx="3531684" cy="36791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buClr>
                <a:schemeClr val="tx2"/>
              </a:buClr>
              <a:buSzPct val="70000"/>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observed that there is only one unique value present in Utilities so will be dropping this column.</a:t>
            </a: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1370693" y="4406537"/>
            <a:ext cx="9440034" cy="108833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Then we encoded all the categorical columns into numerical columns using dummy variables.</a:t>
            </a:r>
            <a:endParaRPr lang="en-US" sz="3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a:endParaRPr>
          </a:p>
        </p:txBody>
      </p:sp>
      <p:pic>
        <p:nvPicPr>
          <p:cNvPr id="8" name="Picture 7">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3" name="Picture 3" descr="Table&#10;&#10;Description automatically generated">
            <a:extLst>
              <a:ext uri="{FF2B5EF4-FFF2-40B4-BE49-F238E27FC236}">
                <a16:creationId xmlns:a16="http://schemas.microsoft.com/office/drawing/2014/main" id="{B30E7E0E-A253-4732-AAC6-8B00E4886447}"/>
              </a:ext>
            </a:extLst>
          </p:cNvPr>
          <p:cNvPicPr>
            <a:picLocks noChangeAspect="1"/>
          </p:cNvPicPr>
          <p:nvPr/>
        </p:nvPicPr>
        <p:blipFill rotWithShape="1">
          <a:blip r:embed="rId4"/>
          <a:srcRect r="-1" b="38490"/>
          <a:stretch/>
        </p:blipFill>
        <p:spPr>
          <a:xfrm>
            <a:off x="-1" y="-1"/>
            <a:ext cx="12198915" cy="4220682"/>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3" name="Rectangle 8">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B316D0A-17DE-457E-939B-C7178643656F}"/>
              </a:ext>
            </a:extLst>
          </p:cNvPr>
          <p:cNvSpPr txBox="1"/>
          <p:nvPr/>
        </p:nvSpPr>
        <p:spPr>
          <a:xfrm>
            <a:off x="913795" y="1023257"/>
            <a:ext cx="6025645" cy="4570457"/>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While checking the heatmap of correlation we observed that, </a:t>
            </a:r>
          </a:p>
          <a:p>
            <a:pPr>
              <a:lnSpc>
                <a:spcPct val="90000"/>
              </a:lnSpc>
              <a:spcBef>
                <a:spcPct val="20000"/>
              </a:spcBef>
              <a:spcAft>
                <a:spcPts val="600"/>
              </a:spcAft>
              <a:buClr>
                <a:schemeClr val="tx2"/>
              </a:buClr>
              <a:buSzPct val="70000"/>
              <a:buFont typeface="Wingdings 2" charset="2"/>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SalePrice is highly positively correlated with the columns OverallQual, YearBuilt, YearRemodAdd, TotalBsmtSF, 1stFlrSF, GrLivArea, FullBath, TotRmsAbvGrd, GarageCars, GarageArea. </a:t>
            </a:r>
          </a:p>
          <a:p>
            <a:pPr>
              <a:lnSpc>
                <a:spcPct val="90000"/>
              </a:lnSpc>
              <a:spcBef>
                <a:spcPct val="20000"/>
              </a:spcBef>
              <a:spcAft>
                <a:spcPts val="600"/>
              </a:spcAft>
              <a:buClr>
                <a:schemeClr val="tx2"/>
              </a:buClr>
              <a:buSzPct val="70000"/>
              <a:buFont typeface="Wingdings 2" charset="2"/>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SalePrice is negatively correlated with OverallCond, KitchenAbvGr, Encloseporch, YrSold. </a:t>
            </a:r>
          </a:p>
          <a:p>
            <a:pPr>
              <a:lnSpc>
                <a:spcPct val="90000"/>
              </a:lnSpc>
              <a:spcBef>
                <a:spcPct val="20000"/>
              </a:spcBef>
              <a:spcAft>
                <a:spcPts val="600"/>
              </a:spcAft>
              <a:buClr>
                <a:schemeClr val="tx2"/>
              </a:buClr>
              <a:buSzPct val="70000"/>
              <a:buFont typeface="Wingdings 2" charset="2"/>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We observe multicollinearity in between columns so we will be using Principal Component Analysis(PCA). </a:t>
            </a:r>
          </a:p>
          <a:p>
            <a:pPr>
              <a:lnSpc>
                <a:spcPct val="90000"/>
              </a:lnSpc>
              <a:spcBef>
                <a:spcPct val="20000"/>
              </a:spcBef>
              <a:spcAft>
                <a:spcPts val="600"/>
              </a:spcAft>
              <a:buClr>
                <a:schemeClr val="tx2"/>
              </a:buClr>
              <a:buSzPct val="70000"/>
              <a:buFont typeface="Wingdings 2" charset="2"/>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No correlation has been observed between the column Id and other columns so we will be dropping this column. </a:t>
            </a:r>
          </a:p>
        </p:txBody>
      </p:sp>
      <p:cxnSp>
        <p:nvCxnSpPr>
          <p:cNvPr id="11" name="Straight Connector 10">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4336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3" name="Rectangle 30">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extBox 1">
            <a:extLst>
              <a:ext uri="{FF2B5EF4-FFF2-40B4-BE49-F238E27FC236}">
                <a16:creationId xmlns:a16="http://schemas.microsoft.com/office/drawing/2014/main" id="{534DAD1B-AB37-4779-BF99-6FA87C03C915}"/>
              </a:ext>
            </a:extLst>
          </p:cNvPr>
          <p:cNvGraphicFramePr/>
          <p:nvPr>
            <p:extLst>
              <p:ext uri="{D42A27DB-BD31-4B8C-83A1-F6EECF244321}">
                <p14:modId xmlns:p14="http://schemas.microsoft.com/office/powerpoint/2010/main" val="3891328495"/>
              </p:ext>
            </p:extLst>
          </p:nvPr>
        </p:nvGraphicFramePr>
        <p:xfrm>
          <a:off x="913795" y="933855"/>
          <a:ext cx="8142656" cy="4659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DBC8D9-2E35-4B42-9609-FA1080A7693A}"/>
              </a:ext>
            </a:extLst>
          </p:cNvPr>
          <p:cNvSpPr txBox="1"/>
          <p:nvPr/>
        </p:nvSpPr>
        <p:spPr>
          <a:xfrm>
            <a:off x="195542" y="1078264"/>
            <a:ext cx="3958370" cy="47014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4400" b="1"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mj-lt"/>
                <a:ea typeface="+mj-ea"/>
              </a:rPr>
              <a:t>Set of assumptions related to the problem under consideration</a:t>
            </a:r>
            <a:r>
              <a:rPr lang="en-US" sz="4400" b="1"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mj-lt"/>
                <a:ea typeface="+mj-ea"/>
                <a:cs typeface="Calibri"/>
              </a:rPr>
              <a:t> </a:t>
            </a:r>
            <a:endParaRPr lang="en-US" sz="4400" b="1"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mj-lt"/>
              <a:ea typeface="+mj-ea"/>
            </a:endParaRPr>
          </a:p>
        </p:txBody>
      </p:sp>
      <p:sp>
        <p:nvSpPr>
          <p:cNvPr id="3" name="TextBox 2">
            <a:extLst>
              <a:ext uri="{FF2B5EF4-FFF2-40B4-BE49-F238E27FC236}">
                <a16:creationId xmlns:a16="http://schemas.microsoft.com/office/drawing/2014/main" id="{703F47C6-B071-40D8-9306-58930901812C}"/>
              </a:ext>
            </a:extLst>
          </p:cNvPr>
          <p:cNvSpPr txBox="1"/>
          <p:nvPr/>
        </p:nvSpPr>
        <p:spPr>
          <a:xfrm>
            <a:off x="4654286" y="817123"/>
            <a:ext cx="7342172" cy="4962614"/>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By looking into the target variable label we assumed that it was  a  Regression type of problem. </a:t>
            </a:r>
          </a:p>
          <a:p>
            <a:pPr>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observed multicollinearity in between columns so we assumed  that we will be using Principal Component Analysis (PCA). </a:t>
            </a:r>
          </a:p>
          <a:p>
            <a:pPr>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also observed that only one single unique value was present in  Utilities column so we assumed that we will be dropping  this columns. </a:t>
            </a:r>
          </a:p>
        </p:txBody>
      </p:sp>
    </p:spTree>
    <p:extLst>
      <p:ext uri="{BB962C8B-B14F-4D97-AF65-F5344CB8AC3E}">
        <p14:creationId xmlns:p14="http://schemas.microsoft.com/office/powerpoint/2010/main" val="270081821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809D-925C-49F5-8B51-16C8153EE9F9}"/>
              </a:ext>
            </a:extLst>
          </p:cNvPr>
          <p:cNvSpPr>
            <a:spLocks noGrp="1"/>
          </p:cNvSpPr>
          <p:nvPr>
            <p:ph type="title"/>
          </p:nvPr>
        </p:nvSpPr>
        <p:spPr>
          <a:xfrm>
            <a:off x="-448078" y="619327"/>
            <a:ext cx="10353762" cy="970450"/>
          </a:xfrm>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815460" y="1698171"/>
            <a:ext cx="10710195" cy="4160018"/>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3"/>
          <a:stretch>
            <a:fillRect/>
          </a:stretch>
        </p:blipFill>
        <p:spPr>
          <a:xfrm>
            <a:off x="1953944" y="643467"/>
            <a:ext cx="8284112" cy="5571066"/>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9BE1-FF0F-49D4-8499-6D54140AEB3E}"/>
              </a:ext>
            </a:extLst>
          </p:cNvPr>
          <p:cNvSpPr>
            <a:spLocks noGrp="1"/>
          </p:cNvSpPr>
          <p:nvPr>
            <p:ph type="title"/>
          </p:nvPr>
        </p:nvSpPr>
        <p:spPr>
          <a:xfrm>
            <a:off x="960120" y="317813"/>
            <a:ext cx="10343420" cy="1724995"/>
          </a:xfrm>
        </p:spPr>
        <p:txBody>
          <a:bodyPr/>
          <a:lstStyle/>
          <a:p>
            <a:r>
              <a:rPr lang="en-US" b="1" dirty="0">
                <a:cs typeface="Calibri Light"/>
              </a:rPr>
              <a:t>Table Of Contents :-</a:t>
            </a:r>
            <a:endParaRPr lang="en-US" dirty="0"/>
          </a:p>
        </p:txBody>
      </p:sp>
      <p:graphicFrame>
        <p:nvGraphicFramePr>
          <p:cNvPr id="7" name="Content Placeholder 2">
            <a:extLst>
              <a:ext uri="{FF2B5EF4-FFF2-40B4-BE49-F238E27FC236}">
                <a16:creationId xmlns:a16="http://schemas.microsoft.com/office/drawing/2014/main" id="{EC9909BE-1807-4899-BD7B-747E6A1BD7BA}"/>
              </a:ext>
            </a:extLst>
          </p:cNvPr>
          <p:cNvGraphicFramePr>
            <a:graphicFrameLocks noGrp="1"/>
          </p:cNvGraphicFramePr>
          <p:nvPr>
            <p:ph idx="1"/>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77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282102" y="369424"/>
            <a:ext cx="11682919" cy="6255112"/>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3"/>
          <a:stretch>
            <a:fillRect/>
          </a:stretch>
        </p:blipFill>
        <p:spPr>
          <a:xfrm>
            <a:off x="643467" y="1261619"/>
            <a:ext cx="10905066" cy="4334762"/>
          </a:xfrm>
          <a:prstGeom prst="rect">
            <a:avLst/>
          </a:prstGeom>
        </p:spPr>
      </p:pic>
      <p:sp>
        <p:nvSpPr>
          <p:cNvPr id="16" name="Rectangle 15">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466927" y="1825624"/>
            <a:ext cx="10800629" cy="4691907"/>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a:xfrm>
            <a:off x="913795" y="609600"/>
            <a:ext cx="10353762" cy="1164772"/>
          </a:xfrm>
        </p:spPr>
        <p:txBody>
          <a:bodyPr>
            <a:normAutofit/>
          </a:bodyPr>
          <a:lstStyle/>
          <a:p>
            <a:r>
              <a:rPr lang="en-US" b="1">
                <a:cs typeface="Calibri Light"/>
              </a:rPr>
              <a:t>                              Conclusion</a:t>
            </a:r>
            <a:endParaRPr lang="en-US" b="1"/>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1235528" y="2481943"/>
            <a:ext cx="9710296" cy="3309258"/>
          </a:xfrm>
        </p:spPr>
        <p:txBody>
          <a:bodyPr vert="horz" lIns="91440" tIns="45720" rIns="91440" bIns="45720" rtlCol="0">
            <a:normAutofit/>
          </a:bodyPr>
          <a:lstStyle/>
          <a:p>
            <a:pPr marL="0" indent="0">
              <a:buNone/>
            </a:pPr>
            <a:r>
              <a:rPr lang="en-IN" sz="2400"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sz="2400" dirty="0" err="1">
                <a:ea typeface="+mn-lt"/>
                <a:cs typeface="+mn-lt"/>
              </a:rPr>
              <a:t>GridSearchCV</a:t>
            </a:r>
            <a:r>
              <a:rPr lang="en-IN" sz="2400"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2082"/>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BEFF20E-2B0D-43FF-9A73-5AE9907C8AA4}"/>
              </a:ext>
            </a:extLst>
          </p:cNvPr>
          <p:cNvSpPr txBox="1"/>
          <p:nvPr/>
        </p:nvSpPr>
        <p:spPr>
          <a:xfrm>
            <a:off x="913794" y="4483145"/>
            <a:ext cx="10353761" cy="16333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4800" b="1"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mj-lt"/>
                <a:ea typeface="+mj-ea"/>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913795" y="741515"/>
            <a:ext cx="10353762" cy="3045558"/>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tx2"/>
              </a:buClr>
              <a:buSzPct val="70000"/>
              <a:buFont typeface="Wingdings 2" charset="2"/>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would like to express my special thanks of gratitude to the sources Medium,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TowardsDataScience</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StackOverflow</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KrishNaik’s</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youtube</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channel which helped me to accomplish this project. </a:t>
            </a:r>
          </a:p>
        </p:txBody>
      </p:sp>
    </p:spTree>
    <p:extLst>
      <p:ext uri="{BB962C8B-B14F-4D97-AF65-F5344CB8AC3E}">
        <p14:creationId xmlns:p14="http://schemas.microsoft.com/office/powerpoint/2010/main" val="39244997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9D166-E08B-499D-BAA7-D0033E619980}"/>
              </a:ext>
            </a:extLst>
          </p:cNvPr>
          <p:cNvSpPr>
            <a:spLocks noGrp="1"/>
          </p:cNvSpPr>
          <p:nvPr>
            <p:ph type="title"/>
          </p:nvPr>
        </p:nvSpPr>
        <p:spPr>
          <a:xfrm>
            <a:off x="913795" y="963506"/>
            <a:ext cx="3740815" cy="4827693"/>
          </a:xfrm>
        </p:spPr>
        <p:txBody>
          <a:bodyPr>
            <a:normAutofit/>
          </a:bodyPr>
          <a:lstStyle/>
          <a:p>
            <a:pPr algn="r"/>
            <a:r>
              <a:rPr lang="en-IN" sz="3200" b="1" u="sng" dirty="0"/>
              <a:t>INTRODUCTION</a:t>
            </a:r>
            <a:br>
              <a:rPr lang="en-IN" sz="3100" b="1" dirty="0"/>
            </a:br>
            <a:r>
              <a:rPr lang="en-IN" sz="3100" b="1" dirty="0"/>
              <a:t>Problem</a:t>
            </a:r>
            <a:r>
              <a:rPr lang="en-IN" sz="3100" b="1" dirty="0">
                <a:cs typeface="Calibri"/>
              </a:rPr>
              <a:t> statement and understanding</a:t>
            </a:r>
            <a:r>
              <a:rPr lang="en-US" sz="3100" dirty="0">
                <a:cs typeface="Calibri" panose="020F0502020204030204"/>
              </a:rPr>
              <a:t> </a:t>
            </a:r>
            <a:br>
              <a:rPr lang="en-US" sz="3100" dirty="0">
                <a:cs typeface="Calibri" panose="020F0502020204030204"/>
              </a:rPr>
            </a:br>
            <a:endParaRPr lang="en-US" sz="3100" dirty="0"/>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03026C3-753E-4B4D-A1B9-7BD5A8877912}"/>
              </a:ext>
            </a:extLst>
          </p:cNvPr>
          <p:cNvSpPr>
            <a:spLocks noGrp="1"/>
          </p:cNvSpPr>
          <p:nvPr>
            <p:ph idx="1"/>
          </p:nvPr>
        </p:nvSpPr>
        <p:spPr>
          <a:xfrm>
            <a:off x="5307765" y="963507"/>
            <a:ext cx="5959791" cy="4827694"/>
          </a:xfrm>
          <a:effectLst/>
        </p:spPr>
        <p:txBody>
          <a:bodyPr anchor="ctr">
            <a:normAutofit/>
          </a:bodyPr>
          <a:lstStyle/>
          <a:p>
            <a:pPr marL="457200" indent="-457200">
              <a:lnSpc>
                <a:spcPct val="90000"/>
              </a:lnSpc>
              <a:buFont typeface="Arial"/>
              <a:buChar char="•"/>
            </a:pPr>
            <a:r>
              <a:rPr lang="en-US" dirty="0">
                <a:solidFill>
                  <a:schemeClr val="tx1"/>
                </a:solidFill>
                <a:ea typeface="+mn-lt"/>
                <a:cs typeface="+mn-lt"/>
              </a:rPr>
              <a:t>A US-based housing company named Surprise Housing has decided  to enter the Australian market.</a:t>
            </a:r>
            <a:endParaRPr lang="en-US" dirty="0">
              <a:solidFill>
                <a:schemeClr val="tx1"/>
              </a:solidFill>
              <a:cs typeface="Calibri"/>
            </a:endParaRPr>
          </a:p>
          <a:p>
            <a:pPr>
              <a:lnSpc>
                <a:spcPct val="90000"/>
              </a:lnSpc>
            </a:pPr>
            <a:endParaRPr lang="en-US" dirty="0">
              <a:solidFill>
                <a:schemeClr val="tx1"/>
              </a:solidFill>
              <a:cs typeface="Calibri"/>
            </a:endParaRPr>
          </a:p>
          <a:p>
            <a:pPr marL="457200" indent="-457200">
              <a:lnSpc>
                <a:spcPct val="90000"/>
              </a:lnSpc>
              <a:buFont typeface="Arial"/>
              <a:buChar char="•"/>
            </a:pPr>
            <a:r>
              <a:rPr lang="en-US" dirty="0">
                <a:solidFill>
                  <a:schemeClr val="tx1"/>
                </a:solidFill>
                <a:cs typeface="Calibri"/>
              </a:rPr>
              <a:t>The company uses data analytics to  purchase houses at a price below their actual values and flip them  at a higher price. For the same purpose, the company has collected  a data set from the sale of houses in Australia.</a:t>
            </a:r>
            <a:endParaRPr lang="en-US" dirty="0">
              <a:solidFill>
                <a:schemeClr val="tx1"/>
              </a:solidFill>
              <a:ea typeface="+mn-lt"/>
              <a:cs typeface="+mn-lt"/>
            </a:endParaRPr>
          </a:p>
          <a:p>
            <a:pPr marL="457200" indent="-457200">
              <a:lnSpc>
                <a:spcPct val="90000"/>
              </a:lnSpc>
              <a:buFont typeface="Arial"/>
              <a:buChar char="•"/>
            </a:pPr>
            <a:endParaRPr lang="en-US" dirty="0">
              <a:solidFill>
                <a:schemeClr val="tx1"/>
              </a:solidFill>
              <a:cs typeface="Calibri"/>
            </a:endParaRPr>
          </a:p>
          <a:p>
            <a:pPr marL="457200" indent="-457200">
              <a:lnSpc>
                <a:spcPct val="90000"/>
              </a:lnSpc>
              <a:buFont typeface="Arial"/>
              <a:buChar char="•"/>
            </a:pPr>
            <a:r>
              <a:rPr lang="en-US" dirty="0">
                <a:solidFill>
                  <a:schemeClr val="tx1"/>
                </a:solidFill>
                <a:ea typeface="+mn-lt"/>
                <a:cs typeface="+mn-lt"/>
              </a:rPr>
              <a:t>We are required to build a model using Machine Learning in order  to predict the actual value of the prospective properties and decide  whether to invest in them or not.</a:t>
            </a:r>
          </a:p>
          <a:p>
            <a:pPr>
              <a:lnSpc>
                <a:spcPct val="90000"/>
              </a:lnSpc>
            </a:pPr>
            <a:endParaRPr lang="en-US" dirty="0">
              <a:solidFill>
                <a:schemeClr val="tx1"/>
              </a:solidFill>
            </a:endParaRPr>
          </a:p>
        </p:txBody>
      </p:sp>
    </p:spTree>
    <p:extLst>
      <p:ext uri="{BB962C8B-B14F-4D97-AF65-F5344CB8AC3E}">
        <p14:creationId xmlns:p14="http://schemas.microsoft.com/office/powerpoint/2010/main" val="341625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179E7987-32F2-4895-A519-494648C70327}"/>
              </a:ext>
            </a:extLst>
          </p:cNvPr>
          <p:cNvPicPr>
            <a:picLocks noChangeAspect="1"/>
          </p:cNvPicPr>
          <p:nvPr/>
        </p:nvPicPr>
        <p:blipFill rotWithShape="1">
          <a:blip r:embed="rId3"/>
          <a:srcRect r="125"/>
          <a:stretch/>
        </p:blipFill>
        <p:spPr>
          <a:xfrm>
            <a:off x="-8622" y="10"/>
            <a:ext cx="6096000" cy="6857990"/>
          </a:xfrm>
          <a:prstGeom prst="rect">
            <a:avLst/>
          </a:prstGeom>
        </p:spPr>
      </p:pic>
      <p:pic>
        <p:nvPicPr>
          <p:cNvPr id="11"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981D6FB-E3EF-4944-BC69-A96DBF18DDE5}"/>
              </a:ext>
            </a:extLst>
          </p:cNvPr>
          <p:cNvSpPr>
            <a:spLocks noGrp="1"/>
          </p:cNvSpPr>
          <p:nvPr>
            <p:ph type="title"/>
          </p:nvPr>
        </p:nvSpPr>
        <p:spPr>
          <a:xfrm>
            <a:off x="6400800" y="609600"/>
            <a:ext cx="5037817" cy="970450"/>
          </a:xfrm>
        </p:spPr>
        <p:txBody>
          <a:bodyPr anchor="b">
            <a:normAutofit/>
          </a:bodyPr>
          <a:lstStyle/>
          <a:p>
            <a:pPr algn="l">
              <a:lnSpc>
                <a:spcPct val="90000"/>
              </a:lnSpc>
            </a:pPr>
            <a:r>
              <a:rPr lang="en-IN" sz="3200" b="1" u="sng" dirty="0">
                <a:latin typeface="Calibri"/>
                <a:cs typeface="Calibri"/>
              </a:rPr>
              <a:t>EDA steps and Visualization</a:t>
            </a:r>
            <a:endParaRPr lang="en-US" sz="3200" u="sng" dirty="0"/>
          </a:p>
        </p:txBody>
      </p:sp>
      <p:sp>
        <p:nvSpPr>
          <p:cNvPr id="3" name="Content Placeholder 2">
            <a:extLst>
              <a:ext uri="{FF2B5EF4-FFF2-40B4-BE49-F238E27FC236}">
                <a16:creationId xmlns:a16="http://schemas.microsoft.com/office/drawing/2014/main" id="{D0C4CFAC-92CD-488D-A189-19A28F22A078}"/>
              </a:ext>
            </a:extLst>
          </p:cNvPr>
          <p:cNvSpPr>
            <a:spLocks noGrp="1"/>
          </p:cNvSpPr>
          <p:nvPr>
            <p:ph idx="1"/>
          </p:nvPr>
        </p:nvSpPr>
        <p:spPr>
          <a:xfrm>
            <a:off x="6900493" y="1732449"/>
            <a:ext cx="4403596" cy="4058751"/>
          </a:xfrm>
        </p:spPr>
        <p:txBody>
          <a:bodyPr anchor="t">
            <a:normAutofit/>
          </a:bodyPr>
          <a:lstStyle/>
          <a:p>
            <a:pPr marL="0" indent="0">
              <a:lnSpc>
                <a:spcPct val="90000"/>
              </a:lnSpc>
              <a:buNone/>
            </a:pPr>
            <a:endParaRPr lang="en-IN" sz="1500" b="1" dirty="0">
              <a:ea typeface="+mn-lt"/>
              <a:cs typeface="+mn-lt"/>
            </a:endParaRPr>
          </a:p>
          <a:p>
            <a:pPr marL="0" indent="0">
              <a:lnSpc>
                <a:spcPct val="90000"/>
              </a:lnSpc>
              <a:buNone/>
            </a:pPr>
            <a:endParaRPr lang="en-IN" sz="1500" b="1" dirty="0">
              <a:ea typeface="+mn-lt"/>
              <a:cs typeface="+mn-lt"/>
            </a:endParaRPr>
          </a:p>
          <a:p>
            <a:pPr marL="0" indent="0">
              <a:lnSpc>
                <a:spcPct val="90000"/>
              </a:lnSpc>
              <a:buNone/>
            </a:pPr>
            <a:endParaRPr lang="en-US" sz="1500" dirty="0">
              <a:ea typeface="+mn-lt"/>
              <a:cs typeface="+mn-lt"/>
            </a:endParaRPr>
          </a:p>
          <a:p>
            <a:pPr marL="0" indent="0">
              <a:lnSpc>
                <a:spcPct val="90000"/>
              </a:lnSpc>
              <a:buNone/>
            </a:pPr>
            <a:endParaRPr lang="en-US" sz="1500" dirty="0">
              <a:ea typeface="+mn-lt"/>
              <a:cs typeface="+mn-lt"/>
            </a:endParaRPr>
          </a:p>
          <a:p>
            <a:pPr marL="0" indent="0">
              <a:lnSpc>
                <a:spcPct val="90000"/>
              </a:lnSpc>
              <a:buNone/>
            </a:pPr>
            <a:endParaRPr lang="en-US" sz="1500" dirty="0">
              <a:ea typeface="+mn-lt"/>
              <a:cs typeface="+mn-lt"/>
            </a:endParaRPr>
          </a:p>
          <a:p>
            <a:pPr marL="0" indent="0">
              <a:lnSpc>
                <a:spcPct val="90000"/>
              </a:lnSpc>
              <a:buNone/>
            </a:pPr>
            <a:endParaRPr lang="en-US" sz="1500" dirty="0">
              <a:ea typeface="+mn-lt"/>
              <a:cs typeface="+mn-lt"/>
            </a:endParaRPr>
          </a:p>
          <a:p>
            <a:pPr marL="0" indent="0">
              <a:lnSpc>
                <a:spcPct val="90000"/>
              </a:lnSpc>
              <a:buNone/>
            </a:pPr>
            <a:endParaRPr lang="en-US" sz="1500" dirty="0">
              <a:ea typeface="+mn-lt"/>
              <a:cs typeface="+mn-lt"/>
            </a:endParaRPr>
          </a:p>
          <a:p>
            <a:pPr marL="0" indent="0">
              <a:lnSpc>
                <a:spcPct val="90000"/>
              </a:lnSpc>
              <a:buNone/>
            </a:pPr>
            <a:endParaRPr lang="en-US" sz="1500" dirty="0">
              <a:ea typeface="+mn-lt"/>
              <a:cs typeface="+mn-lt"/>
            </a:endParaRPr>
          </a:p>
          <a:p>
            <a:pPr marL="0" indent="0">
              <a:lnSpc>
                <a:spcPct val="90000"/>
              </a:lnSpc>
              <a:buNone/>
            </a:pPr>
            <a:endParaRPr lang="en-US" sz="1500" dirty="0">
              <a:ea typeface="+mn-lt"/>
              <a:cs typeface="+mn-lt"/>
            </a:endParaRPr>
          </a:p>
          <a:p>
            <a:pPr>
              <a:lnSpc>
                <a:spcPct val="90000"/>
              </a:lnSpc>
              <a:buNone/>
            </a:pPr>
            <a:r>
              <a:rPr lang="en-IN" dirty="0">
                <a:ea typeface="+mn-lt"/>
                <a:cs typeface="+mn-lt"/>
              </a:rPr>
              <a:t>Observation:</a:t>
            </a:r>
            <a:endParaRPr lang="en-US" dirty="0">
              <a:ea typeface="+mn-lt"/>
              <a:cs typeface="+mn-lt"/>
            </a:endParaRPr>
          </a:p>
          <a:p>
            <a:pPr>
              <a:lnSpc>
                <a:spcPct val="90000"/>
              </a:lnSpc>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p:txBody>
      </p:sp>
    </p:spTree>
    <p:extLst>
      <p:ext uri="{BB962C8B-B14F-4D97-AF65-F5344CB8AC3E}">
        <p14:creationId xmlns:p14="http://schemas.microsoft.com/office/powerpoint/2010/main" val="59144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86AFE-3DCD-4758-99AA-52438D300E6F}"/>
              </a:ext>
            </a:extLst>
          </p:cNvPr>
          <p:cNvSpPr>
            <a:spLocks noGrp="1"/>
          </p:cNvSpPr>
          <p:nvPr>
            <p:ph type="title"/>
          </p:nvPr>
        </p:nvSpPr>
        <p:spPr>
          <a:xfrm>
            <a:off x="530936" y="2237361"/>
            <a:ext cx="4105072" cy="1731524"/>
          </a:xfrm>
        </p:spPr>
        <p:txBody>
          <a:bodyPr anchor="b">
            <a:normAutofit/>
          </a:bodyPr>
          <a:lstStyle/>
          <a:p>
            <a:pPr algn="l">
              <a:lnSpc>
                <a:spcPct val="90000"/>
              </a:lnSpc>
            </a:pPr>
            <a:r>
              <a:rPr lang="en-IN" sz="2000" dirty="0">
                <a:ln>
                  <a:solidFill>
                    <a:srgbClr val="404040">
                      <a:alpha val="10000"/>
                    </a:srgbClr>
                  </a:solidFill>
                </a:ln>
                <a:solidFill>
                  <a:srgbClr val="DADADA"/>
                </a:solidFill>
                <a:cs typeface="Segoe UI"/>
              </a:rPr>
              <a:t>Observation:</a:t>
            </a:r>
            <a:r>
              <a:rPr lang="en-US" sz="2000" dirty="0">
                <a:ln>
                  <a:solidFill>
                    <a:srgbClr val="404040">
                      <a:alpha val="10000"/>
                    </a:srgbClr>
                  </a:solidFill>
                </a:ln>
                <a:solidFill>
                  <a:srgbClr val="DADADA"/>
                </a:solidFill>
                <a:cs typeface="Calibri"/>
              </a:rPr>
              <a:t> </a:t>
            </a:r>
          </a:p>
          <a:p>
            <a:pPr algn="l">
              <a:lnSpc>
                <a:spcPct val="90000"/>
              </a:lnSpc>
            </a:pPr>
            <a:r>
              <a:rPr lang="en-IN" sz="2000" dirty="0">
                <a:ln>
                  <a:solidFill>
                    <a:srgbClr val="404040">
                      <a:alpha val="10000"/>
                    </a:srgbClr>
                  </a:solidFill>
                </a:ln>
                <a:solidFill>
                  <a:srgbClr val="DADADA"/>
                </a:solidFill>
                <a:cs typeface="Segoe UI"/>
              </a:rPr>
              <a:t>    </a:t>
            </a:r>
            <a:r>
              <a:rPr lang="en-US" sz="2000" dirty="0">
                <a:ln>
                  <a:solidFill>
                    <a:srgbClr val="404040">
                      <a:alpha val="10000"/>
                    </a:srgbClr>
                  </a:solidFill>
                </a:ln>
                <a:solidFill>
                  <a:srgbClr val="DADADA"/>
                </a:solidFill>
                <a:cs typeface="Calibri"/>
              </a:rPr>
              <a:t> </a:t>
            </a:r>
            <a:r>
              <a:rPr lang="en-IN" sz="2000" dirty="0">
                <a:ln>
                  <a:solidFill>
                    <a:srgbClr val="404040">
                      <a:alpha val="10000"/>
                    </a:srgbClr>
                  </a:solidFill>
                </a:ln>
                <a:solidFill>
                  <a:srgbClr val="DADADA"/>
                </a:solidFill>
                <a:cs typeface="Segoe UI"/>
              </a:rPr>
              <a:t>Maximum, 928 number of </a:t>
            </a:r>
            <a:r>
              <a:rPr lang="en-IN" sz="2000" dirty="0" err="1">
                <a:ln>
                  <a:solidFill>
                    <a:srgbClr val="404040">
                      <a:alpha val="10000"/>
                    </a:srgbClr>
                  </a:solidFill>
                </a:ln>
                <a:solidFill>
                  <a:srgbClr val="DADADA"/>
                </a:solidFill>
                <a:cs typeface="Segoe UI"/>
              </a:rPr>
              <a:t>MSZoning</a:t>
            </a:r>
            <a:r>
              <a:rPr lang="en-IN" sz="2000" dirty="0">
                <a:ln>
                  <a:solidFill>
                    <a:srgbClr val="404040">
                      <a:alpha val="10000"/>
                    </a:srgbClr>
                  </a:solidFill>
                </a:ln>
                <a:solidFill>
                  <a:srgbClr val="DADADA"/>
                </a:solidFill>
                <a:cs typeface="Segoe UI"/>
              </a:rPr>
              <a:t> are RL.</a:t>
            </a:r>
            <a:r>
              <a:rPr lang="en-US" sz="2000" dirty="0">
                <a:ln>
                  <a:solidFill>
                    <a:srgbClr val="404040">
                      <a:alpha val="10000"/>
                    </a:srgbClr>
                  </a:solidFill>
                </a:ln>
                <a:solidFill>
                  <a:srgbClr val="DADADA"/>
                </a:solidFill>
                <a:cs typeface="Calibri"/>
              </a:rPr>
              <a:t> </a:t>
            </a:r>
          </a:p>
        </p:txBody>
      </p:sp>
      <p:sp>
        <p:nvSpPr>
          <p:cNvPr id="15" name="Rectangle 14">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351FD44F-FCD8-46E9-85D7-A956EBA4E23D}"/>
              </a:ext>
            </a:extLst>
          </p:cNvPr>
          <p:cNvPicPr>
            <a:picLocks noChangeAspect="1"/>
          </p:cNvPicPr>
          <p:nvPr/>
        </p:nvPicPr>
        <p:blipFill>
          <a:blip r:embed="rId2"/>
          <a:stretch>
            <a:fillRect/>
          </a:stretch>
        </p:blipFill>
        <p:spPr>
          <a:xfrm>
            <a:off x="5748202" y="1438360"/>
            <a:ext cx="4421111" cy="3835314"/>
          </a:xfrm>
          <a:prstGeom prst="rect">
            <a:avLst/>
          </a:prstGeom>
        </p:spPr>
      </p:pic>
    </p:spTree>
    <p:extLst>
      <p:ext uri="{BB962C8B-B14F-4D97-AF65-F5344CB8AC3E}">
        <p14:creationId xmlns:p14="http://schemas.microsoft.com/office/powerpoint/2010/main" val="299830988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913795" y="1732449"/>
            <a:ext cx="3078749" cy="40587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buClr>
                <a:schemeClr val="tx2"/>
              </a:buClr>
              <a:buSzPct val="70000"/>
              <a:buFont typeface="Wingdings 2" charset="2"/>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Observation: </a:t>
            </a:r>
          </a:p>
          <a:p>
            <a:pPr>
              <a:spcBef>
                <a:spcPct val="20000"/>
              </a:spcBef>
              <a:spcAft>
                <a:spcPts val="600"/>
              </a:spcAft>
              <a:buClr>
                <a:schemeClr val="tx2"/>
              </a:buClr>
              <a:buSzPct val="70000"/>
              <a:buFont typeface="Wingdings 2" charset="2"/>
            </a:pP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SalePrice</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is maximum with IR2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LotShape</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p:txBody>
      </p:sp>
      <p:pic>
        <p:nvPicPr>
          <p:cNvPr id="8" name="Picture 7">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2" name="Picture 2" descr="Chart, bar chart&#10;&#10;Description automatically generated">
            <a:extLst>
              <a:ext uri="{FF2B5EF4-FFF2-40B4-BE49-F238E27FC236}">
                <a16:creationId xmlns:a16="http://schemas.microsoft.com/office/drawing/2014/main" id="{93EA02FD-6672-448D-90FC-DC275FF7B883}"/>
              </a:ext>
            </a:extLst>
          </p:cNvPr>
          <p:cNvPicPr>
            <a:picLocks noChangeAspect="1"/>
          </p:cNvPicPr>
          <p:nvPr/>
        </p:nvPicPr>
        <p:blipFill rotWithShape="1">
          <a:blip r:embed="rId4"/>
          <a:srcRect t="4714" b="17041"/>
          <a:stretch/>
        </p:blipFill>
        <p:spPr>
          <a:xfrm>
            <a:off x="4654295" y="10"/>
            <a:ext cx="7537705" cy="6857990"/>
          </a:xfrm>
          <a:prstGeom prst="rect">
            <a:avLst/>
          </a:prstGeom>
        </p:spPr>
      </p:pic>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rotWithShape="1">
          <a:blip r:embed="rId3"/>
          <a:srcRect r="1779" b="1"/>
          <a:stretch/>
        </p:blipFill>
        <p:spPr>
          <a:xfrm>
            <a:off x="1" y="10"/>
            <a:ext cx="12192000" cy="6857990"/>
          </a:xfrm>
          <a:prstGeom prst="rect">
            <a:avLst/>
          </a:prstGeom>
        </p:spPr>
      </p:pic>
      <p:sp useBgFill="1">
        <p:nvSpPr>
          <p:cNvPr id="8"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48093" y="1371604"/>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A6111420-9C97-4A8A-892D-0C18F128324E}"/>
              </a:ext>
            </a:extLst>
          </p:cNvPr>
          <p:cNvSpPr txBox="1"/>
          <p:nvPr/>
        </p:nvSpPr>
        <p:spPr>
          <a:xfrm>
            <a:off x="7780424" y="1968238"/>
            <a:ext cx="3531684" cy="36791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buClr>
                <a:schemeClr val="tx2"/>
              </a:buClr>
              <a:buSzPct val="70000"/>
              <a:buFont typeface="Wingdings 2" charset="2"/>
            </a:pP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Observation: </a:t>
            </a:r>
          </a:p>
          <a:p>
            <a:pPr>
              <a:spcBef>
                <a:spcPct val="20000"/>
              </a:spcBef>
              <a:spcAft>
                <a:spcPts val="600"/>
              </a:spcAft>
              <a:buClr>
                <a:schemeClr val="tx2"/>
              </a:buClr>
              <a:buSzPct val="70000"/>
              <a:buFont typeface="Wingdings 2" charset="2"/>
            </a:pP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SalePrice is maximum with Ex kitchenQual and CentralAir. </a:t>
            </a:r>
          </a:p>
        </p:txBody>
      </p:sp>
    </p:spTree>
    <p:extLst>
      <p:ext uri="{BB962C8B-B14F-4D97-AF65-F5344CB8AC3E}">
        <p14:creationId xmlns:p14="http://schemas.microsoft.com/office/powerpoint/2010/main" val="89135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30</TotalTime>
  <Words>888</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Calisto MT</vt:lpstr>
      <vt:lpstr>Wingdings 2</vt:lpstr>
      <vt:lpstr>WordVisi_MSFontService</vt:lpstr>
      <vt:lpstr>Slate</vt:lpstr>
      <vt:lpstr>Project presentation on :-   PFA HOUSING PROJECT</vt:lpstr>
      <vt:lpstr>Table Of Contents :-</vt:lpstr>
      <vt:lpstr>INTRODUCTION Problem statement and understanding  </vt:lpstr>
      <vt:lpstr>EDA steps and Visualization</vt:lpstr>
      <vt:lpstr>Observation:       Maximum, 928 number of MSZoning are RL.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PFA HOUSING PROJECT</dc:title>
  <dc:creator>Pittala, Dheerajkumar</dc:creator>
  <cp:lastModifiedBy>Pittala, Dheerajkumar</cp:lastModifiedBy>
  <cp:revision>23</cp:revision>
  <dcterms:created xsi:type="dcterms:W3CDTF">2021-10-28T13:37:07Z</dcterms:created>
  <dcterms:modified xsi:type="dcterms:W3CDTF">2021-10-28T14:07:36Z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759c52-a6db-4813-b00f-5ea20e29646d_Enabled">
    <vt:lpwstr>true</vt:lpwstr>
  </property>
  <property fmtid="{D5CDD505-2E9C-101B-9397-08002B2CF9AE}" pid="3" name="MSIP_Label_34759c52-a6db-4813-b00f-5ea20e29646d_SetDate">
    <vt:lpwstr>2021-10-28T13:42:54Z</vt:lpwstr>
  </property>
  <property fmtid="{D5CDD505-2E9C-101B-9397-08002B2CF9AE}" pid="4" name="MSIP_Label_34759c52-a6db-4813-b00f-5ea20e29646d_Method">
    <vt:lpwstr>Privileged</vt:lpwstr>
  </property>
  <property fmtid="{D5CDD505-2E9C-101B-9397-08002B2CF9AE}" pid="5" name="MSIP_Label_34759c52-a6db-4813-b00f-5ea20e29646d_Name">
    <vt:lpwstr>Public</vt:lpwstr>
  </property>
  <property fmtid="{D5CDD505-2E9C-101B-9397-08002B2CF9AE}" pid="6" name="MSIP_Label_34759c52-a6db-4813-b00f-5ea20e29646d_SiteId">
    <vt:lpwstr>945c199a-83a2-4e80-9f8c-5a91be5752dd</vt:lpwstr>
  </property>
  <property fmtid="{D5CDD505-2E9C-101B-9397-08002B2CF9AE}" pid="7" name="MSIP_Label_34759c52-a6db-4813-b00f-5ea20e29646d_ActionId">
    <vt:lpwstr>1e5383e3-e38c-4b98-a928-29a074d49481</vt:lpwstr>
  </property>
  <property fmtid="{D5CDD505-2E9C-101B-9397-08002B2CF9AE}" pid="8" name="MSIP_Label_34759c52-a6db-4813-b00f-5ea20e29646d_ContentBits">
    <vt:lpwstr>0</vt:lpwstr>
  </property>
</Properties>
</file>