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9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1B2B2B-09C8-4EE3-BBF2-B1007F33F1C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3DF3E77-D21C-49DA-8C59-5CD6E4611EB8}">
      <dgm:prSet/>
      <dgm:spPr/>
      <dgm:t>
        <a:bodyPr/>
        <a:lstStyle/>
        <a:p>
          <a:r>
            <a:rPr lang="en-IN"/>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a:p>
      </dgm:t>
    </dgm:pt>
    <dgm:pt modelId="{73D6EC66-934D-4D9C-953E-93E364B8DFF8}" type="parTrans" cxnId="{C70583D7-9C0B-4BE9-A5F4-27D8328A76ED}">
      <dgm:prSet/>
      <dgm:spPr/>
      <dgm:t>
        <a:bodyPr/>
        <a:lstStyle/>
        <a:p>
          <a:endParaRPr lang="en-US"/>
        </a:p>
      </dgm:t>
    </dgm:pt>
    <dgm:pt modelId="{5DE9DE02-FC30-44BA-987A-1409E80B875F}" type="sibTrans" cxnId="{C70583D7-9C0B-4BE9-A5F4-27D8328A76ED}">
      <dgm:prSet/>
      <dgm:spPr/>
      <dgm:t>
        <a:bodyPr/>
        <a:lstStyle/>
        <a:p>
          <a:endParaRPr lang="en-US"/>
        </a:p>
      </dgm:t>
    </dgm:pt>
    <dgm:pt modelId="{EAA53AD6-3335-4A36-8BCD-045804F06A3E}">
      <dgm:prSet/>
      <dgm:spPr/>
      <dgm:t>
        <a:bodyPr/>
        <a:lstStyle/>
        <a:p>
          <a:r>
            <a:rPr lang="en-IN"/>
            <a:t>Online hate, described as abusive language, aggression, cyberbullying, hatefulness and many others has been identified as a major threat on online social media platforms. Social media platforms are the most prominent grounds for such toxic behaviour.   </a:t>
          </a:r>
          <a:endParaRPr lang="en-US"/>
        </a:p>
      </dgm:t>
    </dgm:pt>
    <dgm:pt modelId="{9100C331-0491-4D5A-ABEA-D6F37F50145F}" type="parTrans" cxnId="{EA09DBAB-AED3-44DA-9E70-5FE9DAE4C887}">
      <dgm:prSet/>
      <dgm:spPr/>
      <dgm:t>
        <a:bodyPr/>
        <a:lstStyle/>
        <a:p>
          <a:endParaRPr lang="en-US"/>
        </a:p>
      </dgm:t>
    </dgm:pt>
    <dgm:pt modelId="{6629796C-743D-406C-9F75-5241B81B79C1}" type="sibTrans" cxnId="{EA09DBAB-AED3-44DA-9E70-5FE9DAE4C887}">
      <dgm:prSet/>
      <dgm:spPr/>
      <dgm:t>
        <a:bodyPr/>
        <a:lstStyle/>
        <a:p>
          <a:endParaRPr lang="en-US"/>
        </a:p>
      </dgm:t>
    </dgm:pt>
    <dgm:pt modelId="{81717EBD-87CC-49DB-A025-758C7DF2F41C}">
      <dgm:prSet/>
      <dgm:spPr/>
      <dgm:t>
        <a:bodyPr/>
        <a:lstStyle/>
        <a:p>
          <a:r>
            <a:rPr lang="en-IN"/>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a:p>
      </dgm:t>
    </dgm:pt>
    <dgm:pt modelId="{F332D101-4FBF-4F97-AAF2-F4526A6BBEC7}" type="parTrans" cxnId="{F4C14708-1AFC-4984-9F34-D7093291B3DD}">
      <dgm:prSet/>
      <dgm:spPr/>
      <dgm:t>
        <a:bodyPr/>
        <a:lstStyle/>
        <a:p>
          <a:endParaRPr lang="en-US"/>
        </a:p>
      </dgm:t>
    </dgm:pt>
    <dgm:pt modelId="{365A93DE-5D46-4663-ABD5-28E036B01DB7}" type="sibTrans" cxnId="{F4C14708-1AFC-4984-9F34-D7093291B3DD}">
      <dgm:prSet/>
      <dgm:spPr/>
      <dgm:t>
        <a:bodyPr/>
        <a:lstStyle/>
        <a:p>
          <a:endParaRPr lang="en-US"/>
        </a:p>
      </dgm:t>
    </dgm:pt>
    <dgm:pt modelId="{0470D050-8D7D-4CDF-9250-4C1E60B52859}">
      <dgm:prSet/>
      <dgm:spPr/>
      <dgm:t>
        <a:bodyPr/>
        <a:lstStyle/>
        <a:p>
          <a:r>
            <a:rPr lang="en-IN"/>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a:p>
      </dgm:t>
    </dgm:pt>
    <dgm:pt modelId="{E8D2E79A-468B-471B-8B04-1AE42E8B5939}" type="parTrans" cxnId="{E3468851-52FE-49AF-9A8C-C25F4D9B83DE}">
      <dgm:prSet/>
      <dgm:spPr/>
      <dgm:t>
        <a:bodyPr/>
        <a:lstStyle/>
        <a:p>
          <a:endParaRPr lang="en-US"/>
        </a:p>
      </dgm:t>
    </dgm:pt>
    <dgm:pt modelId="{4C532DCC-2DAF-4830-A0FF-F97FF8515733}" type="sibTrans" cxnId="{E3468851-52FE-49AF-9A8C-C25F4D9B83DE}">
      <dgm:prSet/>
      <dgm:spPr/>
      <dgm:t>
        <a:bodyPr/>
        <a:lstStyle/>
        <a:p>
          <a:endParaRPr lang="en-US"/>
        </a:p>
      </dgm:t>
    </dgm:pt>
    <dgm:pt modelId="{2A08411A-E7DD-4753-B256-A1A61C2569FF}">
      <dgm:prSet/>
      <dgm:spPr/>
      <dgm:t>
        <a:bodyPr/>
        <a:lstStyle/>
        <a:p>
          <a:r>
            <a:rPr lang="en-IN"/>
            <a:t>Our goal is to build a prototype of online hate and abuse comment classifier which can used to classify hate and offensive comments so that it can be controlled and restricted from spreading hatred and cyberbullying</a:t>
          </a:r>
          <a:endParaRPr lang="en-US"/>
        </a:p>
      </dgm:t>
    </dgm:pt>
    <dgm:pt modelId="{D8D9F783-11ED-46D0-81BE-0E949B953FC8}" type="parTrans" cxnId="{951A7536-EAC0-4913-8034-9C5D88075BCC}">
      <dgm:prSet/>
      <dgm:spPr/>
      <dgm:t>
        <a:bodyPr/>
        <a:lstStyle/>
        <a:p>
          <a:endParaRPr lang="en-US"/>
        </a:p>
      </dgm:t>
    </dgm:pt>
    <dgm:pt modelId="{1E145709-BB47-41BA-97C1-8F933D210A78}" type="sibTrans" cxnId="{951A7536-EAC0-4913-8034-9C5D88075BCC}">
      <dgm:prSet/>
      <dgm:spPr/>
      <dgm:t>
        <a:bodyPr/>
        <a:lstStyle/>
        <a:p>
          <a:endParaRPr lang="en-US"/>
        </a:p>
      </dgm:t>
    </dgm:pt>
    <dgm:pt modelId="{70CF63CF-4503-471C-8698-C4026C836E62}" type="pres">
      <dgm:prSet presAssocID="{B21B2B2B-09C8-4EE3-BBF2-B1007F33F1C5}" presName="linear" presStyleCnt="0">
        <dgm:presLayoutVars>
          <dgm:animLvl val="lvl"/>
          <dgm:resizeHandles val="exact"/>
        </dgm:presLayoutVars>
      </dgm:prSet>
      <dgm:spPr/>
    </dgm:pt>
    <dgm:pt modelId="{F9DFD80F-90EA-439E-9941-3AD979B01EDB}" type="pres">
      <dgm:prSet presAssocID="{33DF3E77-D21C-49DA-8C59-5CD6E4611EB8}" presName="parentText" presStyleLbl="node1" presStyleIdx="0" presStyleCnt="5">
        <dgm:presLayoutVars>
          <dgm:chMax val="0"/>
          <dgm:bulletEnabled val="1"/>
        </dgm:presLayoutVars>
      </dgm:prSet>
      <dgm:spPr/>
    </dgm:pt>
    <dgm:pt modelId="{4DF79F4D-6E66-4B31-803A-F70E778F2DF5}" type="pres">
      <dgm:prSet presAssocID="{5DE9DE02-FC30-44BA-987A-1409E80B875F}" presName="spacer" presStyleCnt="0"/>
      <dgm:spPr/>
    </dgm:pt>
    <dgm:pt modelId="{BE8AFA70-C140-4DEF-A834-79E3AF7F4F28}" type="pres">
      <dgm:prSet presAssocID="{EAA53AD6-3335-4A36-8BCD-045804F06A3E}" presName="parentText" presStyleLbl="node1" presStyleIdx="1" presStyleCnt="5">
        <dgm:presLayoutVars>
          <dgm:chMax val="0"/>
          <dgm:bulletEnabled val="1"/>
        </dgm:presLayoutVars>
      </dgm:prSet>
      <dgm:spPr/>
    </dgm:pt>
    <dgm:pt modelId="{CD1DE0F6-B590-4CF7-8ED2-B2EA2038C61E}" type="pres">
      <dgm:prSet presAssocID="{6629796C-743D-406C-9F75-5241B81B79C1}" presName="spacer" presStyleCnt="0"/>
      <dgm:spPr/>
    </dgm:pt>
    <dgm:pt modelId="{68171A31-A757-4998-8381-5F4299047840}" type="pres">
      <dgm:prSet presAssocID="{81717EBD-87CC-49DB-A025-758C7DF2F41C}" presName="parentText" presStyleLbl="node1" presStyleIdx="2" presStyleCnt="5">
        <dgm:presLayoutVars>
          <dgm:chMax val="0"/>
          <dgm:bulletEnabled val="1"/>
        </dgm:presLayoutVars>
      </dgm:prSet>
      <dgm:spPr/>
    </dgm:pt>
    <dgm:pt modelId="{4E0E7565-F3AA-439E-A9C1-370582DAE5FE}" type="pres">
      <dgm:prSet presAssocID="{365A93DE-5D46-4663-ABD5-28E036B01DB7}" presName="spacer" presStyleCnt="0"/>
      <dgm:spPr/>
    </dgm:pt>
    <dgm:pt modelId="{F8FA3592-47A5-4803-85CD-2664C6E48178}" type="pres">
      <dgm:prSet presAssocID="{0470D050-8D7D-4CDF-9250-4C1E60B52859}" presName="parentText" presStyleLbl="node1" presStyleIdx="3" presStyleCnt="5">
        <dgm:presLayoutVars>
          <dgm:chMax val="0"/>
          <dgm:bulletEnabled val="1"/>
        </dgm:presLayoutVars>
      </dgm:prSet>
      <dgm:spPr/>
    </dgm:pt>
    <dgm:pt modelId="{8D62E5A9-430E-434F-9333-2A206FD3D8E5}" type="pres">
      <dgm:prSet presAssocID="{4C532DCC-2DAF-4830-A0FF-F97FF8515733}" presName="spacer" presStyleCnt="0"/>
      <dgm:spPr/>
    </dgm:pt>
    <dgm:pt modelId="{1140362E-B812-42B9-99A0-412884EF03E4}" type="pres">
      <dgm:prSet presAssocID="{2A08411A-E7DD-4753-B256-A1A61C2569FF}" presName="parentText" presStyleLbl="node1" presStyleIdx="4" presStyleCnt="5">
        <dgm:presLayoutVars>
          <dgm:chMax val="0"/>
          <dgm:bulletEnabled val="1"/>
        </dgm:presLayoutVars>
      </dgm:prSet>
      <dgm:spPr/>
    </dgm:pt>
  </dgm:ptLst>
  <dgm:cxnLst>
    <dgm:cxn modelId="{F4C14708-1AFC-4984-9F34-D7093291B3DD}" srcId="{B21B2B2B-09C8-4EE3-BBF2-B1007F33F1C5}" destId="{81717EBD-87CC-49DB-A025-758C7DF2F41C}" srcOrd="2" destOrd="0" parTransId="{F332D101-4FBF-4F97-AAF2-F4526A6BBEC7}" sibTransId="{365A93DE-5D46-4663-ABD5-28E036B01DB7}"/>
    <dgm:cxn modelId="{951A7536-EAC0-4913-8034-9C5D88075BCC}" srcId="{B21B2B2B-09C8-4EE3-BBF2-B1007F33F1C5}" destId="{2A08411A-E7DD-4753-B256-A1A61C2569FF}" srcOrd="4" destOrd="0" parTransId="{D8D9F783-11ED-46D0-81BE-0E949B953FC8}" sibTransId="{1E145709-BB47-41BA-97C1-8F933D210A78}"/>
    <dgm:cxn modelId="{BF304549-9A32-4A30-B18E-2F92206DE16B}" type="presOf" srcId="{0470D050-8D7D-4CDF-9250-4C1E60B52859}" destId="{F8FA3592-47A5-4803-85CD-2664C6E48178}" srcOrd="0" destOrd="0" presId="urn:microsoft.com/office/officeart/2005/8/layout/vList2"/>
    <dgm:cxn modelId="{E3468851-52FE-49AF-9A8C-C25F4D9B83DE}" srcId="{B21B2B2B-09C8-4EE3-BBF2-B1007F33F1C5}" destId="{0470D050-8D7D-4CDF-9250-4C1E60B52859}" srcOrd="3" destOrd="0" parTransId="{E8D2E79A-468B-471B-8B04-1AE42E8B5939}" sibTransId="{4C532DCC-2DAF-4830-A0FF-F97FF8515733}"/>
    <dgm:cxn modelId="{131A4E74-0A9C-4A53-9A07-A3B2C7E1B15E}" type="presOf" srcId="{EAA53AD6-3335-4A36-8BCD-045804F06A3E}" destId="{BE8AFA70-C140-4DEF-A834-79E3AF7F4F28}" srcOrd="0" destOrd="0" presId="urn:microsoft.com/office/officeart/2005/8/layout/vList2"/>
    <dgm:cxn modelId="{70952E94-F760-4DD0-84C2-1FB35A086AD1}" type="presOf" srcId="{B21B2B2B-09C8-4EE3-BBF2-B1007F33F1C5}" destId="{70CF63CF-4503-471C-8698-C4026C836E62}" srcOrd="0" destOrd="0" presId="urn:microsoft.com/office/officeart/2005/8/layout/vList2"/>
    <dgm:cxn modelId="{A1F752A9-51FA-49D6-8FFF-5FECE4822C4A}" type="presOf" srcId="{33DF3E77-D21C-49DA-8C59-5CD6E4611EB8}" destId="{F9DFD80F-90EA-439E-9941-3AD979B01EDB}" srcOrd="0" destOrd="0" presId="urn:microsoft.com/office/officeart/2005/8/layout/vList2"/>
    <dgm:cxn modelId="{EA09DBAB-AED3-44DA-9E70-5FE9DAE4C887}" srcId="{B21B2B2B-09C8-4EE3-BBF2-B1007F33F1C5}" destId="{EAA53AD6-3335-4A36-8BCD-045804F06A3E}" srcOrd="1" destOrd="0" parTransId="{9100C331-0491-4D5A-ABEA-D6F37F50145F}" sibTransId="{6629796C-743D-406C-9F75-5241B81B79C1}"/>
    <dgm:cxn modelId="{ECEE52D1-74C9-4679-8147-F15DE8D674E2}" type="presOf" srcId="{81717EBD-87CC-49DB-A025-758C7DF2F41C}" destId="{68171A31-A757-4998-8381-5F4299047840}" srcOrd="0" destOrd="0" presId="urn:microsoft.com/office/officeart/2005/8/layout/vList2"/>
    <dgm:cxn modelId="{C70583D7-9C0B-4BE9-A5F4-27D8328A76ED}" srcId="{B21B2B2B-09C8-4EE3-BBF2-B1007F33F1C5}" destId="{33DF3E77-D21C-49DA-8C59-5CD6E4611EB8}" srcOrd="0" destOrd="0" parTransId="{73D6EC66-934D-4D9C-953E-93E364B8DFF8}" sibTransId="{5DE9DE02-FC30-44BA-987A-1409E80B875F}"/>
    <dgm:cxn modelId="{889F0EE7-BCAE-4349-94A4-BF3F43986CBE}" type="presOf" srcId="{2A08411A-E7DD-4753-B256-A1A61C2569FF}" destId="{1140362E-B812-42B9-99A0-412884EF03E4}" srcOrd="0" destOrd="0" presId="urn:microsoft.com/office/officeart/2005/8/layout/vList2"/>
    <dgm:cxn modelId="{FC4F17E5-653C-489D-A395-50803198EBA8}" type="presParOf" srcId="{70CF63CF-4503-471C-8698-C4026C836E62}" destId="{F9DFD80F-90EA-439E-9941-3AD979B01EDB}" srcOrd="0" destOrd="0" presId="urn:microsoft.com/office/officeart/2005/8/layout/vList2"/>
    <dgm:cxn modelId="{A533517A-FD35-4DAB-9556-DCF3CBAE9B64}" type="presParOf" srcId="{70CF63CF-4503-471C-8698-C4026C836E62}" destId="{4DF79F4D-6E66-4B31-803A-F70E778F2DF5}" srcOrd="1" destOrd="0" presId="urn:microsoft.com/office/officeart/2005/8/layout/vList2"/>
    <dgm:cxn modelId="{A82DF31C-F1AA-4644-B447-A451A9D54E67}" type="presParOf" srcId="{70CF63CF-4503-471C-8698-C4026C836E62}" destId="{BE8AFA70-C140-4DEF-A834-79E3AF7F4F28}" srcOrd="2" destOrd="0" presId="urn:microsoft.com/office/officeart/2005/8/layout/vList2"/>
    <dgm:cxn modelId="{30FAC9CB-F594-4B00-A82A-19B1AAC749AC}" type="presParOf" srcId="{70CF63CF-4503-471C-8698-C4026C836E62}" destId="{CD1DE0F6-B590-4CF7-8ED2-B2EA2038C61E}" srcOrd="3" destOrd="0" presId="urn:microsoft.com/office/officeart/2005/8/layout/vList2"/>
    <dgm:cxn modelId="{7D20B542-8D23-43C9-96E8-956DFAD42FF5}" type="presParOf" srcId="{70CF63CF-4503-471C-8698-C4026C836E62}" destId="{68171A31-A757-4998-8381-5F4299047840}" srcOrd="4" destOrd="0" presId="urn:microsoft.com/office/officeart/2005/8/layout/vList2"/>
    <dgm:cxn modelId="{EC2BA841-5155-45F9-BC9E-061051C22C8A}" type="presParOf" srcId="{70CF63CF-4503-471C-8698-C4026C836E62}" destId="{4E0E7565-F3AA-439E-A9C1-370582DAE5FE}" srcOrd="5" destOrd="0" presId="urn:microsoft.com/office/officeart/2005/8/layout/vList2"/>
    <dgm:cxn modelId="{94AD21F3-534F-4B19-A7D9-D7022163A1FD}" type="presParOf" srcId="{70CF63CF-4503-471C-8698-C4026C836E62}" destId="{F8FA3592-47A5-4803-85CD-2664C6E48178}" srcOrd="6" destOrd="0" presId="urn:microsoft.com/office/officeart/2005/8/layout/vList2"/>
    <dgm:cxn modelId="{DBBEAB70-C758-4E09-A1A3-DBF08C798AF5}" type="presParOf" srcId="{70CF63CF-4503-471C-8698-C4026C836E62}" destId="{8D62E5A9-430E-434F-9333-2A206FD3D8E5}" srcOrd="7" destOrd="0" presId="urn:microsoft.com/office/officeart/2005/8/layout/vList2"/>
    <dgm:cxn modelId="{14012320-2856-489E-81C0-5D7DCFAE6C94}" type="presParOf" srcId="{70CF63CF-4503-471C-8698-C4026C836E62}" destId="{1140362E-B812-42B9-99A0-412884EF03E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C44BFE-E420-4844-AF64-D8FE2A41375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33E21A8-4A88-47E0-8D89-079EC9D3A5D3}">
      <dgm:prSet/>
      <dgm:spPr/>
      <dgm:t>
        <a:bodyPr/>
        <a:lstStyle/>
        <a:p>
          <a:r>
            <a:rPr lang="en-IN"/>
            <a:t>In the past few years its seen that the cases related to social media hatred have increased exponentially. The social media is turning into a dark venomous pit for people now a days. Online hate is the result of difference in opinion, race, religion, occupation, nationality etc.</a:t>
          </a:r>
          <a:endParaRPr lang="en-US"/>
        </a:p>
      </dgm:t>
    </dgm:pt>
    <dgm:pt modelId="{2E04D935-330E-4E04-95C3-FC273877D5B6}" type="parTrans" cxnId="{B9AA884B-A0E0-4EB1-9B8C-F546D98B27B1}">
      <dgm:prSet/>
      <dgm:spPr/>
      <dgm:t>
        <a:bodyPr/>
        <a:lstStyle/>
        <a:p>
          <a:endParaRPr lang="en-US"/>
        </a:p>
      </dgm:t>
    </dgm:pt>
    <dgm:pt modelId="{FBD92253-7E40-4DA8-9CC1-16748D3ECF41}" type="sibTrans" cxnId="{B9AA884B-A0E0-4EB1-9B8C-F546D98B27B1}">
      <dgm:prSet/>
      <dgm:spPr/>
      <dgm:t>
        <a:bodyPr/>
        <a:lstStyle/>
        <a:p>
          <a:endParaRPr lang="en-US"/>
        </a:p>
      </dgm:t>
    </dgm:pt>
    <dgm:pt modelId="{14A581E4-D1B4-4190-9657-FD4844111BB6}">
      <dgm:prSet/>
      <dgm:spPr/>
      <dgm:t>
        <a:bodyPr/>
        <a:lstStyle/>
        <a:p>
          <a:r>
            <a:rPr lang="en-IN"/>
            <a:t>In social media the people spreading or involved in such kind of activities uses filthy languages, aggression, images etc. to offend and gravely hurt the person on the other side. This is one of the major concerns now.</a:t>
          </a:r>
          <a:endParaRPr lang="en-US"/>
        </a:p>
      </dgm:t>
    </dgm:pt>
    <dgm:pt modelId="{D5875E91-63D3-4072-9B4A-BEEDB7E1214D}" type="parTrans" cxnId="{65355081-D3D0-4791-8678-8A5F40938B2B}">
      <dgm:prSet/>
      <dgm:spPr/>
      <dgm:t>
        <a:bodyPr/>
        <a:lstStyle/>
        <a:p>
          <a:endParaRPr lang="en-US"/>
        </a:p>
      </dgm:t>
    </dgm:pt>
    <dgm:pt modelId="{D724B9D7-79D1-41E6-B9FB-53F9908FBEFE}" type="sibTrans" cxnId="{65355081-D3D0-4791-8678-8A5F40938B2B}">
      <dgm:prSet/>
      <dgm:spPr/>
      <dgm:t>
        <a:bodyPr/>
        <a:lstStyle/>
        <a:p>
          <a:endParaRPr lang="en-US"/>
        </a:p>
      </dgm:t>
    </dgm:pt>
    <dgm:pt modelId="{42397B9D-DA6D-4C85-8162-36ED6EAA0E4A}">
      <dgm:prSet/>
      <dgm:spPr/>
      <dgm:t>
        <a:bodyPr/>
        <a:lstStyle/>
        <a:p>
          <a:r>
            <a:rPr lang="en-IN"/>
            <a:t>The result of such activities can be dangerous. It gives mental trauma to the victims making their lives miserable. People who are not aware of mental health online hate or cyber bullying become life threatening for them. Such cases are also at rise. It is also taking its toll on religions. Each day we can see an incident of fighting between people of different communities or religions due to offensive social media posts.</a:t>
          </a:r>
          <a:endParaRPr lang="en-US"/>
        </a:p>
      </dgm:t>
    </dgm:pt>
    <dgm:pt modelId="{B672E66C-5F98-4D32-AE24-BC65D5F62625}" type="parTrans" cxnId="{4A1BE14A-630A-4399-9764-9DB2E993E166}">
      <dgm:prSet/>
      <dgm:spPr/>
      <dgm:t>
        <a:bodyPr/>
        <a:lstStyle/>
        <a:p>
          <a:endParaRPr lang="en-US"/>
        </a:p>
      </dgm:t>
    </dgm:pt>
    <dgm:pt modelId="{C3F5D49D-F48A-4130-AB85-DD4D150EBC47}" type="sibTrans" cxnId="{4A1BE14A-630A-4399-9764-9DB2E993E166}">
      <dgm:prSet/>
      <dgm:spPr/>
      <dgm:t>
        <a:bodyPr/>
        <a:lstStyle/>
        <a:p>
          <a:endParaRPr lang="en-US"/>
        </a:p>
      </dgm:t>
    </dgm:pt>
    <dgm:pt modelId="{C7655700-234D-4391-947F-93BB2D5444FA}">
      <dgm:prSet/>
      <dgm:spPr/>
      <dgm:t>
        <a:bodyPr/>
        <a:lstStyle/>
        <a:p>
          <a:r>
            <a:rPr lang="en-US"/>
            <a:t>O</a:t>
          </a:r>
          <a:r>
            <a:rPr lang="en-IN"/>
            <a:t>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r>
            <a:rPr lang="en-US"/>
            <a:t>.</a:t>
          </a:r>
        </a:p>
      </dgm:t>
    </dgm:pt>
    <dgm:pt modelId="{6F5B5D71-3856-4D5D-BEC6-8485C859C9BC}" type="parTrans" cxnId="{2F34D0BA-1B47-4E36-A09E-81CD3747E04C}">
      <dgm:prSet/>
      <dgm:spPr/>
      <dgm:t>
        <a:bodyPr/>
        <a:lstStyle/>
        <a:p>
          <a:endParaRPr lang="en-US"/>
        </a:p>
      </dgm:t>
    </dgm:pt>
    <dgm:pt modelId="{BADFD4FF-8BD8-4DC8-9FDF-703CEDD87581}" type="sibTrans" cxnId="{2F34D0BA-1B47-4E36-A09E-81CD3747E04C}">
      <dgm:prSet/>
      <dgm:spPr/>
      <dgm:t>
        <a:bodyPr/>
        <a:lstStyle/>
        <a:p>
          <a:endParaRPr lang="en-US"/>
        </a:p>
      </dgm:t>
    </dgm:pt>
    <dgm:pt modelId="{ABF164C4-3AC0-4E55-9261-CFE6CE5F37BF}" type="pres">
      <dgm:prSet presAssocID="{3EC44BFE-E420-4844-AF64-D8FE2A413752}" presName="linear" presStyleCnt="0">
        <dgm:presLayoutVars>
          <dgm:animLvl val="lvl"/>
          <dgm:resizeHandles val="exact"/>
        </dgm:presLayoutVars>
      </dgm:prSet>
      <dgm:spPr/>
    </dgm:pt>
    <dgm:pt modelId="{1504F8EE-A839-4B8A-A5FB-0F65BA08621C}" type="pres">
      <dgm:prSet presAssocID="{633E21A8-4A88-47E0-8D89-079EC9D3A5D3}" presName="parentText" presStyleLbl="node1" presStyleIdx="0" presStyleCnt="4">
        <dgm:presLayoutVars>
          <dgm:chMax val="0"/>
          <dgm:bulletEnabled val="1"/>
        </dgm:presLayoutVars>
      </dgm:prSet>
      <dgm:spPr/>
    </dgm:pt>
    <dgm:pt modelId="{466AFC0B-F9AC-4A5F-A490-B8C5819347D6}" type="pres">
      <dgm:prSet presAssocID="{FBD92253-7E40-4DA8-9CC1-16748D3ECF41}" presName="spacer" presStyleCnt="0"/>
      <dgm:spPr/>
    </dgm:pt>
    <dgm:pt modelId="{47F2EE90-298C-4C3C-A3F2-DCF2645D0307}" type="pres">
      <dgm:prSet presAssocID="{14A581E4-D1B4-4190-9657-FD4844111BB6}" presName="parentText" presStyleLbl="node1" presStyleIdx="1" presStyleCnt="4">
        <dgm:presLayoutVars>
          <dgm:chMax val="0"/>
          <dgm:bulletEnabled val="1"/>
        </dgm:presLayoutVars>
      </dgm:prSet>
      <dgm:spPr/>
    </dgm:pt>
    <dgm:pt modelId="{9365925D-1FD4-486B-8AAD-D924D7184799}" type="pres">
      <dgm:prSet presAssocID="{D724B9D7-79D1-41E6-B9FB-53F9908FBEFE}" presName="spacer" presStyleCnt="0"/>
      <dgm:spPr/>
    </dgm:pt>
    <dgm:pt modelId="{35EAFE89-3F17-4342-B615-0ACF38C5C461}" type="pres">
      <dgm:prSet presAssocID="{42397B9D-DA6D-4C85-8162-36ED6EAA0E4A}" presName="parentText" presStyleLbl="node1" presStyleIdx="2" presStyleCnt="4">
        <dgm:presLayoutVars>
          <dgm:chMax val="0"/>
          <dgm:bulletEnabled val="1"/>
        </dgm:presLayoutVars>
      </dgm:prSet>
      <dgm:spPr/>
    </dgm:pt>
    <dgm:pt modelId="{E74FDD79-5B04-4D15-8114-8F1BC1E96308}" type="pres">
      <dgm:prSet presAssocID="{C3F5D49D-F48A-4130-AB85-DD4D150EBC47}" presName="spacer" presStyleCnt="0"/>
      <dgm:spPr/>
    </dgm:pt>
    <dgm:pt modelId="{298C0EAB-FE07-4A39-BBFA-CA8744762D1B}" type="pres">
      <dgm:prSet presAssocID="{C7655700-234D-4391-947F-93BB2D5444FA}" presName="parentText" presStyleLbl="node1" presStyleIdx="3" presStyleCnt="4">
        <dgm:presLayoutVars>
          <dgm:chMax val="0"/>
          <dgm:bulletEnabled val="1"/>
        </dgm:presLayoutVars>
      </dgm:prSet>
      <dgm:spPr/>
    </dgm:pt>
  </dgm:ptLst>
  <dgm:cxnLst>
    <dgm:cxn modelId="{77075315-A045-40E3-9023-7965B7BD8896}" type="presOf" srcId="{3EC44BFE-E420-4844-AF64-D8FE2A413752}" destId="{ABF164C4-3AC0-4E55-9261-CFE6CE5F37BF}" srcOrd="0" destOrd="0" presId="urn:microsoft.com/office/officeart/2005/8/layout/vList2"/>
    <dgm:cxn modelId="{F3AB2932-9347-43D1-9784-A6D7628377B8}" type="presOf" srcId="{C7655700-234D-4391-947F-93BB2D5444FA}" destId="{298C0EAB-FE07-4A39-BBFA-CA8744762D1B}" srcOrd="0" destOrd="0" presId="urn:microsoft.com/office/officeart/2005/8/layout/vList2"/>
    <dgm:cxn modelId="{743F895B-5708-4EBE-8C80-B8F26E98029E}" type="presOf" srcId="{42397B9D-DA6D-4C85-8162-36ED6EAA0E4A}" destId="{35EAFE89-3F17-4342-B615-0ACF38C5C461}" srcOrd="0" destOrd="0" presId="urn:microsoft.com/office/officeart/2005/8/layout/vList2"/>
    <dgm:cxn modelId="{4A1BE14A-630A-4399-9764-9DB2E993E166}" srcId="{3EC44BFE-E420-4844-AF64-D8FE2A413752}" destId="{42397B9D-DA6D-4C85-8162-36ED6EAA0E4A}" srcOrd="2" destOrd="0" parTransId="{B672E66C-5F98-4D32-AE24-BC65D5F62625}" sibTransId="{C3F5D49D-F48A-4130-AB85-DD4D150EBC47}"/>
    <dgm:cxn modelId="{B9AA884B-A0E0-4EB1-9B8C-F546D98B27B1}" srcId="{3EC44BFE-E420-4844-AF64-D8FE2A413752}" destId="{633E21A8-4A88-47E0-8D89-079EC9D3A5D3}" srcOrd="0" destOrd="0" parTransId="{2E04D935-330E-4E04-95C3-FC273877D5B6}" sibTransId="{FBD92253-7E40-4DA8-9CC1-16748D3ECF41}"/>
    <dgm:cxn modelId="{65355081-D3D0-4791-8678-8A5F40938B2B}" srcId="{3EC44BFE-E420-4844-AF64-D8FE2A413752}" destId="{14A581E4-D1B4-4190-9657-FD4844111BB6}" srcOrd="1" destOrd="0" parTransId="{D5875E91-63D3-4072-9B4A-BEEDB7E1214D}" sibTransId="{D724B9D7-79D1-41E6-B9FB-53F9908FBEFE}"/>
    <dgm:cxn modelId="{2F34D0BA-1B47-4E36-A09E-81CD3747E04C}" srcId="{3EC44BFE-E420-4844-AF64-D8FE2A413752}" destId="{C7655700-234D-4391-947F-93BB2D5444FA}" srcOrd="3" destOrd="0" parTransId="{6F5B5D71-3856-4D5D-BEC6-8485C859C9BC}" sibTransId="{BADFD4FF-8BD8-4DC8-9FDF-703CEDD87581}"/>
    <dgm:cxn modelId="{537A00F6-FD12-492E-9B17-6B572FE6BB2F}" type="presOf" srcId="{14A581E4-D1B4-4190-9657-FD4844111BB6}" destId="{47F2EE90-298C-4C3C-A3F2-DCF2645D0307}" srcOrd="0" destOrd="0" presId="urn:microsoft.com/office/officeart/2005/8/layout/vList2"/>
    <dgm:cxn modelId="{9ACB1FFE-043F-4823-8556-2227A89E2308}" type="presOf" srcId="{633E21A8-4A88-47E0-8D89-079EC9D3A5D3}" destId="{1504F8EE-A839-4B8A-A5FB-0F65BA08621C}" srcOrd="0" destOrd="0" presId="urn:microsoft.com/office/officeart/2005/8/layout/vList2"/>
    <dgm:cxn modelId="{FB298AB4-BA22-47CC-B8E8-28EE8834BDC1}" type="presParOf" srcId="{ABF164C4-3AC0-4E55-9261-CFE6CE5F37BF}" destId="{1504F8EE-A839-4B8A-A5FB-0F65BA08621C}" srcOrd="0" destOrd="0" presId="urn:microsoft.com/office/officeart/2005/8/layout/vList2"/>
    <dgm:cxn modelId="{E392985C-7CB6-45C9-AFBF-29820A4C23D4}" type="presParOf" srcId="{ABF164C4-3AC0-4E55-9261-CFE6CE5F37BF}" destId="{466AFC0B-F9AC-4A5F-A490-B8C5819347D6}" srcOrd="1" destOrd="0" presId="urn:microsoft.com/office/officeart/2005/8/layout/vList2"/>
    <dgm:cxn modelId="{01096F64-85F7-470B-85A7-516BC0FD1026}" type="presParOf" srcId="{ABF164C4-3AC0-4E55-9261-CFE6CE5F37BF}" destId="{47F2EE90-298C-4C3C-A3F2-DCF2645D0307}" srcOrd="2" destOrd="0" presId="urn:microsoft.com/office/officeart/2005/8/layout/vList2"/>
    <dgm:cxn modelId="{CFFA1592-F8C6-42EA-B62A-E8FFF0036E02}" type="presParOf" srcId="{ABF164C4-3AC0-4E55-9261-CFE6CE5F37BF}" destId="{9365925D-1FD4-486B-8AAD-D924D7184799}" srcOrd="3" destOrd="0" presId="urn:microsoft.com/office/officeart/2005/8/layout/vList2"/>
    <dgm:cxn modelId="{C1352D63-8DA1-46CF-8D3F-F82C2C68B3E7}" type="presParOf" srcId="{ABF164C4-3AC0-4E55-9261-CFE6CE5F37BF}" destId="{35EAFE89-3F17-4342-B615-0ACF38C5C461}" srcOrd="4" destOrd="0" presId="urn:microsoft.com/office/officeart/2005/8/layout/vList2"/>
    <dgm:cxn modelId="{55D90966-4706-4F72-B655-B0985A590314}" type="presParOf" srcId="{ABF164C4-3AC0-4E55-9261-CFE6CE5F37BF}" destId="{E74FDD79-5B04-4D15-8114-8F1BC1E96308}" srcOrd="5" destOrd="0" presId="urn:microsoft.com/office/officeart/2005/8/layout/vList2"/>
    <dgm:cxn modelId="{69DDA182-E004-43B8-A3B2-A2E5A6998B2F}" type="presParOf" srcId="{ABF164C4-3AC0-4E55-9261-CFE6CE5F37BF}" destId="{298C0EAB-FE07-4A39-BBFA-CA8744762D1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2BE3A3-D78A-481D-A0DA-B98DCAE31AA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C482BD9-41AE-4399-8FC2-FEA3AC1EB401}">
      <dgm:prSet/>
      <dgm:spPr/>
      <dgm:t>
        <a:bodyPr/>
        <a:lstStyle/>
        <a:p>
          <a:r>
            <a:rPr lang="en-IN"/>
            <a:t>Online hate, described as abusive language, aggression, cyberbullying, hatefulness and many others has been identified as a major threat on online social media platforms. Social media platforms are the most prominent grounds for such toxic behaviour. </a:t>
          </a:r>
          <a:endParaRPr lang="en-US"/>
        </a:p>
      </dgm:t>
    </dgm:pt>
    <dgm:pt modelId="{A612CB1F-FEA1-4347-9BC1-DA998F2F90DF}" type="parTrans" cxnId="{2DAC4C21-A657-4F4F-BCA0-B7286717539A}">
      <dgm:prSet/>
      <dgm:spPr/>
      <dgm:t>
        <a:bodyPr/>
        <a:lstStyle/>
        <a:p>
          <a:endParaRPr lang="en-US"/>
        </a:p>
      </dgm:t>
    </dgm:pt>
    <dgm:pt modelId="{41E5B11C-39B2-4435-9B35-CF4C8208A0BE}" type="sibTrans" cxnId="{2DAC4C21-A657-4F4F-BCA0-B7286717539A}">
      <dgm:prSet/>
      <dgm:spPr/>
      <dgm:t>
        <a:bodyPr/>
        <a:lstStyle/>
        <a:p>
          <a:endParaRPr lang="en-US"/>
        </a:p>
      </dgm:t>
    </dgm:pt>
    <dgm:pt modelId="{16D1CF50-CD3D-47B6-A979-15FE66141765}">
      <dgm:prSet/>
      <dgm:spPr/>
      <dgm:t>
        <a:bodyPr/>
        <a:lstStyle/>
        <a:p>
          <a:r>
            <a:rPr lang="en-US"/>
            <a:t>As a social media channel, we were able to filter out most of the comments as malignant with an accuracy score of 95% and AUC ROC score of 84%, which are decent numbers. </a:t>
          </a:r>
        </a:p>
      </dgm:t>
    </dgm:pt>
    <dgm:pt modelId="{83643601-57B5-4C2C-AC6F-BD0F1C9E6E5E}" type="parTrans" cxnId="{58D62345-7753-4D86-9099-184949005141}">
      <dgm:prSet/>
      <dgm:spPr/>
      <dgm:t>
        <a:bodyPr/>
        <a:lstStyle/>
        <a:p>
          <a:endParaRPr lang="en-US"/>
        </a:p>
      </dgm:t>
    </dgm:pt>
    <dgm:pt modelId="{71DEBDA6-7EEE-42A8-A66F-8BA2579B643B}" type="sibTrans" cxnId="{58D62345-7753-4D86-9099-184949005141}">
      <dgm:prSet/>
      <dgm:spPr/>
      <dgm:t>
        <a:bodyPr/>
        <a:lstStyle/>
        <a:p>
          <a:endParaRPr lang="en-US"/>
        </a:p>
      </dgm:t>
    </dgm:pt>
    <dgm:pt modelId="{DFB8C1B3-308A-4675-B768-B99827B835EB}">
      <dgm:prSet/>
      <dgm:spPr/>
      <dgm:t>
        <a:bodyPr/>
        <a:lstStyle/>
        <a:p>
          <a:r>
            <a:rPr lang="en-IN"/>
            <a:t>From the above analysis the below mentioned results were achieved which depicts the</a:t>
          </a:r>
          <a:r>
            <a:rPr lang="en-US"/>
            <a:t> </a:t>
          </a:r>
          <a:r>
            <a:rPr lang="en-IN"/>
            <a:t>chances and conditions of a comment being a hateful comment or a normal comment.</a:t>
          </a:r>
          <a:endParaRPr lang="en-US"/>
        </a:p>
      </dgm:t>
    </dgm:pt>
    <dgm:pt modelId="{6FD8E418-E024-4CB4-A27A-E5769EF3FC74}" type="parTrans" cxnId="{EFE3F967-503F-426D-B0F1-E07AE8DB4484}">
      <dgm:prSet/>
      <dgm:spPr/>
      <dgm:t>
        <a:bodyPr/>
        <a:lstStyle/>
        <a:p>
          <a:endParaRPr lang="en-US"/>
        </a:p>
      </dgm:t>
    </dgm:pt>
    <dgm:pt modelId="{A8B8650A-EF4D-4D51-BF42-70BC3D1E5E86}" type="sibTrans" cxnId="{EFE3F967-503F-426D-B0F1-E07AE8DB4484}">
      <dgm:prSet/>
      <dgm:spPr/>
      <dgm:t>
        <a:bodyPr/>
        <a:lstStyle/>
        <a:p>
          <a:endParaRPr lang="en-US"/>
        </a:p>
      </dgm:t>
    </dgm:pt>
    <dgm:pt modelId="{6E180B9E-67D7-4764-9768-783BCF3CA2A2}">
      <dgm:prSet/>
      <dgm:spPr/>
      <dgm:t>
        <a:bodyPr/>
        <a:lstStyle/>
        <a:p>
          <a:r>
            <a:rPr lang="en-IN"/>
            <a:t>With the increasing popularity of social media, more and more people consume feeds from social media and due differences they spread hate comments to instead of love and harmony. It has strong negative impacts on individual users and broader society.</a:t>
          </a:r>
          <a:endParaRPr lang="en-US"/>
        </a:p>
      </dgm:t>
    </dgm:pt>
    <dgm:pt modelId="{DAE1518F-BD27-410B-9CEB-E403457867D6}" type="parTrans" cxnId="{6C6428FC-75EE-402F-BC25-9197181ADDCD}">
      <dgm:prSet/>
      <dgm:spPr/>
      <dgm:t>
        <a:bodyPr/>
        <a:lstStyle/>
        <a:p>
          <a:endParaRPr lang="en-US"/>
        </a:p>
      </dgm:t>
    </dgm:pt>
    <dgm:pt modelId="{A06F6ECE-9ECA-46F9-A479-45267EB5821B}" type="sibTrans" cxnId="{6C6428FC-75EE-402F-BC25-9197181ADDCD}">
      <dgm:prSet/>
      <dgm:spPr/>
      <dgm:t>
        <a:bodyPr/>
        <a:lstStyle/>
        <a:p>
          <a:endParaRPr lang="en-US"/>
        </a:p>
      </dgm:t>
    </dgm:pt>
    <dgm:pt modelId="{CA3E0D6D-E82B-48CC-B36E-EB2CC50F1A24}" type="pres">
      <dgm:prSet presAssocID="{E72BE3A3-D78A-481D-A0DA-B98DCAE31AA2}" presName="vert0" presStyleCnt="0">
        <dgm:presLayoutVars>
          <dgm:dir/>
          <dgm:animOne val="branch"/>
          <dgm:animLvl val="lvl"/>
        </dgm:presLayoutVars>
      </dgm:prSet>
      <dgm:spPr/>
    </dgm:pt>
    <dgm:pt modelId="{2164B050-EA1F-4116-B0FA-9CDCAEB17D06}" type="pres">
      <dgm:prSet presAssocID="{8C482BD9-41AE-4399-8FC2-FEA3AC1EB401}" presName="thickLine" presStyleLbl="alignNode1" presStyleIdx="0" presStyleCnt="4"/>
      <dgm:spPr/>
    </dgm:pt>
    <dgm:pt modelId="{74847494-B2AF-4015-A5FB-ED6E6B03762A}" type="pres">
      <dgm:prSet presAssocID="{8C482BD9-41AE-4399-8FC2-FEA3AC1EB401}" presName="horz1" presStyleCnt="0"/>
      <dgm:spPr/>
    </dgm:pt>
    <dgm:pt modelId="{0021E466-7745-48EE-B43D-FB8E4B680D49}" type="pres">
      <dgm:prSet presAssocID="{8C482BD9-41AE-4399-8FC2-FEA3AC1EB401}" presName="tx1" presStyleLbl="revTx" presStyleIdx="0" presStyleCnt="4"/>
      <dgm:spPr/>
    </dgm:pt>
    <dgm:pt modelId="{8C6DB56A-1095-4904-9010-E525B9CD23B0}" type="pres">
      <dgm:prSet presAssocID="{8C482BD9-41AE-4399-8FC2-FEA3AC1EB401}" presName="vert1" presStyleCnt="0"/>
      <dgm:spPr/>
    </dgm:pt>
    <dgm:pt modelId="{ACF6A664-D2BB-4A41-8F86-82EF3FFE3178}" type="pres">
      <dgm:prSet presAssocID="{16D1CF50-CD3D-47B6-A979-15FE66141765}" presName="thickLine" presStyleLbl="alignNode1" presStyleIdx="1" presStyleCnt="4"/>
      <dgm:spPr/>
    </dgm:pt>
    <dgm:pt modelId="{DB4F98CD-DA46-498F-8A91-25754C2BADDB}" type="pres">
      <dgm:prSet presAssocID="{16D1CF50-CD3D-47B6-A979-15FE66141765}" presName="horz1" presStyleCnt="0"/>
      <dgm:spPr/>
    </dgm:pt>
    <dgm:pt modelId="{1B96ABA8-5F85-4A10-8C12-DE85270013CA}" type="pres">
      <dgm:prSet presAssocID="{16D1CF50-CD3D-47B6-A979-15FE66141765}" presName="tx1" presStyleLbl="revTx" presStyleIdx="1" presStyleCnt="4"/>
      <dgm:spPr/>
    </dgm:pt>
    <dgm:pt modelId="{0CD50C28-2D47-44FB-9CC4-DE57CCE8C637}" type="pres">
      <dgm:prSet presAssocID="{16D1CF50-CD3D-47B6-A979-15FE66141765}" presName="vert1" presStyleCnt="0"/>
      <dgm:spPr/>
    </dgm:pt>
    <dgm:pt modelId="{A0ABCEBB-11C3-4777-ADE0-6E8551FD5588}" type="pres">
      <dgm:prSet presAssocID="{DFB8C1B3-308A-4675-B768-B99827B835EB}" presName="thickLine" presStyleLbl="alignNode1" presStyleIdx="2" presStyleCnt="4"/>
      <dgm:spPr/>
    </dgm:pt>
    <dgm:pt modelId="{D7C3CDBF-3C56-4C7F-B0F3-2384414A9AB2}" type="pres">
      <dgm:prSet presAssocID="{DFB8C1B3-308A-4675-B768-B99827B835EB}" presName="horz1" presStyleCnt="0"/>
      <dgm:spPr/>
    </dgm:pt>
    <dgm:pt modelId="{5D4415C0-95DA-4515-B9B0-78585D2C56BD}" type="pres">
      <dgm:prSet presAssocID="{DFB8C1B3-308A-4675-B768-B99827B835EB}" presName="tx1" presStyleLbl="revTx" presStyleIdx="2" presStyleCnt="4"/>
      <dgm:spPr/>
    </dgm:pt>
    <dgm:pt modelId="{D1B1BFF4-7486-4435-950B-F2030061A46E}" type="pres">
      <dgm:prSet presAssocID="{DFB8C1B3-308A-4675-B768-B99827B835EB}" presName="vert1" presStyleCnt="0"/>
      <dgm:spPr/>
    </dgm:pt>
    <dgm:pt modelId="{7FA0E9BA-B453-4299-9F71-EE2CD7DB40BD}" type="pres">
      <dgm:prSet presAssocID="{6E180B9E-67D7-4764-9768-783BCF3CA2A2}" presName="thickLine" presStyleLbl="alignNode1" presStyleIdx="3" presStyleCnt="4"/>
      <dgm:spPr/>
    </dgm:pt>
    <dgm:pt modelId="{8510AFEE-AEFD-4666-9365-56A40503F5B1}" type="pres">
      <dgm:prSet presAssocID="{6E180B9E-67D7-4764-9768-783BCF3CA2A2}" presName="horz1" presStyleCnt="0"/>
      <dgm:spPr/>
    </dgm:pt>
    <dgm:pt modelId="{C8E7CE3D-543A-424B-84B4-F6DDC1CEB842}" type="pres">
      <dgm:prSet presAssocID="{6E180B9E-67D7-4764-9768-783BCF3CA2A2}" presName="tx1" presStyleLbl="revTx" presStyleIdx="3" presStyleCnt="4"/>
      <dgm:spPr/>
    </dgm:pt>
    <dgm:pt modelId="{844ED1F8-35D8-4164-B554-9FB8588758C5}" type="pres">
      <dgm:prSet presAssocID="{6E180B9E-67D7-4764-9768-783BCF3CA2A2}" presName="vert1" presStyleCnt="0"/>
      <dgm:spPr/>
    </dgm:pt>
  </dgm:ptLst>
  <dgm:cxnLst>
    <dgm:cxn modelId="{C53FDB1A-7A8B-4D90-AAAB-304E19694774}" type="presOf" srcId="{DFB8C1B3-308A-4675-B768-B99827B835EB}" destId="{5D4415C0-95DA-4515-B9B0-78585D2C56BD}" srcOrd="0" destOrd="0" presId="urn:microsoft.com/office/officeart/2008/layout/LinedList"/>
    <dgm:cxn modelId="{59DB831E-E6E3-4559-BF24-2934C68C544E}" type="presOf" srcId="{6E180B9E-67D7-4764-9768-783BCF3CA2A2}" destId="{C8E7CE3D-543A-424B-84B4-F6DDC1CEB842}" srcOrd="0" destOrd="0" presId="urn:microsoft.com/office/officeart/2008/layout/LinedList"/>
    <dgm:cxn modelId="{2DAC4C21-A657-4F4F-BCA0-B7286717539A}" srcId="{E72BE3A3-D78A-481D-A0DA-B98DCAE31AA2}" destId="{8C482BD9-41AE-4399-8FC2-FEA3AC1EB401}" srcOrd="0" destOrd="0" parTransId="{A612CB1F-FEA1-4347-9BC1-DA998F2F90DF}" sibTransId="{41E5B11C-39B2-4435-9B35-CF4C8208A0BE}"/>
    <dgm:cxn modelId="{58D62345-7753-4D86-9099-184949005141}" srcId="{E72BE3A3-D78A-481D-A0DA-B98DCAE31AA2}" destId="{16D1CF50-CD3D-47B6-A979-15FE66141765}" srcOrd="1" destOrd="0" parTransId="{83643601-57B5-4C2C-AC6F-BD0F1C9E6E5E}" sibTransId="{71DEBDA6-7EEE-42A8-A66F-8BA2579B643B}"/>
    <dgm:cxn modelId="{EFE3F967-503F-426D-B0F1-E07AE8DB4484}" srcId="{E72BE3A3-D78A-481D-A0DA-B98DCAE31AA2}" destId="{DFB8C1B3-308A-4675-B768-B99827B835EB}" srcOrd="2" destOrd="0" parTransId="{6FD8E418-E024-4CB4-A27A-E5769EF3FC74}" sibTransId="{A8B8650A-EF4D-4D51-BF42-70BC3D1E5E86}"/>
    <dgm:cxn modelId="{D00AC653-1090-4080-BE5D-653B3E697B6D}" type="presOf" srcId="{E72BE3A3-D78A-481D-A0DA-B98DCAE31AA2}" destId="{CA3E0D6D-E82B-48CC-B36E-EB2CC50F1A24}" srcOrd="0" destOrd="0" presId="urn:microsoft.com/office/officeart/2008/layout/LinedList"/>
    <dgm:cxn modelId="{FDE4AB81-159A-4C9E-AF3B-0B73C925C3DA}" type="presOf" srcId="{8C482BD9-41AE-4399-8FC2-FEA3AC1EB401}" destId="{0021E466-7745-48EE-B43D-FB8E4B680D49}" srcOrd="0" destOrd="0" presId="urn:microsoft.com/office/officeart/2008/layout/LinedList"/>
    <dgm:cxn modelId="{91888F9A-94E4-4BA5-A83B-2B6B8F03CCE5}" type="presOf" srcId="{16D1CF50-CD3D-47B6-A979-15FE66141765}" destId="{1B96ABA8-5F85-4A10-8C12-DE85270013CA}" srcOrd="0" destOrd="0" presId="urn:microsoft.com/office/officeart/2008/layout/LinedList"/>
    <dgm:cxn modelId="{6C6428FC-75EE-402F-BC25-9197181ADDCD}" srcId="{E72BE3A3-D78A-481D-A0DA-B98DCAE31AA2}" destId="{6E180B9E-67D7-4764-9768-783BCF3CA2A2}" srcOrd="3" destOrd="0" parTransId="{DAE1518F-BD27-410B-9CEB-E403457867D6}" sibTransId="{A06F6ECE-9ECA-46F9-A479-45267EB5821B}"/>
    <dgm:cxn modelId="{3A219896-60D9-421D-AD80-1F6D65891CEE}" type="presParOf" srcId="{CA3E0D6D-E82B-48CC-B36E-EB2CC50F1A24}" destId="{2164B050-EA1F-4116-B0FA-9CDCAEB17D06}" srcOrd="0" destOrd="0" presId="urn:microsoft.com/office/officeart/2008/layout/LinedList"/>
    <dgm:cxn modelId="{BF43CD75-348C-492A-8729-9D5DB1FFE7CB}" type="presParOf" srcId="{CA3E0D6D-E82B-48CC-B36E-EB2CC50F1A24}" destId="{74847494-B2AF-4015-A5FB-ED6E6B03762A}" srcOrd="1" destOrd="0" presId="urn:microsoft.com/office/officeart/2008/layout/LinedList"/>
    <dgm:cxn modelId="{F45FF2A2-F1B9-42E8-BAF3-741F8085C37D}" type="presParOf" srcId="{74847494-B2AF-4015-A5FB-ED6E6B03762A}" destId="{0021E466-7745-48EE-B43D-FB8E4B680D49}" srcOrd="0" destOrd="0" presId="urn:microsoft.com/office/officeart/2008/layout/LinedList"/>
    <dgm:cxn modelId="{2E0567AB-4FA8-400B-89E6-C4AB70FF4B23}" type="presParOf" srcId="{74847494-B2AF-4015-A5FB-ED6E6B03762A}" destId="{8C6DB56A-1095-4904-9010-E525B9CD23B0}" srcOrd="1" destOrd="0" presId="urn:microsoft.com/office/officeart/2008/layout/LinedList"/>
    <dgm:cxn modelId="{816272C7-9BB0-49DA-8782-B7BA00BCA44F}" type="presParOf" srcId="{CA3E0D6D-E82B-48CC-B36E-EB2CC50F1A24}" destId="{ACF6A664-D2BB-4A41-8F86-82EF3FFE3178}" srcOrd="2" destOrd="0" presId="urn:microsoft.com/office/officeart/2008/layout/LinedList"/>
    <dgm:cxn modelId="{536C75BF-E4FE-45C2-906B-5CB9ABE57E1D}" type="presParOf" srcId="{CA3E0D6D-E82B-48CC-B36E-EB2CC50F1A24}" destId="{DB4F98CD-DA46-498F-8A91-25754C2BADDB}" srcOrd="3" destOrd="0" presId="urn:microsoft.com/office/officeart/2008/layout/LinedList"/>
    <dgm:cxn modelId="{8B844AA6-F4FB-48A5-B2B3-EBBD03327A5B}" type="presParOf" srcId="{DB4F98CD-DA46-498F-8A91-25754C2BADDB}" destId="{1B96ABA8-5F85-4A10-8C12-DE85270013CA}" srcOrd="0" destOrd="0" presId="urn:microsoft.com/office/officeart/2008/layout/LinedList"/>
    <dgm:cxn modelId="{0C34A40B-5E98-4D80-9242-6BDB596D2927}" type="presParOf" srcId="{DB4F98CD-DA46-498F-8A91-25754C2BADDB}" destId="{0CD50C28-2D47-44FB-9CC4-DE57CCE8C637}" srcOrd="1" destOrd="0" presId="urn:microsoft.com/office/officeart/2008/layout/LinedList"/>
    <dgm:cxn modelId="{442F4E30-D477-4E64-8F39-66779949E2EF}" type="presParOf" srcId="{CA3E0D6D-E82B-48CC-B36E-EB2CC50F1A24}" destId="{A0ABCEBB-11C3-4777-ADE0-6E8551FD5588}" srcOrd="4" destOrd="0" presId="urn:microsoft.com/office/officeart/2008/layout/LinedList"/>
    <dgm:cxn modelId="{98849493-C567-49E7-90AA-BE1EC0EF2EB6}" type="presParOf" srcId="{CA3E0D6D-E82B-48CC-B36E-EB2CC50F1A24}" destId="{D7C3CDBF-3C56-4C7F-B0F3-2384414A9AB2}" srcOrd="5" destOrd="0" presId="urn:microsoft.com/office/officeart/2008/layout/LinedList"/>
    <dgm:cxn modelId="{1291D520-79ED-4380-9766-5A59D54EEB8B}" type="presParOf" srcId="{D7C3CDBF-3C56-4C7F-B0F3-2384414A9AB2}" destId="{5D4415C0-95DA-4515-B9B0-78585D2C56BD}" srcOrd="0" destOrd="0" presId="urn:microsoft.com/office/officeart/2008/layout/LinedList"/>
    <dgm:cxn modelId="{0076F604-D847-48ED-A557-C02C44BF71FC}" type="presParOf" srcId="{D7C3CDBF-3C56-4C7F-B0F3-2384414A9AB2}" destId="{D1B1BFF4-7486-4435-950B-F2030061A46E}" srcOrd="1" destOrd="0" presId="urn:microsoft.com/office/officeart/2008/layout/LinedList"/>
    <dgm:cxn modelId="{45B7D953-A676-438F-9E5D-1B8E8043A685}" type="presParOf" srcId="{CA3E0D6D-E82B-48CC-B36E-EB2CC50F1A24}" destId="{7FA0E9BA-B453-4299-9F71-EE2CD7DB40BD}" srcOrd="6" destOrd="0" presId="urn:microsoft.com/office/officeart/2008/layout/LinedList"/>
    <dgm:cxn modelId="{55007227-FFB0-4836-B7A2-932F78E5C7DA}" type="presParOf" srcId="{CA3E0D6D-E82B-48CC-B36E-EB2CC50F1A24}" destId="{8510AFEE-AEFD-4666-9365-56A40503F5B1}" srcOrd="7" destOrd="0" presId="urn:microsoft.com/office/officeart/2008/layout/LinedList"/>
    <dgm:cxn modelId="{A9A519E9-D8DB-4EC6-AD04-BDBFD3F1710F}" type="presParOf" srcId="{8510AFEE-AEFD-4666-9365-56A40503F5B1}" destId="{C8E7CE3D-543A-424B-84B4-F6DDC1CEB842}" srcOrd="0" destOrd="0" presId="urn:microsoft.com/office/officeart/2008/layout/LinedList"/>
    <dgm:cxn modelId="{FC03938A-72A2-459C-A4BD-59421218F234}" type="presParOf" srcId="{8510AFEE-AEFD-4666-9365-56A40503F5B1}" destId="{844ED1F8-35D8-4164-B554-9FB8588758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FD80F-90EA-439E-9941-3AD979B01EDB}">
      <dsp:nvSpPr>
        <dsp:cNvPr id="0" name=""/>
        <dsp:cNvSpPr/>
      </dsp:nvSpPr>
      <dsp:spPr>
        <a:xfrm>
          <a:off x="0" y="73068"/>
          <a:ext cx="10515600" cy="1056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1500" kern="1200"/>
        </a:p>
      </dsp:txBody>
      <dsp:txXfrm>
        <a:off x="51591" y="124659"/>
        <a:ext cx="10412418" cy="953657"/>
      </dsp:txXfrm>
    </dsp:sp>
    <dsp:sp modelId="{BE8AFA70-C140-4DEF-A834-79E3AF7F4F28}">
      <dsp:nvSpPr>
        <dsp:cNvPr id="0" name=""/>
        <dsp:cNvSpPr/>
      </dsp:nvSpPr>
      <dsp:spPr>
        <a:xfrm>
          <a:off x="0" y="1173107"/>
          <a:ext cx="10515600" cy="1056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Online hate, described as abusive language, aggression, cyberbullying, hatefulness and many others has been identified as a major threat on online social media platforms. Social media platforms are the most prominent grounds for such toxic behaviour.   </a:t>
          </a:r>
          <a:endParaRPr lang="en-US" sz="1500" kern="1200"/>
        </a:p>
      </dsp:txBody>
      <dsp:txXfrm>
        <a:off x="51591" y="1224698"/>
        <a:ext cx="10412418" cy="953657"/>
      </dsp:txXfrm>
    </dsp:sp>
    <dsp:sp modelId="{68171A31-A757-4998-8381-5F4299047840}">
      <dsp:nvSpPr>
        <dsp:cNvPr id="0" name=""/>
        <dsp:cNvSpPr/>
      </dsp:nvSpPr>
      <dsp:spPr>
        <a:xfrm>
          <a:off x="0" y="2273146"/>
          <a:ext cx="10515600" cy="1056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1500" kern="1200"/>
        </a:p>
      </dsp:txBody>
      <dsp:txXfrm>
        <a:off x="51591" y="2324737"/>
        <a:ext cx="10412418" cy="953657"/>
      </dsp:txXfrm>
    </dsp:sp>
    <dsp:sp modelId="{F8FA3592-47A5-4803-85CD-2664C6E48178}">
      <dsp:nvSpPr>
        <dsp:cNvPr id="0" name=""/>
        <dsp:cNvSpPr/>
      </dsp:nvSpPr>
      <dsp:spPr>
        <a:xfrm>
          <a:off x="0" y="3373185"/>
          <a:ext cx="10515600" cy="1056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sz="1500" kern="1200"/>
        </a:p>
      </dsp:txBody>
      <dsp:txXfrm>
        <a:off x="51591" y="3424776"/>
        <a:ext cx="10412418" cy="953657"/>
      </dsp:txXfrm>
    </dsp:sp>
    <dsp:sp modelId="{1140362E-B812-42B9-99A0-412884EF03E4}">
      <dsp:nvSpPr>
        <dsp:cNvPr id="0" name=""/>
        <dsp:cNvSpPr/>
      </dsp:nvSpPr>
      <dsp:spPr>
        <a:xfrm>
          <a:off x="0" y="4473224"/>
          <a:ext cx="10515600" cy="1056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Our goal is to build a prototype of online hate and abuse comment classifier which can used to classify hate and offensive comments so that it can be controlled and restricted from spreading hatred and cyberbullying</a:t>
          </a:r>
          <a:endParaRPr lang="en-US" sz="1500" kern="1200"/>
        </a:p>
      </dsp:txBody>
      <dsp:txXfrm>
        <a:off x="51591" y="4524815"/>
        <a:ext cx="10412418" cy="9536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4F8EE-A839-4B8A-A5FB-0F65BA08621C}">
      <dsp:nvSpPr>
        <dsp:cNvPr id="0" name=""/>
        <dsp:cNvSpPr/>
      </dsp:nvSpPr>
      <dsp:spPr>
        <a:xfrm>
          <a:off x="0" y="9915"/>
          <a:ext cx="10515600" cy="1127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In the past few years its seen that the cases related to social media hatred have increased exponentially. The social media is turning into a dark venomous pit for people now a days. Online hate is the result of difference in opinion, race, religion, occupation, nationality etc.</a:t>
          </a:r>
          <a:endParaRPr lang="en-US" sz="1600" kern="1200"/>
        </a:p>
      </dsp:txBody>
      <dsp:txXfrm>
        <a:off x="55030" y="64945"/>
        <a:ext cx="10405540" cy="1017235"/>
      </dsp:txXfrm>
    </dsp:sp>
    <dsp:sp modelId="{47F2EE90-298C-4C3C-A3F2-DCF2645D0307}">
      <dsp:nvSpPr>
        <dsp:cNvPr id="0" name=""/>
        <dsp:cNvSpPr/>
      </dsp:nvSpPr>
      <dsp:spPr>
        <a:xfrm>
          <a:off x="0" y="1183290"/>
          <a:ext cx="10515600" cy="1127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In social media the people spreading or involved in such kind of activities uses filthy languages, aggression, images etc. to offend and gravely hurt the person on the other side. This is one of the major concerns now.</a:t>
          </a:r>
          <a:endParaRPr lang="en-US" sz="1600" kern="1200"/>
        </a:p>
      </dsp:txBody>
      <dsp:txXfrm>
        <a:off x="55030" y="1238320"/>
        <a:ext cx="10405540" cy="1017235"/>
      </dsp:txXfrm>
    </dsp:sp>
    <dsp:sp modelId="{35EAFE89-3F17-4342-B615-0ACF38C5C461}">
      <dsp:nvSpPr>
        <dsp:cNvPr id="0" name=""/>
        <dsp:cNvSpPr/>
      </dsp:nvSpPr>
      <dsp:spPr>
        <a:xfrm>
          <a:off x="0" y="2356665"/>
          <a:ext cx="10515600" cy="1127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The result of such activities can be dangerous. It gives mental trauma to the victims making their lives miserable. People who are not aware of mental health online hate or cyber bullying become life threatening for them. Such cases are also at rise. It is also taking its toll on religions. Each day we can see an incident of fighting between people of different communities or religions due to offensive social media posts.</a:t>
          </a:r>
          <a:endParaRPr lang="en-US" sz="1600" kern="1200"/>
        </a:p>
      </dsp:txBody>
      <dsp:txXfrm>
        <a:off x="55030" y="2411695"/>
        <a:ext cx="10405540" cy="1017235"/>
      </dsp:txXfrm>
    </dsp:sp>
    <dsp:sp modelId="{298C0EAB-FE07-4A39-BBFA-CA8744762D1B}">
      <dsp:nvSpPr>
        <dsp:cNvPr id="0" name=""/>
        <dsp:cNvSpPr/>
      </dsp:nvSpPr>
      <dsp:spPr>
        <a:xfrm>
          <a:off x="0" y="3530040"/>
          <a:ext cx="10515600" cy="1127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a:t>
          </a:r>
          <a:r>
            <a:rPr lang="en-IN" sz="1600" kern="1200"/>
            <a:t>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r>
            <a:rPr lang="en-US" sz="1600" kern="1200"/>
            <a:t>.</a:t>
          </a:r>
        </a:p>
      </dsp:txBody>
      <dsp:txXfrm>
        <a:off x="55030" y="3585070"/>
        <a:ext cx="10405540" cy="1017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4B050-EA1F-4116-B0FA-9CDCAEB17D06}">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21E466-7745-48EE-B43D-FB8E4B680D49}">
      <dsp:nvSpPr>
        <dsp:cNvPr id="0" name=""/>
        <dsp:cNvSpPr/>
      </dsp:nvSpPr>
      <dsp:spPr>
        <a:xfrm>
          <a:off x="0" y="0"/>
          <a:ext cx="10515600" cy="1386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Online hate, described as abusive language, aggression, cyberbullying, hatefulness and many others has been identified as a major threat on online social media platforms. Social media platforms are the most prominent grounds for such toxic behaviour. </a:t>
          </a:r>
          <a:endParaRPr lang="en-US" sz="2300" kern="1200"/>
        </a:p>
      </dsp:txBody>
      <dsp:txXfrm>
        <a:off x="0" y="0"/>
        <a:ext cx="10515600" cy="1386166"/>
      </dsp:txXfrm>
    </dsp:sp>
    <dsp:sp modelId="{ACF6A664-D2BB-4A41-8F86-82EF3FFE3178}">
      <dsp:nvSpPr>
        <dsp:cNvPr id="0" name=""/>
        <dsp:cNvSpPr/>
      </dsp:nvSpPr>
      <dsp:spPr>
        <a:xfrm>
          <a:off x="0" y="138616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96ABA8-5F85-4A10-8C12-DE85270013CA}">
      <dsp:nvSpPr>
        <dsp:cNvPr id="0" name=""/>
        <dsp:cNvSpPr/>
      </dsp:nvSpPr>
      <dsp:spPr>
        <a:xfrm>
          <a:off x="0" y="1386166"/>
          <a:ext cx="10515600" cy="1386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As a social media channel, we were able to filter out most of the comments as malignant with an accuracy score of 95% and AUC ROC score of 84%, which are decent numbers. </a:t>
          </a:r>
        </a:p>
      </dsp:txBody>
      <dsp:txXfrm>
        <a:off x="0" y="1386166"/>
        <a:ext cx="10515600" cy="1386166"/>
      </dsp:txXfrm>
    </dsp:sp>
    <dsp:sp modelId="{A0ABCEBB-11C3-4777-ADE0-6E8551FD5588}">
      <dsp:nvSpPr>
        <dsp:cNvPr id="0" name=""/>
        <dsp:cNvSpPr/>
      </dsp:nvSpPr>
      <dsp:spPr>
        <a:xfrm>
          <a:off x="0" y="277233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4415C0-95DA-4515-B9B0-78585D2C56BD}">
      <dsp:nvSpPr>
        <dsp:cNvPr id="0" name=""/>
        <dsp:cNvSpPr/>
      </dsp:nvSpPr>
      <dsp:spPr>
        <a:xfrm>
          <a:off x="0" y="2772332"/>
          <a:ext cx="10515600" cy="1386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From the above analysis the below mentioned results were achieved which depicts the</a:t>
          </a:r>
          <a:r>
            <a:rPr lang="en-US" sz="2300" kern="1200"/>
            <a:t> </a:t>
          </a:r>
          <a:r>
            <a:rPr lang="en-IN" sz="2300" kern="1200"/>
            <a:t>chances and conditions of a comment being a hateful comment or a normal comment.</a:t>
          </a:r>
          <a:endParaRPr lang="en-US" sz="2300" kern="1200"/>
        </a:p>
      </dsp:txBody>
      <dsp:txXfrm>
        <a:off x="0" y="2772332"/>
        <a:ext cx="10515600" cy="1386166"/>
      </dsp:txXfrm>
    </dsp:sp>
    <dsp:sp modelId="{7FA0E9BA-B453-4299-9F71-EE2CD7DB40BD}">
      <dsp:nvSpPr>
        <dsp:cNvPr id="0" name=""/>
        <dsp:cNvSpPr/>
      </dsp:nvSpPr>
      <dsp:spPr>
        <a:xfrm>
          <a:off x="0" y="415849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E7CE3D-543A-424B-84B4-F6DDC1CEB842}">
      <dsp:nvSpPr>
        <dsp:cNvPr id="0" name=""/>
        <dsp:cNvSpPr/>
      </dsp:nvSpPr>
      <dsp:spPr>
        <a:xfrm>
          <a:off x="0" y="4158498"/>
          <a:ext cx="10515600" cy="1386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a:t>With the increasing popularity of social media, more and more people consume feeds from social media and due differences they spread hate comments to instead of love and harmony. It has strong negative impacts on individual users and broader society.</a:t>
          </a:r>
          <a:endParaRPr lang="en-US" sz="2300" kern="1200"/>
        </a:p>
      </dsp:txBody>
      <dsp:txXfrm>
        <a:off x="0" y="4158498"/>
        <a:ext cx="10515600" cy="13861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8266-DF02-4FFC-90BB-D5DF9E9FF6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003E1-2B38-43EB-96EA-3B1AC47DA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02DB6F-D1A0-4697-A67B-906B6C8D94B4}"/>
              </a:ext>
            </a:extLst>
          </p:cNvPr>
          <p:cNvSpPr>
            <a:spLocks noGrp="1"/>
          </p:cNvSpPr>
          <p:nvPr>
            <p:ph type="dt" sz="half" idx="10"/>
          </p:nvPr>
        </p:nvSpPr>
        <p:spPr/>
        <p:txBody>
          <a:bodyPr/>
          <a:lstStyle/>
          <a:p>
            <a:fld id="{29CED777-2625-4D56-96F5-A69F2CCB5632}" type="datetimeFigureOut">
              <a:rPr lang="en-US" smtClean="0"/>
              <a:t>12/28/2021</a:t>
            </a:fld>
            <a:endParaRPr lang="en-US"/>
          </a:p>
        </p:txBody>
      </p:sp>
      <p:sp>
        <p:nvSpPr>
          <p:cNvPr id="5" name="Footer Placeholder 4">
            <a:extLst>
              <a:ext uri="{FF2B5EF4-FFF2-40B4-BE49-F238E27FC236}">
                <a16:creationId xmlns:a16="http://schemas.microsoft.com/office/drawing/2014/main" id="{E59E0876-0473-4323-90FE-C45C6F95C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5BE0D-C1F9-458A-9853-7AF6216C2712}"/>
              </a:ext>
            </a:extLst>
          </p:cNvPr>
          <p:cNvSpPr>
            <a:spLocks noGrp="1"/>
          </p:cNvSpPr>
          <p:nvPr>
            <p:ph type="sldNum" sz="quarter" idx="12"/>
          </p:nvPr>
        </p:nvSpPr>
        <p:spPr/>
        <p:txBody>
          <a:bodyPr/>
          <a:lstStyle/>
          <a:p>
            <a:fld id="{31ECABF3-AB2E-4D85-A0E3-C1CAFBCD3F95}" type="slidenum">
              <a:rPr lang="en-US" smtClean="0"/>
              <a:t>‹#›</a:t>
            </a:fld>
            <a:endParaRPr lang="en-US"/>
          </a:p>
        </p:txBody>
      </p:sp>
    </p:spTree>
    <p:extLst>
      <p:ext uri="{BB962C8B-B14F-4D97-AF65-F5344CB8AC3E}">
        <p14:creationId xmlns:p14="http://schemas.microsoft.com/office/powerpoint/2010/main" val="72298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8821-70C7-4871-AC62-040B40B5AC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B08CD8-903C-4CA9-BBE8-A2ADB6A23C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5BD7E-7B05-4AB6-BD88-F5BDA2B9DBD8}"/>
              </a:ext>
            </a:extLst>
          </p:cNvPr>
          <p:cNvSpPr>
            <a:spLocks noGrp="1"/>
          </p:cNvSpPr>
          <p:nvPr>
            <p:ph type="dt" sz="half" idx="10"/>
          </p:nvPr>
        </p:nvSpPr>
        <p:spPr/>
        <p:txBody>
          <a:bodyPr/>
          <a:lstStyle/>
          <a:p>
            <a:fld id="{29CED777-2625-4D56-96F5-A69F2CCB5632}" type="datetimeFigureOut">
              <a:rPr lang="en-US" smtClean="0"/>
              <a:t>12/28/2021</a:t>
            </a:fld>
            <a:endParaRPr lang="en-US"/>
          </a:p>
        </p:txBody>
      </p:sp>
      <p:sp>
        <p:nvSpPr>
          <p:cNvPr id="5" name="Footer Placeholder 4">
            <a:extLst>
              <a:ext uri="{FF2B5EF4-FFF2-40B4-BE49-F238E27FC236}">
                <a16:creationId xmlns:a16="http://schemas.microsoft.com/office/drawing/2014/main" id="{8BB9FADC-7A8A-4C20-8722-B5193EB63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D517-4977-46DF-8817-BB4D71B60577}"/>
              </a:ext>
            </a:extLst>
          </p:cNvPr>
          <p:cNvSpPr>
            <a:spLocks noGrp="1"/>
          </p:cNvSpPr>
          <p:nvPr>
            <p:ph type="sldNum" sz="quarter" idx="12"/>
          </p:nvPr>
        </p:nvSpPr>
        <p:spPr/>
        <p:txBody>
          <a:bodyPr/>
          <a:lstStyle/>
          <a:p>
            <a:fld id="{31ECABF3-AB2E-4D85-A0E3-C1CAFBCD3F95}" type="slidenum">
              <a:rPr lang="en-US" smtClean="0"/>
              <a:t>‹#›</a:t>
            </a:fld>
            <a:endParaRPr lang="en-US"/>
          </a:p>
        </p:txBody>
      </p:sp>
    </p:spTree>
    <p:extLst>
      <p:ext uri="{BB962C8B-B14F-4D97-AF65-F5344CB8AC3E}">
        <p14:creationId xmlns:p14="http://schemas.microsoft.com/office/powerpoint/2010/main" val="1118136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5F3873-5F60-4625-B24F-C51CDBBE47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042660-4C4E-4CB4-A3F9-97EE525466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91696-82A7-41D3-9AE2-8C47CC9239CF}"/>
              </a:ext>
            </a:extLst>
          </p:cNvPr>
          <p:cNvSpPr>
            <a:spLocks noGrp="1"/>
          </p:cNvSpPr>
          <p:nvPr>
            <p:ph type="dt" sz="half" idx="10"/>
          </p:nvPr>
        </p:nvSpPr>
        <p:spPr/>
        <p:txBody>
          <a:bodyPr/>
          <a:lstStyle/>
          <a:p>
            <a:fld id="{29CED777-2625-4D56-96F5-A69F2CCB5632}" type="datetimeFigureOut">
              <a:rPr lang="en-US" smtClean="0"/>
              <a:t>12/28/2021</a:t>
            </a:fld>
            <a:endParaRPr lang="en-US"/>
          </a:p>
        </p:txBody>
      </p:sp>
      <p:sp>
        <p:nvSpPr>
          <p:cNvPr id="5" name="Footer Placeholder 4">
            <a:extLst>
              <a:ext uri="{FF2B5EF4-FFF2-40B4-BE49-F238E27FC236}">
                <a16:creationId xmlns:a16="http://schemas.microsoft.com/office/drawing/2014/main" id="{D681094F-4074-4114-A1A7-78FD8E698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DE645-B3E2-4EDB-9D5E-018B8A77AD7C}"/>
              </a:ext>
            </a:extLst>
          </p:cNvPr>
          <p:cNvSpPr>
            <a:spLocks noGrp="1"/>
          </p:cNvSpPr>
          <p:nvPr>
            <p:ph type="sldNum" sz="quarter" idx="12"/>
          </p:nvPr>
        </p:nvSpPr>
        <p:spPr/>
        <p:txBody>
          <a:bodyPr/>
          <a:lstStyle/>
          <a:p>
            <a:fld id="{31ECABF3-AB2E-4D85-A0E3-C1CAFBCD3F95}" type="slidenum">
              <a:rPr lang="en-US" smtClean="0"/>
              <a:t>‹#›</a:t>
            </a:fld>
            <a:endParaRPr lang="en-US"/>
          </a:p>
        </p:txBody>
      </p:sp>
    </p:spTree>
    <p:extLst>
      <p:ext uri="{BB962C8B-B14F-4D97-AF65-F5344CB8AC3E}">
        <p14:creationId xmlns:p14="http://schemas.microsoft.com/office/powerpoint/2010/main" val="343213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91AC-BF7D-47A3-854D-A6B3F91429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B4E40-ED77-4280-9989-ADD41FA972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82E8B-35BC-4ABB-9E45-9655B27BD806}"/>
              </a:ext>
            </a:extLst>
          </p:cNvPr>
          <p:cNvSpPr>
            <a:spLocks noGrp="1"/>
          </p:cNvSpPr>
          <p:nvPr>
            <p:ph type="dt" sz="half" idx="10"/>
          </p:nvPr>
        </p:nvSpPr>
        <p:spPr/>
        <p:txBody>
          <a:bodyPr/>
          <a:lstStyle/>
          <a:p>
            <a:fld id="{29CED777-2625-4D56-96F5-A69F2CCB5632}" type="datetimeFigureOut">
              <a:rPr lang="en-US" smtClean="0"/>
              <a:t>12/28/2021</a:t>
            </a:fld>
            <a:endParaRPr lang="en-US"/>
          </a:p>
        </p:txBody>
      </p:sp>
      <p:sp>
        <p:nvSpPr>
          <p:cNvPr id="5" name="Footer Placeholder 4">
            <a:extLst>
              <a:ext uri="{FF2B5EF4-FFF2-40B4-BE49-F238E27FC236}">
                <a16:creationId xmlns:a16="http://schemas.microsoft.com/office/drawing/2014/main" id="{918B7384-6F61-45CE-AD68-7EF10FE40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C7016-1CFB-4D90-B1C0-F271E8F60E36}"/>
              </a:ext>
            </a:extLst>
          </p:cNvPr>
          <p:cNvSpPr>
            <a:spLocks noGrp="1"/>
          </p:cNvSpPr>
          <p:nvPr>
            <p:ph type="sldNum" sz="quarter" idx="12"/>
          </p:nvPr>
        </p:nvSpPr>
        <p:spPr/>
        <p:txBody>
          <a:bodyPr/>
          <a:lstStyle/>
          <a:p>
            <a:fld id="{31ECABF3-AB2E-4D85-A0E3-C1CAFBCD3F95}" type="slidenum">
              <a:rPr lang="en-US" smtClean="0"/>
              <a:t>‹#›</a:t>
            </a:fld>
            <a:endParaRPr lang="en-US"/>
          </a:p>
        </p:txBody>
      </p:sp>
    </p:spTree>
    <p:extLst>
      <p:ext uri="{BB962C8B-B14F-4D97-AF65-F5344CB8AC3E}">
        <p14:creationId xmlns:p14="http://schemas.microsoft.com/office/powerpoint/2010/main" val="99980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0DE5-5315-4BBB-A632-4175C0C8C2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DDD7DE-F373-4757-8C77-60EA297708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8688E-A478-4F06-9816-161DA1CA729C}"/>
              </a:ext>
            </a:extLst>
          </p:cNvPr>
          <p:cNvSpPr>
            <a:spLocks noGrp="1"/>
          </p:cNvSpPr>
          <p:nvPr>
            <p:ph type="dt" sz="half" idx="10"/>
          </p:nvPr>
        </p:nvSpPr>
        <p:spPr/>
        <p:txBody>
          <a:bodyPr/>
          <a:lstStyle/>
          <a:p>
            <a:fld id="{29CED777-2625-4D56-96F5-A69F2CCB5632}" type="datetimeFigureOut">
              <a:rPr lang="en-US" smtClean="0"/>
              <a:t>12/28/2021</a:t>
            </a:fld>
            <a:endParaRPr lang="en-US"/>
          </a:p>
        </p:txBody>
      </p:sp>
      <p:sp>
        <p:nvSpPr>
          <p:cNvPr id="5" name="Footer Placeholder 4">
            <a:extLst>
              <a:ext uri="{FF2B5EF4-FFF2-40B4-BE49-F238E27FC236}">
                <a16:creationId xmlns:a16="http://schemas.microsoft.com/office/drawing/2014/main" id="{8962B6FC-EAAD-4DA8-8F0B-B56C19DA0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C4398-5ADC-4BC3-A017-3088F8A5716E}"/>
              </a:ext>
            </a:extLst>
          </p:cNvPr>
          <p:cNvSpPr>
            <a:spLocks noGrp="1"/>
          </p:cNvSpPr>
          <p:nvPr>
            <p:ph type="sldNum" sz="quarter" idx="12"/>
          </p:nvPr>
        </p:nvSpPr>
        <p:spPr/>
        <p:txBody>
          <a:bodyPr/>
          <a:lstStyle/>
          <a:p>
            <a:fld id="{31ECABF3-AB2E-4D85-A0E3-C1CAFBCD3F95}" type="slidenum">
              <a:rPr lang="en-US" smtClean="0"/>
              <a:t>‹#›</a:t>
            </a:fld>
            <a:endParaRPr lang="en-US"/>
          </a:p>
        </p:txBody>
      </p:sp>
    </p:spTree>
    <p:extLst>
      <p:ext uri="{BB962C8B-B14F-4D97-AF65-F5344CB8AC3E}">
        <p14:creationId xmlns:p14="http://schemas.microsoft.com/office/powerpoint/2010/main" val="95722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58C6-AF70-4180-8687-438271F35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CDEF11-4D8E-494E-8C91-B46697959F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32CE5E-1D75-488C-81A9-2AD048C841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9413A9-560F-461E-BAC5-9B92B2A81885}"/>
              </a:ext>
            </a:extLst>
          </p:cNvPr>
          <p:cNvSpPr>
            <a:spLocks noGrp="1"/>
          </p:cNvSpPr>
          <p:nvPr>
            <p:ph type="dt" sz="half" idx="10"/>
          </p:nvPr>
        </p:nvSpPr>
        <p:spPr/>
        <p:txBody>
          <a:bodyPr/>
          <a:lstStyle/>
          <a:p>
            <a:fld id="{29CED777-2625-4D56-96F5-A69F2CCB5632}" type="datetimeFigureOut">
              <a:rPr lang="en-US" smtClean="0"/>
              <a:t>12/28/2021</a:t>
            </a:fld>
            <a:endParaRPr lang="en-US"/>
          </a:p>
        </p:txBody>
      </p:sp>
      <p:sp>
        <p:nvSpPr>
          <p:cNvPr id="6" name="Footer Placeholder 5">
            <a:extLst>
              <a:ext uri="{FF2B5EF4-FFF2-40B4-BE49-F238E27FC236}">
                <a16:creationId xmlns:a16="http://schemas.microsoft.com/office/drawing/2014/main" id="{A48863B3-BEBE-483C-AF5E-7C95589DF2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89879-FEA3-42A7-BF18-68C5439D176C}"/>
              </a:ext>
            </a:extLst>
          </p:cNvPr>
          <p:cNvSpPr>
            <a:spLocks noGrp="1"/>
          </p:cNvSpPr>
          <p:nvPr>
            <p:ph type="sldNum" sz="quarter" idx="12"/>
          </p:nvPr>
        </p:nvSpPr>
        <p:spPr/>
        <p:txBody>
          <a:bodyPr/>
          <a:lstStyle/>
          <a:p>
            <a:fld id="{31ECABF3-AB2E-4D85-A0E3-C1CAFBCD3F95}" type="slidenum">
              <a:rPr lang="en-US" smtClean="0"/>
              <a:t>‹#›</a:t>
            </a:fld>
            <a:endParaRPr lang="en-US"/>
          </a:p>
        </p:txBody>
      </p:sp>
    </p:spTree>
    <p:extLst>
      <p:ext uri="{BB962C8B-B14F-4D97-AF65-F5344CB8AC3E}">
        <p14:creationId xmlns:p14="http://schemas.microsoft.com/office/powerpoint/2010/main" val="210760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7475-8A92-482E-9620-234E659FD1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39D86-8AAF-4C6F-AC60-B2571F09FF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2D0D7C-83F8-4415-901E-8BB9EDC4DA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335050-8282-478F-A516-5490F21F4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E1DA83-B315-4794-A28F-DDA6376B1D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1F6DA-DBCD-4E6D-8324-D853EF1A377C}"/>
              </a:ext>
            </a:extLst>
          </p:cNvPr>
          <p:cNvSpPr>
            <a:spLocks noGrp="1"/>
          </p:cNvSpPr>
          <p:nvPr>
            <p:ph type="dt" sz="half" idx="10"/>
          </p:nvPr>
        </p:nvSpPr>
        <p:spPr/>
        <p:txBody>
          <a:bodyPr/>
          <a:lstStyle/>
          <a:p>
            <a:fld id="{29CED777-2625-4D56-96F5-A69F2CCB5632}" type="datetimeFigureOut">
              <a:rPr lang="en-US" smtClean="0"/>
              <a:t>12/28/2021</a:t>
            </a:fld>
            <a:endParaRPr lang="en-US"/>
          </a:p>
        </p:txBody>
      </p:sp>
      <p:sp>
        <p:nvSpPr>
          <p:cNvPr id="8" name="Footer Placeholder 7">
            <a:extLst>
              <a:ext uri="{FF2B5EF4-FFF2-40B4-BE49-F238E27FC236}">
                <a16:creationId xmlns:a16="http://schemas.microsoft.com/office/drawing/2014/main" id="{5BCBE2AE-5F42-4F3A-8FBC-9959C5C85E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0EB294-980B-4AD4-85FE-A12449AB5910}"/>
              </a:ext>
            </a:extLst>
          </p:cNvPr>
          <p:cNvSpPr>
            <a:spLocks noGrp="1"/>
          </p:cNvSpPr>
          <p:nvPr>
            <p:ph type="sldNum" sz="quarter" idx="12"/>
          </p:nvPr>
        </p:nvSpPr>
        <p:spPr/>
        <p:txBody>
          <a:bodyPr/>
          <a:lstStyle/>
          <a:p>
            <a:fld id="{31ECABF3-AB2E-4D85-A0E3-C1CAFBCD3F95}" type="slidenum">
              <a:rPr lang="en-US" smtClean="0"/>
              <a:t>‹#›</a:t>
            </a:fld>
            <a:endParaRPr lang="en-US"/>
          </a:p>
        </p:txBody>
      </p:sp>
    </p:spTree>
    <p:extLst>
      <p:ext uri="{BB962C8B-B14F-4D97-AF65-F5344CB8AC3E}">
        <p14:creationId xmlns:p14="http://schemas.microsoft.com/office/powerpoint/2010/main" val="1565968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9BD5-61F2-4F77-A612-B02D1FBAE4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ABE772-E325-4F06-B4BC-C15BE6FDD7CC}"/>
              </a:ext>
            </a:extLst>
          </p:cNvPr>
          <p:cNvSpPr>
            <a:spLocks noGrp="1"/>
          </p:cNvSpPr>
          <p:nvPr>
            <p:ph type="dt" sz="half" idx="10"/>
          </p:nvPr>
        </p:nvSpPr>
        <p:spPr/>
        <p:txBody>
          <a:bodyPr/>
          <a:lstStyle/>
          <a:p>
            <a:fld id="{29CED777-2625-4D56-96F5-A69F2CCB5632}" type="datetimeFigureOut">
              <a:rPr lang="en-US" smtClean="0"/>
              <a:t>12/28/2021</a:t>
            </a:fld>
            <a:endParaRPr lang="en-US"/>
          </a:p>
        </p:txBody>
      </p:sp>
      <p:sp>
        <p:nvSpPr>
          <p:cNvPr id="4" name="Footer Placeholder 3">
            <a:extLst>
              <a:ext uri="{FF2B5EF4-FFF2-40B4-BE49-F238E27FC236}">
                <a16:creationId xmlns:a16="http://schemas.microsoft.com/office/drawing/2014/main" id="{4D6CC458-773E-4545-A216-D429E29B29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6D3655-5EE9-4A6B-B79B-EE6DCBFCCA7B}"/>
              </a:ext>
            </a:extLst>
          </p:cNvPr>
          <p:cNvSpPr>
            <a:spLocks noGrp="1"/>
          </p:cNvSpPr>
          <p:nvPr>
            <p:ph type="sldNum" sz="quarter" idx="12"/>
          </p:nvPr>
        </p:nvSpPr>
        <p:spPr/>
        <p:txBody>
          <a:bodyPr/>
          <a:lstStyle/>
          <a:p>
            <a:fld id="{31ECABF3-AB2E-4D85-A0E3-C1CAFBCD3F95}" type="slidenum">
              <a:rPr lang="en-US" smtClean="0"/>
              <a:t>‹#›</a:t>
            </a:fld>
            <a:endParaRPr lang="en-US"/>
          </a:p>
        </p:txBody>
      </p:sp>
    </p:spTree>
    <p:extLst>
      <p:ext uri="{BB962C8B-B14F-4D97-AF65-F5344CB8AC3E}">
        <p14:creationId xmlns:p14="http://schemas.microsoft.com/office/powerpoint/2010/main" val="235364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1B24E-7859-4A08-B046-E8EC6E890702}"/>
              </a:ext>
            </a:extLst>
          </p:cNvPr>
          <p:cNvSpPr>
            <a:spLocks noGrp="1"/>
          </p:cNvSpPr>
          <p:nvPr>
            <p:ph type="dt" sz="half" idx="10"/>
          </p:nvPr>
        </p:nvSpPr>
        <p:spPr/>
        <p:txBody>
          <a:bodyPr/>
          <a:lstStyle/>
          <a:p>
            <a:fld id="{29CED777-2625-4D56-96F5-A69F2CCB5632}" type="datetimeFigureOut">
              <a:rPr lang="en-US" smtClean="0"/>
              <a:t>12/28/2021</a:t>
            </a:fld>
            <a:endParaRPr lang="en-US"/>
          </a:p>
        </p:txBody>
      </p:sp>
      <p:sp>
        <p:nvSpPr>
          <p:cNvPr id="3" name="Footer Placeholder 2">
            <a:extLst>
              <a:ext uri="{FF2B5EF4-FFF2-40B4-BE49-F238E27FC236}">
                <a16:creationId xmlns:a16="http://schemas.microsoft.com/office/drawing/2014/main" id="{B22297E1-7911-4652-970E-1377889FCA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3959C-5D72-46C8-9F41-A06830430AC4}"/>
              </a:ext>
            </a:extLst>
          </p:cNvPr>
          <p:cNvSpPr>
            <a:spLocks noGrp="1"/>
          </p:cNvSpPr>
          <p:nvPr>
            <p:ph type="sldNum" sz="quarter" idx="12"/>
          </p:nvPr>
        </p:nvSpPr>
        <p:spPr/>
        <p:txBody>
          <a:bodyPr/>
          <a:lstStyle/>
          <a:p>
            <a:fld id="{31ECABF3-AB2E-4D85-A0E3-C1CAFBCD3F95}" type="slidenum">
              <a:rPr lang="en-US" smtClean="0"/>
              <a:t>‹#›</a:t>
            </a:fld>
            <a:endParaRPr lang="en-US"/>
          </a:p>
        </p:txBody>
      </p:sp>
    </p:spTree>
    <p:extLst>
      <p:ext uri="{BB962C8B-B14F-4D97-AF65-F5344CB8AC3E}">
        <p14:creationId xmlns:p14="http://schemas.microsoft.com/office/powerpoint/2010/main" val="250626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8AFC-0139-4B4B-829C-947CB070D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F283A4-7A5C-497E-A38A-E2009528B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1E148B-E8C3-4DDA-8943-D19F11E0F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3A797-77F0-44D2-8561-8CF7C906118B}"/>
              </a:ext>
            </a:extLst>
          </p:cNvPr>
          <p:cNvSpPr>
            <a:spLocks noGrp="1"/>
          </p:cNvSpPr>
          <p:nvPr>
            <p:ph type="dt" sz="half" idx="10"/>
          </p:nvPr>
        </p:nvSpPr>
        <p:spPr/>
        <p:txBody>
          <a:bodyPr/>
          <a:lstStyle/>
          <a:p>
            <a:fld id="{29CED777-2625-4D56-96F5-A69F2CCB5632}" type="datetimeFigureOut">
              <a:rPr lang="en-US" smtClean="0"/>
              <a:t>12/28/2021</a:t>
            </a:fld>
            <a:endParaRPr lang="en-US"/>
          </a:p>
        </p:txBody>
      </p:sp>
      <p:sp>
        <p:nvSpPr>
          <p:cNvPr id="6" name="Footer Placeholder 5">
            <a:extLst>
              <a:ext uri="{FF2B5EF4-FFF2-40B4-BE49-F238E27FC236}">
                <a16:creationId xmlns:a16="http://schemas.microsoft.com/office/drawing/2014/main" id="{39F9C55F-AD42-4DA2-B524-8854D0C07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B7395-58DD-4230-9536-684472070120}"/>
              </a:ext>
            </a:extLst>
          </p:cNvPr>
          <p:cNvSpPr>
            <a:spLocks noGrp="1"/>
          </p:cNvSpPr>
          <p:nvPr>
            <p:ph type="sldNum" sz="quarter" idx="12"/>
          </p:nvPr>
        </p:nvSpPr>
        <p:spPr/>
        <p:txBody>
          <a:bodyPr/>
          <a:lstStyle/>
          <a:p>
            <a:fld id="{31ECABF3-AB2E-4D85-A0E3-C1CAFBCD3F95}" type="slidenum">
              <a:rPr lang="en-US" smtClean="0"/>
              <a:t>‹#›</a:t>
            </a:fld>
            <a:endParaRPr lang="en-US"/>
          </a:p>
        </p:txBody>
      </p:sp>
    </p:spTree>
    <p:extLst>
      <p:ext uri="{BB962C8B-B14F-4D97-AF65-F5344CB8AC3E}">
        <p14:creationId xmlns:p14="http://schemas.microsoft.com/office/powerpoint/2010/main" val="196906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64F9-5676-4165-A575-03148E62C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CAD5F7-0035-415D-9FAD-031D1BAAD7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A3558C-7515-4F32-9B4B-358BD2736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B8E61-8D99-439D-BD6D-5864581235B1}"/>
              </a:ext>
            </a:extLst>
          </p:cNvPr>
          <p:cNvSpPr>
            <a:spLocks noGrp="1"/>
          </p:cNvSpPr>
          <p:nvPr>
            <p:ph type="dt" sz="half" idx="10"/>
          </p:nvPr>
        </p:nvSpPr>
        <p:spPr/>
        <p:txBody>
          <a:bodyPr/>
          <a:lstStyle/>
          <a:p>
            <a:fld id="{29CED777-2625-4D56-96F5-A69F2CCB5632}" type="datetimeFigureOut">
              <a:rPr lang="en-US" smtClean="0"/>
              <a:t>12/28/2021</a:t>
            </a:fld>
            <a:endParaRPr lang="en-US"/>
          </a:p>
        </p:txBody>
      </p:sp>
      <p:sp>
        <p:nvSpPr>
          <p:cNvPr id="6" name="Footer Placeholder 5">
            <a:extLst>
              <a:ext uri="{FF2B5EF4-FFF2-40B4-BE49-F238E27FC236}">
                <a16:creationId xmlns:a16="http://schemas.microsoft.com/office/drawing/2014/main" id="{3E1DF211-4243-4CF7-BC5C-919FD7045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A36A2-746D-4DC5-BF2E-1525ABC05921}"/>
              </a:ext>
            </a:extLst>
          </p:cNvPr>
          <p:cNvSpPr>
            <a:spLocks noGrp="1"/>
          </p:cNvSpPr>
          <p:nvPr>
            <p:ph type="sldNum" sz="quarter" idx="12"/>
          </p:nvPr>
        </p:nvSpPr>
        <p:spPr/>
        <p:txBody>
          <a:bodyPr/>
          <a:lstStyle/>
          <a:p>
            <a:fld id="{31ECABF3-AB2E-4D85-A0E3-C1CAFBCD3F95}" type="slidenum">
              <a:rPr lang="en-US" smtClean="0"/>
              <a:t>‹#›</a:t>
            </a:fld>
            <a:endParaRPr lang="en-US"/>
          </a:p>
        </p:txBody>
      </p:sp>
    </p:spTree>
    <p:extLst>
      <p:ext uri="{BB962C8B-B14F-4D97-AF65-F5344CB8AC3E}">
        <p14:creationId xmlns:p14="http://schemas.microsoft.com/office/powerpoint/2010/main" val="269847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4D8991-E7D8-4D66-84B5-D45F5114A1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D25799-1BFA-451C-83AB-94ADAFBB7A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1BB60-4C64-485A-B9DD-770E7D92E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ED777-2625-4D56-96F5-A69F2CCB5632}" type="datetimeFigureOut">
              <a:rPr lang="en-US" smtClean="0"/>
              <a:t>12/28/2021</a:t>
            </a:fld>
            <a:endParaRPr lang="en-US"/>
          </a:p>
        </p:txBody>
      </p:sp>
      <p:sp>
        <p:nvSpPr>
          <p:cNvPr id="5" name="Footer Placeholder 4">
            <a:extLst>
              <a:ext uri="{FF2B5EF4-FFF2-40B4-BE49-F238E27FC236}">
                <a16:creationId xmlns:a16="http://schemas.microsoft.com/office/drawing/2014/main" id="{9D4AEC17-B34E-44DF-A010-A7C7E6A5F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E989AB-C95B-442D-A783-2CBF77114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CABF3-AB2E-4D85-A0E3-C1CAFBCD3F95}" type="slidenum">
              <a:rPr lang="en-US" smtClean="0"/>
              <a:t>‹#›</a:t>
            </a:fld>
            <a:endParaRPr lang="en-US"/>
          </a:p>
        </p:txBody>
      </p:sp>
    </p:spTree>
    <p:extLst>
      <p:ext uri="{BB962C8B-B14F-4D97-AF65-F5344CB8AC3E}">
        <p14:creationId xmlns:p14="http://schemas.microsoft.com/office/powerpoint/2010/main" val="791543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281FAC-ADE9-49F5-8514-81A0AAB116EF}"/>
              </a:ext>
            </a:extLst>
          </p:cNvPr>
          <p:cNvSpPr>
            <a:spLocks noGrp="1"/>
          </p:cNvSpPr>
          <p:nvPr>
            <p:ph type="ctrTitle"/>
          </p:nvPr>
        </p:nvSpPr>
        <p:spPr>
          <a:xfrm>
            <a:off x="1100669" y="1111086"/>
            <a:ext cx="7690104" cy="2623885"/>
          </a:xfrm>
        </p:spPr>
        <p:txBody>
          <a:bodyPr anchor="ctr">
            <a:normAutofit/>
          </a:bodyPr>
          <a:lstStyle/>
          <a:p>
            <a:pPr algn="l"/>
            <a:r>
              <a:rPr lang="en-US" sz="6100" b="0" i="0" dirty="0">
                <a:solidFill>
                  <a:srgbClr val="FFFFFF"/>
                </a:solidFill>
                <a:effectLst/>
                <a:latin typeface="Open Sans" panose="020B0604020202020204" pitchFamily="34" charset="0"/>
              </a:rPr>
              <a:t>Malignant</a:t>
            </a:r>
            <a:br>
              <a:rPr lang="en-US" sz="6100" b="0" i="0" dirty="0">
                <a:solidFill>
                  <a:srgbClr val="FFFFFF"/>
                </a:solidFill>
                <a:effectLst/>
                <a:latin typeface="Open Sans" panose="020B0604020202020204" pitchFamily="34" charset="0"/>
              </a:rPr>
            </a:br>
            <a:r>
              <a:rPr lang="en-US" sz="6100" b="0" i="0" dirty="0">
                <a:solidFill>
                  <a:srgbClr val="FFFFFF"/>
                </a:solidFill>
                <a:effectLst/>
                <a:latin typeface="Open Sans" panose="020B0604020202020204" pitchFamily="34" charset="0"/>
              </a:rPr>
              <a:t>Comments</a:t>
            </a:r>
            <a:br>
              <a:rPr lang="en-US" sz="6100" b="0" i="0" dirty="0">
                <a:solidFill>
                  <a:srgbClr val="FFFFFF"/>
                </a:solidFill>
                <a:effectLst/>
                <a:latin typeface="Open Sans" panose="020B0604020202020204" pitchFamily="34" charset="0"/>
              </a:rPr>
            </a:br>
            <a:r>
              <a:rPr lang="en-US" sz="6100" b="0" i="0" dirty="0">
                <a:solidFill>
                  <a:srgbClr val="FFFFFF"/>
                </a:solidFill>
                <a:effectLst/>
                <a:latin typeface="Open Sans" panose="020B0604020202020204" pitchFamily="34" charset="0"/>
              </a:rPr>
              <a:t>Classifier Project</a:t>
            </a:r>
            <a:endParaRPr lang="en-US" sz="6100" dirty="0">
              <a:solidFill>
                <a:srgbClr val="FFFFFF"/>
              </a:solidFill>
            </a:endParaRP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A3C48B6-3643-499E-B7B0-AE4EB4986CBD}"/>
              </a:ext>
            </a:extLst>
          </p:cNvPr>
          <p:cNvSpPr>
            <a:spLocks noGrp="1"/>
          </p:cNvSpPr>
          <p:nvPr>
            <p:ph type="subTitle" idx="1"/>
          </p:nvPr>
        </p:nvSpPr>
        <p:spPr>
          <a:xfrm>
            <a:off x="1079499" y="4843002"/>
            <a:ext cx="10012680" cy="1234345"/>
          </a:xfrm>
        </p:spPr>
        <p:txBody>
          <a:bodyPr anchor="ctr">
            <a:normAutofit/>
          </a:bodyPr>
          <a:lstStyle/>
          <a:p>
            <a:pPr algn="l"/>
            <a:r>
              <a:rPr lang="en-US" sz="2600" dirty="0">
                <a:solidFill>
                  <a:srgbClr val="1B1B1B"/>
                </a:solidFill>
              </a:rPr>
              <a:t>Submitted by: Dheerajkumar Pittala</a:t>
            </a:r>
          </a:p>
        </p:txBody>
      </p:sp>
      <p:sp>
        <p:nvSpPr>
          <p:cNvPr id="14"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Subtitles">
            <a:extLst>
              <a:ext uri="{FF2B5EF4-FFF2-40B4-BE49-F238E27FC236}">
                <a16:creationId xmlns:a16="http://schemas.microsoft.com/office/drawing/2014/main" id="{8DB28074-2997-4075-80FD-1C62E7AED1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9345" y="2591788"/>
            <a:ext cx="1925788" cy="1925788"/>
          </a:xfrm>
          <a:prstGeom prst="rect">
            <a:avLst/>
          </a:prstGeom>
        </p:spPr>
      </p:pic>
      <p:pic>
        <p:nvPicPr>
          <p:cNvPr id="18" name="Picture 17">
            <a:extLst>
              <a:ext uri="{FF2B5EF4-FFF2-40B4-BE49-F238E27FC236}">
                <a16:creationId xmlns:a16="http://schemas.microsoft.com/office/drawing/2014/main" id="{B29E6157-6A88-4FEA-B0EA-A36D8B09F9E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288477" y="1699264"/>
            <a:ext cx="2587524" cy="1925788"/>
          </a:xfrm>
          <a:prstGeom prst="rect">
            <a:avLst/>
          </a:prstGeom>
          <a:noFill/>
          <a:ln>
            <a:noFill/>
          </a:ln>
        </p:spPr>
      </p:pic>
    </p:spTree>
    <p:extLst>
      <p:ext uri="{BB962C8B-B14F-4D97-AF65-F5344CB8AC3E}">
        <p14:creationId xmlns:p14="http://schemas.microsoft.com/office/powerpoint/2010/main" val="336513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83FA-AC65-42F9-9C31-6D26819F6EB1}"/>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altLang="zh-CN" sz="2500"/>
              <a:t>Let’s have a look at the distribution of comment before cleaning the comments </a:t>
            </a:r>
          </a:p>
        </p:txBody>
      </p:sp>
      <p:pic>
        <p:nvPicPr>
          <p:cNvPr id="5" name="Content Placeholder 4">
            <a:extLst>
              <a:ext uri="{FF2B5EF4-FFF2-40B4-BE49-F238E27FC236}">
                <a16:creationId xmlns:a16="http://schemas.microsoft.com/office/drawing/2014/main" id="{26BCF9D6-05E9-489A-AAF1-58A9B7A7444D}"/>
              </a:ext>
            </a:extLst>
          </p:cNvPr>
          <p:cNvPicPr>
            <a:picLocks noGrp="1" noChangeAspect="1"/>
          </p:cNvPicPr>
          <p:nvPr>
            <p:ph idx="1"/>
          </p:nvPr>
        </p:nvPicPr>
        <p:blipFill rotWithShape="1">
          <a:blip r:embed="rId2"/>
          <a:srcRect t="6682"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63292818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C5F7-FFC2-41F8-BA78-3A1262BB5B58}"/>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altLang="zh-CN" sz="2000"/>
              <a:t>Distribution of comments after cleaning</a:t>
            </a:r>
            <a:br>
              <a:rPr lang="en-US" altLang="zh-CN" sz="2000"/>
            </a:br>
            <a:endParaRPr lang="en-US" sz="2000"/>
          </a:p>
        </p:txBody>
      </p:sp>
      <p:pic>
        <p:nvPicPr>
          <p:cNvPr id="5" name="Content Placeholder 4">
            <a:extLst>
              <a:ext uri="{FF2B5EF4-FFF2-40B4-BE49-F238E27FC236}">
                <a16:creationId xmlns:a16="http://schemas.microsoft.com/office/drawing/2014/main" id="{D44E91B4-26E8-4273-9408-4DEF2E2D000A}"/>
              </a:ext>
            </a:extLst>
          </p:cNvPr>
          <p:cNvPicPr>
            <a:picLocks noGrp="1" noChangeAspect="1"/>
          </p:cNvPicPr>
          <p:nvPr>
            <p:ph idx="1"/>
          </p:nvPr>
        </p:nvPicPr>
        <p:blipFill rotWithShape="1">
          <a:blip r:embed="rId2"/>
          <a:srcRect t="12133" r="1" b="1798"/>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75962025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F2BAF-B5B2-48A6-89EB-DF87466942DE}"/>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altLang="zh-CN" sz="3000">
                <a:solidFill>
                  <a:srgbClr val="FFFFFF"/>
                </a:solidFill>
              </a:rPr>
              <a:t>Let’s look at word cloud of Maglinant &amp; highly maglinant Comments  </a:t>
            </a:r>
          </a:p>
        </p:txBody>
      </p:sp>
      <p:pic>
        <p:nvPicPr>
          <p:cNvPr id="5" name="Content Placeholder 4">
            <a:extLst>
              <a:ext uri="{FF2B5EF4-FFF2-40B4-BE49-F238E27FC236}">
                <a16:creationId xmlns:a16="http://schemas.microsoft.com/office/drawing/2014/main" id="{5C40E93F-03E8-40C5-847B-3A6F974A7E97}"/>
              </a:ext>
            </a:extLst>
          </p:cNvPr>
          <p:cNvPicPr>
            <a:picLocks noGrp="1" noChangeAspect="1"/>
          </p:cNvPicPr>
          <p:nvPr>
            <p:ph idx="1"/>
          </p:nvPr>
        </p:nvPicPr>
        <p:blipFill>
          <a:blip r:embed="rId2"/>
          <a:stretch>
            <a:fillRect/>
          </a:stretch>
        </p:blipFill>
        <p:spPr>
          <a:xfrm>
            <a:off x="320040" y="342419"/>
            <a:ext cx="5455917" cy="3928260"/>
          </a:xfrm>
          <a:prstGeom prst="rect">
            <a:avLst/>
          </a:prstGeom>
        </p:spPr>
      </p:pic>
      <p:pic>
        <p:nvPicPr>
          <p:cNvPr id="7" name="Picture 6">
            <a:extLst>
              <a:ext uri="{FF2B5EF4-FFF2-40B4-BE49-F238E27FC236}">
                <a16:creationId xmlns:a16="http://schemas.microsoft.com/office/drawing/2014/main" id="{6A922E6F-6A31-4594-B28D-3EEF79BD0E5B}"/>
              </a:ext>
            </a:extLst>
          </p:cNvPr>
          <p:cNvPicPr>
            <a:picLocks noChangeAspect="1"/>
          </p:cNvPicPr>
          <p:nvPr/>
        </p:nvPicPr>
        <p:blipFill>
          <a:blip r:embed="rId3"/>
          <a:stretch>
            <a:fillRect/>
          </a:stretch>
        </p:blipFill>
        <p:spPr>
          <a:xfrm>
            <a:off x="6416043" y="431078"/>
            <a:ext cx="5455917" cy="3750943"/>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92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E66C0-1011-46C5-B538-6874FAF0B02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altLang="zh-CN" sz="3800">
                <a:solidFill>
                  <a:srgbClr val="FFFFFF"/>
                </a:solidFill>
              </a:rPr>
              <a:t>Let’s look at the word cloud of rude &amp; threat comments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0AED63B-B92B-47BB-8A97-9A7217C58D12}"/>
              </a:ext>
            </a:extLst>
          </p:cNvPr>
          <p:cNvPicPr>
            <a:picLocks noChangeAspect="1"/>
          </p:cNvPicPr>
          <p:nvPr/>
        </p:nvPicPr>
        <p:blipFill>
          <a:blip r:embed="rId2"/>
          <a:stretch>
            <a:fillRect/>
          </a:stretch>
        </p:blipFill>
        <p:spPr>
          <a:xfrm>
            <a:off x="331567" y="2454687"/>
            <a:ext cx="5455917" cy="3941899"/>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6778F00C-138C-418A-A69A-EDE117638F1F}"/>
              </a:ext>
            </a:extLst>
          </p:cNvPr>
          <p:cNvPicPr>
            <a:picLocks noGrp="1" noChangeAspect="1"/>
          </p:cNvPicPr>
          <p:nvPr>
            <p:ph idx="1"/>
          </p:nvPr>
        </p:nvPicPr>
        <p:blipFill>
          <a:blip r:embed="rId3"/>
          <a:stretch>
            <a:fillRect/>
          </a:stretch>
        </p:blipFill>
        <p:spPr>
          <a:xfrm>
            <a:off x="6445073" y="2550165"/>
            <a:ext cx="5455917" cy="3750943"/>
          </a:xfrm>
          <a:prstGeom prst="rect">
            <a:avLst/>
          </a:prstGeom>
        </p:spPr>
      </p:pic>
    </p:spTree>
    <p:extLst>
      <p:ext uri="{BB962C8B-B14F-4D97-AF65-F5344CB8AC3E}">
        <p14:creationId xmlns:p14="http://schemas.microsoft.com/office/powerpoint/2010/main" val="325479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C213B-CF0C-40F7-A61D-61C96C539A90}"/>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altLang="zh-CN" sz="3000">
                <a:solidFill>
                  <a:srgbClr val="FFFFFF"/>
                </a:solidFill>
              </a:rPr>
              <a:t>Let’s look at the word cloud of Abuse &amp; loathe comments </a:t>
            </a:r>
            <a:br>
              <a:rPr lang="en-US" altLang="zh-CN" sz="3000">
                <a:solidFill>
                  <a:srgbClr val="FFFFFF"/>
                </a:solidFill>
              </a:rPr>
            </a:br>
            <a:endParaRPr lang="en-US" sz="3000">
              <a:solidFill>
                <a:srgbClr val="FFFFFF"/>
              </a:solidFill>
            </a:endParaRPr>
          </a:p>
        </p:txBody>
      </p:sp>
      <p:pic>
        <p:nvPicPr>
          <p:cNvPr id="7" name="Picture 6">
            <a:extLst>
              <a:ext uri="{FF2B5EF4-FFF2-40B4-BE49-F238E27FC236}">
                <a16:creationId xmlns:a16="http://schemas.microsoft.com/office/drawing/2014/main" id="{6BDAAF82-6072-48AD-9BEC-A5AACD6E4ECF}"/>
              </a:ext>
            </a:extLst>
          </p:cNvPr>
          <p:cNvPicPr>
            <a:picLocks noChangeAspect="1"/>
          </p:cNvPicPr>
          <p:nvPr/>
        </p:nvPicPr>
        <p:blipFill>
          <a:blip r:embed="rId2"/>
          <a:stretch>
            <a:fillRect/>
          </a:stretch>
        </p:blipFill>
        <p:spPr>
          <a:xfrm>
            <a:off x="320040" y="349239"/>
            <a:ext cx="5455917" cy="3914620"/>
          </a:xfrm>
          <a:prstGeom prst="rect">
            <a:avLst/>
          </a:prstGeom>
        </p:spPr>
      </p:pic>
      <p:pic>
        <p:nvPicPr>
          <p:cNvPr id="5" name="Content Placeholder 4">
            <a:extLst>
              <a:ext uri="{FF2B5EF4-FFF2-40B4-BE49-F238E27FC236}">
                <a16:creationId xmlns:a16="http://schemas.microsoft.com/office/drawing/2014/main" id="{CEE4680B-E6B4-4A35-9B03-B34444BB3ACA}"/>
              </a:ext>
            </a:extLst>
          </p:cNvPr>
          <p:cNvPicPr>
            <a:picLocks noGrp="1" noChangeAspect="1"/>
          </p:cNvPicPr>
          <p:nvPr>
            <p:ph idx="1"/>
          </p:nvPr>
        </p:nvPicPr>
        <p:blipFill>
          <a:blip r:embed="rId3"/>
          <a:stretch>
            <a:fillRect/>
          </a:stretch>
        </p:blipFill>
        <p:spPr>
          <a:xfrm>
            <a:off x="6416043" y="356059"/>
            <a:ext cx="5455917" cy="3900980"/>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33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69887C-8EAE-4913-97D3-70F5D6E66E7B}"/>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altLang="zh-CN" sz="3600">
                <a:solidFill>
                  <a:srgbClr val="2C2C2C"/>
                </a:solidFill>
              </a:rPr>
              <a:t>Let’s look at the word cloud not malignant comments </a:t>
            </a:r>
            <a:br>
              <a:rPr lang="en-US" altLang="zh-CN" sz="3600">
                <a:solidFill>
                  <a:srgbClr val="2C2C2C"/>
                </a:solidFill>
              </a:rPr>
            </a:br>
            <a:endParaRPr lang="en-US" sz="3600">
              <a:solidFill>
                <a:srgbClr val="2C2C2C"/>
              </a:solidFill>
            </a:endParaRPr>
          </a:p>
        </p:txBody>
      </p:sp>
      <p:sp>
        <p:nvSpPr>
          <p:cNvPr id="12"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85D32D7-AD75-4D90-BBEC-69CB196B1D34}"/>
              </a:ext>
            </a:extLst>
          </p:cNvPr>
          <p:cNvPicPr>
            <a:picLocks noGrp="1" noChangeAspect="1"/>
          </p:cNvPicPr>
          <p:nvPr>
            <p:ph idx="1"/>
          </p:nvPr>
        </p:nvPicPr>
        <p:blipFill rotWithShape="1">
          <a:blip r:embed="rId2"/>
          <a:srcRect t="4038" b="3376"/>
          <a:stretch/>
        </p:blipFill>
        <p:spPr>
          <a:xfrm>
            <a:off x="4062964" y="942538"/>
            <a:ext cx="7163222" cy="4808332"/>
          </a:xfrm>
          <a:prstGeom prst="rect">
            <a:avLst/>
          </a:prstGeom>
          <a:effectLst/>
        </p:spPr>
      </p:pic>
    </p:spTree>
    <p:extLst>
      <p:ext uri="{BB962C8B-B14F-4D97-AF65-F5344CB8AC3E}">
        <p14:creationId xmlns:p14="http://schemas.microsoft.com/office/powerpoint/2010/main" val="2674295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922BD39-6B5B-493A-BE62-58ECD0F7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4741521E-DC76-41B9-8A47-448CD4F9F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72661" y="-3359290"/>
            <a:ext cx="5470372" cy="12188952"/>
          </a:xfrm>
          <a:prstGeom prst="rect">
            <a:avLst/>
          </a:prstGeom>
        </p:spPr>
      </p:pic>
      <p:sp>
        <p:nvSpPr>
          <p:cNvPr id="2" name="Title 1">
            <a:extLst>
              <a:ext uri="{FF2B5EF4-FFF2-40B4-BE49-F238E27FC236}">
                <a16:creationId xmlns:a16="http://schemas.microsoft.com/office/drawing/2014/main" id="{1CAC88FB-23DA-4CA2-8004-88E771F3D946}"/>
              </a:ext>
            </a:extLst>
          </p:cNvPr>
          <p:cNvSpPr>
            <a:spLocks noGrp="1"/>
          </p:cNvSpPr>
          <p:nvPr>
            <p:ph type="title"/>
          </p:nvPr>
        </p:nvSpPr>
        <p:spPr>
          <a:xfrm>
            <a:off x="1403632" y="184336"/>
            <a:ext cx="9283781" cy="1405965"/>
          </a:xfrm>
        </p:spPr>
        <p:txBody>
          <a:bodyPr vert="horz" lIns="91440" tIns="45720" rIns="91440" bIns="45720" rtlCol="0" anchor="b">
            <a:normAutofit/>
          </a:bodyPr>
          <a:lstStyle/>
          <a:p>
            <a:pPr algn="ctr"/>
            <a:r>
              <a:rPr lang="en-US" altLang="zh-CN" sz="3100"/>
              <a:t>Results (Metrices) obtained from different ML algorithms</a:t>
            </a:r>
            <a:br>
              <a:rPr lang="en-US" altLang="zh-CN" sz="3100"/>
            </a:br>
            <a:endParaRPr lang="en-US" sz="3100"/>
          </a:p>
        </p:txBody>
      </p:sp>
      <p:sp>
        <p:nvSpPr>
          <p:cNvPr id="25" name="Rectangle 24">
            <a:extLst>
              <a:ext uri="{FF2B5EF4-FFF2-40B4-BE49-F238E27FC236}">
                <a16:creationId xmlns:a16="http://schemas.microsoft.com/office/drawing/2014/main" id="{53FD85F6-ECDC-4124-9916-6444E142C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4CA681A-48CF-4BD9-BF7F-B1E3DC73764A}"/>
              </a:ext>
            </a:extLst>
          </p:cNvPr>
          <p:cNvPicPr>
            <a:picLocks noGrp="1" noChangeAspect="1"/>
          </p:cNvPicPr>
          <p:nvPr>
            <p:ph idx="1"/>
          </p:nvPr>
        </p:nvPicPr>
        <p:blipFill rotWithShape="1">
          <a:blip r:embed="rId4"/>
          <a:srcRect r="21822" b="1"/>
          <a:stretch/>
        </p:blipFill>
        <p:spPr>
          <a:xfrm>
            <a:off x="-1078" y="3076855"/>
            <a:ext cx="12188952" cy="3118224"/>
          </a:xfrm>
          <a:prstGeom prst="rect">
            <a:avLst/>
          </a:prstGeom>
        </p:spPr>
      </p:pic>
      <p:sp>
        <p:nvSpPr>
          <p:cNvPr id="27" name="Rectangle 26">
            <a:extLst>
              <a:ext uri="{FF2B5EF4-FFF2-40B4-BE49-F238E27FC236}">
                <a16:creationId xmlns:a16="http://schemas.microsoft.com/office/drawing/2014/main" id="{FB5D26B4-74AD-4118-8F13-7051DA3BF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107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4DFF-1FFE-43CF-A9B4-FC6FF41B8077}"/>
              </a:ext>
            </a:extLst>
          </p:cNvPr>
          <p:cNvSpPr>
            <a:spLocks noGrp="1"/>
          </p:cNvSpPr>
          <p:nvPr>
            <p:ph type="title"/>
          </p:nvPr>
        </p:nvSpPr>
        <p:spPr/>
        <p:txBody>
          <a:bodyPr/>
          <a:lstStyle/>
          <a:p>
            <a:r>
              <a:rPr lang="en-US" altLang="zh-CN"/>
              <a:t>Key Findings</a:t>
            </a:r>
            <a:br>
              <a:rPr lang="en-US" altLang="zh-CN"/>
            </a:br>
            <a:endParaRPr lang="en-US" dirty="0"/>
          </a:p>
        </p:txBody>
      </p:sp>
      <p:graphicFrame>
        <p:nvGraphicFramePr>
          <p:cNvPr id="7" name="Content Placeholder 2">
            <a:extLst>
              <a:ext uri="{FF2B5EF4-FFF2-40B4-BE49-F238E27FC236}">
                <a16:creationId xmlns:a16="http://schemas.microsoft.com/office/drawing/2014/main" id="{3BC8ECF9-927C-4270-BD1F-11D929F166AC}"/>
              </a:ext>
            </a:extLst>
          </p:cNvPr>
          <p:cNvGraphicFramePr>
            <a:graphicFrameLocks noGrp="1"/>
          </p:cNvGraphicFramePr>
          <p:nvPr>
            <p:ph idx="1"/>
          </p:nvPr>
        </p:nvGraphicFramePr>
        <p:xfrm>
          <a:off x="838200" y="948210"/>
          <a:ext cx="10515600" cy="5544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951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354BED3-8EF3-4D10-B881-2EC8302BE017}"/>
              </a:ext>
            </a:extLst>
          </p:cNvPr>
          <p:cNvSpPr>
            <a:spLocks noGrp="1"/>
          </p:cNvSpPr>
          <p:nvPr>
            <p:ph type="title"/>
          </p:nvPr>
        </p:nvSpPr>
        <p:spPr>
          <a:xfrm>
            <a:off x="640080" y="1243013"/>
            <a:ext cx="3855720" cy="4371974"/>
          </a:xfrm>
        </p:spPr>
        <p:txBody>
          <a:bodyPr>
            <a:normAutofit/>
          </a:bodyPr>
          <a:lstStyle/>
          <a:p>
            <a:r>
              <a:rPr lang="en-US" sz="36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Learning Outcomes of the Study in respect of Data Science </a:t>
            </a:r>
            <a:br>
              <a:rPr lang="en-US" sz="360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rPr>
            </a:br>
            <a:endParaRPr lang="en-US" sz="3600">
              <a:solidFill>
                <a:schemeClr val="tx2"/>
              </a:solidFill>
            </a:endParaRPr>
          </a:p>
        </p:txBody>
      </p:sp>
      <p:sp>
        <p:nvSpPr>
          <p:cNvPr id="3" name="Content Placeholder 2">
            <a:extLst>
              <a:ext uri="{FF2B5EF4-FFF2-40B4-BE49-F238E27FC236}">
                <a16:creationId xmlns:a16="http://schemas.microsoft.com/office/drawing/2014/main" id="{62EBD6EB-5C20-4466-942E-6C9FF3378FF7}"/>
              </a:ext>
            </a:extLst>
          </p:cNvPr>
          <p:cNvSpPr>
            <a:spLocks noGrp="1"/>
          </p:cNvSpPr>
          <p:nvPr>
            <p:ph idx="1"/>
          </p:nvPr>
        </p:nvSpPr>
        <p:spPr>
          <a:xfrm>
            <a:off x="6172200" y="804672"/>
            <a:ext cx="5221224" cy="5230368"/>
          </a:xfrm>
        </p:spPr>
        <p:txBody>
          <a:bodyPr anchor="ctr">
            <a:normAutofit/>
          </a:bodyPr>
          <a:lstStyle/>
          <a:p>
            <a:r>
              <a:rPr lang="en-US" dirty="0">
                <a:solidFill>
                  <a:schemeClr val="tx2"/>
                </a:solidFill>
                <a:effectLst/>
                <a:ea typeface="Times New Roman" panose="02020603050405020304" pitchFamily="18" charset="0"/>
                <a:cs typeface="Times New Roman" panose="02020603050405020304" pitchFamily="18" charset="0"/>
              </a:rPr>
              <a:t>This project helped us to know the concepts of NLP and its application in the field of Data Science. This also helped me to sharpen my knowledge in the different classification models.</a:t>
            </a:r>
          </a:p>
          <a:p>
            <a:endParaRPr lang="en-US" sz="1800" dirty="0">
              <a:solidFill>
                <a:schemeClr val="tx2"/>
              </a:solidFill>
            </a:endParaRPr>
          </a:p>
        </p:txBody>
      </p:sp>
    </p:spTree>
    <p:extLst>
      <p:ext uri="{BB962C8B-B14F-4D97-AF65-F5344CB8AC3E}">
        <p14:creationId xmlns:p14="http://schemas.microsoft.com/office/powerpoint/2010/main" val="345355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A1C3E7E-186D-45D7-B069-253E17C0BB43}"/>
              </a:ext>
            </a:extLst>
          </p:cNvPr>
          <p:cNvSpPr>
            <a:spLocks noGrp="1"/>
          </p:cNvSpPr>
          <p:nvPr>
            <p:ph type="title"/>
          </p:nvPr>
        </p:nvSpPr>
        <p:spPr>
          <a:xfrm>
            <a:off x="958506" y="800392"/>
            <a:ext cx="10264697" cy="1212102"/>
          </a:xfrm>
        </p:spPr>
        <p:txBody>
          <a:bodyPr>
            <a:normAutofit/>
          </a:bodyPr>
          <a:lstStyle/>
          <a:p>
            <a:r>
              <a:rPr lang="en-US" sz="37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Limitations of this work and Scope for Future Work </a:t>
            </a:r>
            <a:br>
              <a:rPr lang="en-US" sz="37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br>
            <a:endParaRPr lang="en-US" sz="3700">
              <a:solidFill>
                <a:srgbClr val="FFFFFF"/>
              </a:solidFill>
            </a:endParaRPr>
          </a:p>
        </p:txBody>
      </p:sp>
      <p:sp>
        <p:nvSpPr>
          <p:cNvPr id="3" name="Content Placeholder 2">
            <a:extLst>
              <a:ext uri="{FF2B5EF4-FFF2-40B4-BE49-F238E27FC236}">
                <a16:creationId xmlns:a16="http://schemas.microsoft.com/office/drawing/2014/main" id="{2D0969F9-5C0C-44A2-9C1F-E4C4CA83B5FE}"/>
              </a:ext>
            </a:extLst>
          </p:cNvPr>
          <p:cNvSpPr>
            <a:spLocks noGrp="1"/>
          </p:cNvSpPr>
          <p:nvPr>
            <p:ph idx="1"/>
          </p:nvPr>
        </p:nvSpPr>
        <p:spPr>
          <a:xfrm>
            <a:off x="1367624" y="2490436"/>
            <a:ext cx="9708995" cy="3567173"/>
          </a:xfrm>
        </p:spPr>
        <p:txBody>
          <a:bodyPr anchor="ctr">
            <a:normAutofit/>
          </a:bodyPr>
          <a:lstStyle/>
          <a:p>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There would be a lot of comments which will not be classified in this. For example, comments posted in languages other than English will not be classified by the model because the model was trained only in English language. Moreover, we would not be able to identify sarcasm and figure of speech, which again can be a malignant comment, but our machine cannot understand the same</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400"/>
          </a:p>
        </p:txBody>
      </p:sp>
    </p:spTree>
    <p:extLst>
      <p:ext uri="{BB962C8B-B14F-4D97-AF65-F5344CB8AC3E}">
        <p14:creationId xmlns:p14="http://schemas.microsoft.com/office/powerpoint/2010/main" val="273216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8C1F7C-160B-4A98-AA29-CFEE91CD5B61}"/>
              </a:ext>
            </a:extLst>
          </p:cNvPr>
          <p:cNvSpPr>
            <a:spLocks noGrp="1"/>
          </p:cNvSpPr>
          <p:nvPr>
            <p:ph type="title"/>
          </p:nvPr>
        </p:nvSpPr>
        <p:spPr>
          <a:xfrm>
            <a:off x="1137036" y="548640"/>
            <a:ext cx="9543405" cy="1188720"/>
          </a:xfrm>
        </p:spPr>
        <p:txBody>
          <a:bodyPr>
            <a:normAutofit/>
          </a:bodyPr>
          <a:lstStyle/>
          <a:p>
            <a:r>
              <a:rPr lang="en-US" sz="37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Acknowledgement</a:t>
            </a:r>
            <a:br>
              <a:rPr lang="en-US" sz="37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br>
            <a:endParaRPr lang="en-US" sz="37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BBBCCF3F-7A69-4C9B-AEA6-7BA58F459300}"/>
              </a:ext>
            </a:extLst>
          </p:cNvPr>
          <p:cNvSpPr>
            <a:spLocks noGrp="1"/>
          </p:cNvSpPr>
          <p:nvPr>
            <p:ph idx="1"/>
          </p:nvPr>
        </p:nvSpPr>
        <p:spPr>
          <a:xfrm>
            <a:off x="1957987" y="2431765"/>
            <a:ext cx="8276026" cy="3320031"/>
          </a:xfrm>
        </p:spPr>
        <p:txBody>
          <a:bodyPr anchor="ctr">
            <a:normAutofit/>
          </a:bodyPr>
          <a:lstStyle/>
          <a:p>
            <a:pPr marL="0" marR="0" indent="0">
              <a:spcBef>
                <a:spcPts val="0"/>
              </a:spcBef>
              <a:spcAft>
                <a:spcPts val="800"/>
              </a:spcAft>
              <a:buNone/>
            </a:pPr>
            <a:r>
              <a:rPr lang="en-US" sz="20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 would like to thank FlipRobo Technologies for giving me the opportunity to work on this project. I am very grateful to DataTrained team for providing me the knowledge which helped me a lot to work on this project. Reference sources are:</a:t>
            </a:r>
            <a:endParaRPr lang="en-US" sz="20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20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 Google</a:t>
            </a:r>
            <a:endParaRPr lang="en-US" sz="20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20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 YouTube</a:t>
            </a:r>
            <a:endParaRPr lang="en-US" sz="20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20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 TowardsDataScience</a:t>
            </a:r>
            <a:endParaRPr lang="en-US" sz="20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20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 Stackoverflow</a:t>
            </a:r>
            <a:endParaRPr lang="en-US" sz="20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20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5. DataTrained Notes</a:t>
            </a:r>
            <a:endParaRPr lang="en-US" sz="20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811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3E2925-9D2F-4436-8D47-E7C1C5703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0466C-A08B-4522-85D9-9EBB3F62D65F}"/>
              </a:ext>
            </a:extLst>
          </p:cNvPr>
          <p:cNvSpPr>
            <a:spLocks noGrp="1"/>
          </p:cNvSpPr>
          <p:nvPr>
            <p:ph type="title"/>
          </p:nvPr>
        </p:nvSpPr>
        <p:spPr>
          <a:xfrm>
            <a:off x="838199" y="2243581"/>
            <a:ext cx="10518776" cy="2308324"/>
          </a:xfrm>
        </p:spPr>
        <p:txBody>
          <a:bodyPr vert="horz" wrap="square" lIns="91440" tIns="45720" rIns="91440" bIns="45720" rtlCol="0" anchor="b">
            <a:normAutofit/>
          </a:bodyPr>
          <a:lstStyle/>
          <a:p>
            <a:r>
              <a:rPr lang="en-US" sz="8000" kern="1200" dirty="0">
                <a:solidFill>
                  <a:schemeClr val="bg1"/>
                </a:solidFill>
                <a:latin typeface="Blackadder ITC" panose="04020505051007020D02" pitchFamily="82" charset="0"/>
              </a:rPr>
              <a:t>Thank you</a:t>
            </a:r>
          </a:p>
        </p:txBody>
      </p:sp>
      <p:grpSp>
        <p:nvGrpSpPr>
          <p:cNvPr id="18" name="Group 8">
            <a:extLst>
              <a:ext uri="{FF2B5EF4-FFF2-40B4-BE49-F238E27FC236}">
                <a16:creationId xmlns:a16="http://schemas.microsoft.com/office/drawing/2014/main" id="{D1A188E4-F255-43D0-92CC-3CF3D77012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637211" cy="1649863"/>
            <a:chOff x="1" y="1"/>
            <a:chExt cx="9637211" cy="1649863"/>
          </a:xfrm>
          <a:effectLst>
            <a:outerShdw blurRad="381000" dist="152400" dir="5400000" algn="t" rotWithShape="0">
              <a:prstClr val="black">
                <a:alpha val="20000"/>
              </a:prstClr>
            </a:outerShdw>
          </a:effectLst>
        </p:grpSpPr>
        <p:sp>
          <p:nvSpPr>
            <p:cNvPr id="10" name="Freeform: Shape 9">
              <a:extLst>
                <a:ext uri="{FF2B5EF4-FFF2-40B4-BE49-F238E27FC236}">
                  <a16:creationId xmlns:a16="http://schemas.microsoft.com/office/drawing/2014/main" id="{C771FCDE-112A-4324-B49A-CA94CBA7E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0">
              <a:extLst>
                <a:ext uri="{FF2B5EF4-FFF2-40B4-BE49-F238E27FC236}">
                  <a16:creationId xmlns:a16="http://schemas.microsoft.com/office/drawing/2014/main" id="{AE56EED7-40A9-4EAF-B230-108CC384E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0" name="Group 12">
            <a:extLst>
              <a:ext uri="{FF2B5EF4-FFF2-40B4-BE49-F238E27FC236}">
                <a16:creationId xmlns:a16="http://schemas.microsoft.com/office/drawing/2014/main" id="{D1EABE02-705D-4B3A-B7DF-634641E1DA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739305" cy="1775939"/>
            <a:chOff x="1" y="1"/>
            <a:chExt cx="9739305" cy="1775939"/>
          </a:xfrm>
        </p:grpSpPr>
        <p:sp>
          <p:nvSpPr>
            <p:cNvPr id="21" name="Freeform: Shape 13">
              <a:extLst>
                <a:ext uri="{FF2B5EF4-FFF2-40B4-BE49-F238E27FC236}">
                  <a16:creationId xmlns:a16="http://schemas.microsoft.com/office/drawing/2014/main" id="{08C4F13C-93EF-478B-A270-CF799F86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4">
              <a:extLst>
                <a:ext uri="{FF2B5EF4-FFF2-40B4-BE49-F238E27FC236}">
                  <a16:creationId xmlns:a16="http://schemas.microsoft.com/office/drawing/2014/main" id="{D1000297-B3F2-4605-9C3B-D7655D682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8617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5CE52-579B-45C8-92FD-89C9D3F20F51}"/>
              </a:ext>
            </a:extLst>
          </p:cNvPr>
          <p:cNvSpPr>
            <a:spLocks noGrp="1"/>
          </p:cNvSpPr>
          <p:nvPr>
            <p:ph type="title"/>
          </p:nvPr>
        </p:nvSpPr>
        <p:spPr>
          <a:xfrm>
            <a:off x="838200" y="660180"/>
            <a:ext cx="10515600" cy="1325563"/>
          </a:xfrm>
        </p:spPr>
        <p:txBody>
          <a:bodyPr/>
          <a:lstStyle/>
          <a:p>
            <a:r>
              <a:rPr lang="en-US" altLang="zh-CN" dirty="0"/>
              <a:t>Business Problem Framing</a:t>
            </a:r>
            <a:br>
              <a:rPr lang="en-US" altLang="zh-CN" dirty="0"/>
            </a:br>
            <a:endParaRPr lang="en-US" dirty="0"/>
          </a:p>
        </p:txBody>
      </p:sp>
      <p:graphicFrame>
        <p:nvGraphicFramePr>
          <p:cNvPr id="7" name="Content Placeholder 2">
            <a:extLst>
              <a:ext uri="{FF2B5EF4-FFF2-40B4-BE49-F238E27FC236}">
                <a16:creationId xmlns:a16="http://schemas.microsoft.com/office/drawing/2014/main" id="{D244117B-96A6-4AE9-99DB-5902338629FF}"/>
              </a:ext>
            </a:extLst>
          </p:cNvPr>
          <p:cNvGraphicFramePr>
            <a:graphicFrameLocks noGrp="1"/>
          </p:cNvGraphicFramePr>
          <p:nvPr>
            <p:ph idx="1"/>
          </p:nvPr>
        </p:nvGraphicFramePr>
        <p:xfrm>
          <a:off x="838200" y="1322962"/>
          <a:ext cx="10515600" cy="5603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234D457-D474-47F1-BE82-4E5DB6630234}"/>
              </a:ext>
            </a:extLst>
          </p:cNvPr>
          <p:cNvSpPr txBox="1"/>
          <p:nvPr/>
        </p:nvSpPr>
        <p:spPr>
          <a:xfrm>
            <a:off x="3048811" y="161856"/>
            <a:ext cx="6094378" cy="655885"/>
          </a:xfrm>
          <a:prstGeom prst="rect">
            <a:avLst/>
          </a:prstGeom>
          <a:noFill/>
        </p:spPr>
        <p:txBody>
          <a:bodyPr wrap="square">
            <a:spAutoFit/>
          </a:bodyPr>
          <a:lstStyle/>
          <a:p>
            <a:pPr marL="0" marR="0" algn="ctr">
              <a:lnSpc>
                <a:spcPct val="107000"/>
              </a:lnSpc>
              <a:spcBef>
                <a:spcPts val="0"/>
              </a:spcBef>
              <a:spcAft>
                <a:spcPts val="800"/>
              </a:spcAft>
            </a:pPr>
            <a:r>
              <a:rPr lang="en-US" sz="3600" u="sng"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1000" u="sng"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72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75F2-C641-472B-99FF-2774C30A37F1}"/>
              </a:ext>
            </a:extLst>
          </p:cNvPr>
          <p:cNvSpPr>
            <a:spLocks noGrp="1"/>
          </p:cNvSpPr>
          <p:nvPr>
            <p:ph type="title"/>
          </p:nvPr>
        </p:nvSpPr>
        <p:spPr/>
        <p:txBody>
          <a:bodyPr>
            <a:normAutofit/>
          </a:bodyPr>
          <a:lstStyle/>
          <a:p>
            <a:r>
              <a:rPr lang="en-IN" dirty="0">
                <a:effectLst/>
                <a:sym typeface="+mn-ea"/>
              </a:rPr>
              <a:t>Conceptual Background of the Domain Problem</a:t>
            </a:r>
            <a:endParaRPr lang="en-US" dirty="0"/>
          </a:p>
        </p:txBody>
      </p:sp>
      <p:graphicFrame>
        <p:nvGraphicFramePr>
          <p:cNvPr id="5" name="Content Placeholder 2">
            <a:extLst>
              <a:ext uri="{FF2B5EF4-FFF2-40B4-BE49-F238E27FC236}">
                <a16:creationId xmlns:a16="http://schemas.microsoft.com/office/drawing/2014/main" id="{C178EB79-8155-4F05-978E-7FC6EF08623B}"/>
              </a:ext>
            </a:extLst>
          </p:cNvPr>
          <p:cNvGraphicFramePr>
            <a:graphicFrameLocks noGrp="1"/>
          </p:cNvGraphicFramePr>
          <p:nvPr>
            <p:ph idx="1"/>
          </p:nvPr>
        </p:nvGraphicFramePr>
        <p:xfrm>
          <a:off x="838200" y="1825625"/>
          <a:ext cx="10515600"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79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04B30-20F9-46E2-BE3C-AA4B1B94029E}"/>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a:solidFill>
                  <a:srgbClr val="2C2C2C"/>
                </a:solidFill>
              </a:rPr>
              <a:t>Loading Required Library Dataset</a:t>
            </a:r>
          </a:p>
        </p:txBody>
      </p:sp>
      <p:sp>
        <p:nvSpPr>
          <p:cNvPr id="16"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E233832-0D35-4C98-A252-11E85B2E9F62}"/>
              </a:ext>
            </a:extLst>
          </p:cNvPr>
          <p:cNvPicPr>
            <a:picLocks noGrp="1" noChangeAspect="1"/>
          </p:cNvPicPr>
          <p:nvPr>
            <p:ph idx="1"/>
          </p:nvPr>
        </p:nvPicPr>
        <p:blipFill rotWithShape="1">
          <a:blip r:embed="rId2"/>
          <a:srcRect r="4658" b="2"/>
          <a:stretch/>
        </p:blipFill>
        <p:spPr>
          <a:xfrm>
            <a:off x="4062964" y="942538"/>
            <a:ext cx="7163222" cy="4808332"/>
          </a:xfrm>
          <a:prstGeom prst="rect">
            <a:avLst/>
          </a:prstGeom>
          <a:effectLst/>
        </p:spPr>
      </p:pic>
    </p:spTree>
    <p:extLst>
      <p:ext uri="{BB962C8B-B14F-4D97-AF65-F5344CB8AC3E}">
        <p14:creationId xmlns:p14="http://schemas.microsoft.com/office/powerpoint/2010/main" val="28918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3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E2F81-E82A-4D08-9080-ED01C841EFE7}"/>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Loading Train Dataset</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0C3CA3C-99D1-4B3D-B40F-CDF3A49500A3}"/>
              </a:ext>
            </a:extLst>
          </p:cNvPr>
          <p:cNvPicPr>
            <a:picLocks noGrp="1" noChangeAspect="1"/>
          </p:cNvPicPr>
          <p:nvPr>
            <p:ph idx="1"/>
          </p:nvPr>
        </p:nvPicPr>
        <p:blipFill rotWithShape="1">
          <a:blip r:embed="rId2"/>
          <a:srcRect r="18810" b="2"/>
          <a:stretch/>
        </p:blipFill>
        <p:spPr>
          <a:xfrm>
            <a:off x="976251" y="942538"/>
            <a:ext cx="7163222" cy="4808332"/>
          </a:xfrm>
          <a:prstGeom prst="rect">
            <a:avLst/>
          </a:prstGeom>
          <a:effectLst/>
        </p:spPr>
      </p:pic>
    </p:spTree>
    <p:extLst>
      <p:ext uri="{BB962C8B-B14F-4D97-AF65-F5344CB8AC3E}">
        <p14:creationId xmlns:p14="http://schemas.microsoft.com/office/powerpoint/2010/main" val="160755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5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08E3D-623F-4DD2-9A80-597E19A607A5}"/>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Loading the Test Dataset</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984113C-D824-46EC-92BD-0BB7396299A2}"/>
              </a:ext>
            </a:extLst>
          </p:cNvPr>
          <p:cNvPicPr>
            <a:picLocks noGrp="1" noChangeAspect="1"/>
          </p:cNvPicPr>
          <p:nvPr>
            <p:ph idx="1"/>
          </p:nvPr>
        </p:nvPicPr>
        <p:blipFill rotWithShape="1">
          <a:blip r:embed="rId2"/>
          <a:srcRect t="12450" b="11271"/>
          <a:stretch/>
        </p:blipFill>
        <p:spPr>
          <a:xfrm>
            <a:off x="976251" y="942538"/>
            <a:ext cx="7163222" cy="4808332"/>
          </a:xfrm>
          <a:prstGeom prst="rect">
            <a:avLst/>
          </a:prstGeom>
          <a:effectLst/>
        </p:spPr>
      </p:pic>
    </p:spTree>
    <p:extLst>
      <p:ext uri="{BB962C8B-B14F-4D97-AF65-F5344CB8AC3E}">
        <p14:creationId xmlns:p14="http://schemas.microsoft.com/office/powerpoint/2010/main" val="4116541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D3906-9D28-4288-B64D-42338DFFE9A0}"/>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i="0">
                <a:effectLst/>
              </a:rPr>
              <a:t>Data Visualization</a:t>
            </a:r>
            <a:br>
              <a:rPr lang="en-US" sz="3400" i="0">
                <a:effectLst/>
              </a:rPr>
            </a:br>
            <a:endParaRPr lang="en-US" sz="3400"/>
          </a:p>
        </p:txBody>
      </p:sp>
      <p:sp>
        <p:nvSpPr>
          <p:cNvPr id="33" name="Rectangle 2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50CEA9EB-4CAD-495D-920C-C27478784072}"/>
              </a:ext>
            </a:extLst>
          </p:cNvPr>
          <p:cNvPicPr>
            <a:picLocks noChangeAspect="1"/>
          </p:cNvPicPr>
          <p:nvPr/>
        </p:nvPicPr>
        <p:blipFill rotWithShape="1">
          <a:blip r:embed="rId2"/>
          <a:srcRect t="3716" r="1" b="4643"/>
          <a:stretch/>
        </p:blipFill>
        <p:spPr>
          <a:xfrm>
            <a:off x="545238" y="858525"/>
            <a:ext cx="7608304" cy="5211906"/>
          </a:xfrm>
          <a:prstGeom prst="rect">
            <a:avLst/>
          </a:prstGeom>
        </p:spPr>
      </p:pic>
      <p:sp>
        <p:nvSpPr>
          <p:cNvPr id="35" name="Rectangle 2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00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52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7DDAA1-09BF-4E0F-B413-ECBE157DE253}"/>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altLang="zh-CN" sz="3600">
                <a:solidFill>
                  <a:srgbClr val="FFFFFF"/>
                </a:solidFill>
              </a:rPr>
              <a:t>Checking for the Correlation Table</a:t>
            </a:r>
            <a:br>
              <a:rPr lang="en-US" altLang="zh-CN" sz="3600">
                <a:solidFill>
                  <a:srgbClr val="FFFFFF"/>
                </a:solidFill>
              </a:rPr>
            </a:br>
            <a:endParaRPr lang="en-US" sz="360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B0EC1B1-914C-44F6-866B-66506AA2EE67}"/>
              </a:ext>
            </a:extLst>
          </p:cNvPr>
          <p:cNvPicPr>
            <a:picLocks noGrp="1" noChangeAspect="1"/>
          </p:cNvPicPr>
          <p:nvPr>
            <p:ph idx="1"/>
          </p:nvPr>
        </p:nvPicPr>
        <p:blipFill rotWithShape="1">
          <a:blip r:embed="rId2"/>
          <a:srcRect r="2795" b="1"/>
          <a:stretch/>
        </p:blipFill>
        <p:spPr>
          <a:xfrm>
            <a:off x="976251" y="942538"/>
            <a:ext cx="7163222" cy="4808332"/>
          </a:xfrm>
          <a:prstGeom prst="rect">
            <a:avLst/>
          </a:prstGeom>
          <a:effectLst/>
        </p:spPr>
      </p:pic>
    </p:spTree>
    <p:extLst>
      <p:ext uri="{BB962C8B-B14F-4D97-AF65-F5344CB8AC3E}">
        <p14:creationId xmlns:p14="http://schemas.microsoft.com/office/powerpoint/2010/main" val="2426387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972</Words>
  <Application>Microsoft Office PowerPoint</Application>
  <PresentationFormat>Widescreen</PresentationFormat>
  <Paragraphs>43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Blackadder ITC</vt:lpstr>
      <vt:lpstr>Calibri</vt:lpstr>
      <vt:lpstr>Calibri Light</vt:lpstr>
      <vt:lpstr>Open Sans</vt:lpstr>
      <vt:lpstr>Times New Roman</vt:lpstr>
      <vt:lpstr>Office Theme</vt:lpstr>
      <vt:lpstr>Malignant Comments Classifier Project</vt:lpstr>
      <vt:lpstr>Acknowledgement </vt:lpstr>
      <vt:lpstr>Business Problem Framing </vt:lpstr>
      <vt:lpstr>Conceptual Background of the Domain Problem</vt:lpstr>
      <vt:lpstr>Loading Required Library Dataset</vt:lpstr>
      <vt:lpstr>Loading Train Dataset</vt:lpstr>
      <vt:lpstr>Loading the Test Dataset</vt:lpstr>
      <vt:lpstr>Data Visualization </vt:lpstr>
      <vt:lpstr>Checking for the Correlation Table </vt:lpstr>
      <vt:lpstr>Let’s have a look at the distribution of comment before cleaning the comments </vt:lpstr>
      <vt:lpstr>Distribution of comments after cleaning </vt:lpstr>
      <vt:lpstr>Let’s look at word cloud of Maglinant &amp; highly maglinant Comments  </vt:lpstr>
      <vt:lpstr>Let’s look at the word cloud of rude &amp; threat comments</vt:lpstr>
      <vt:lpstr>Let’s look at the word cloud of Abuse &amp; loathe comments  </vt:lpstr>
      <vt:lpstr>Let’s look at the word cloud not malignant comments  </vt:lpstr>
      <vt:lpstr>Results (Metrices) obtained from different ML algorithms </vt:lpstr>
      <vt:lpstr>Key Findings </vt:lpstr>
      <vt:lpstr>Learning Outcomes of the Study in respect of Data Science  </vt:lpstr>
      <vt:lpstr>Limitations of this work and Scope for Future 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Pittala, Dheerajkumar</dc:creator>
  <cp:lastModifiedBy>Pittala, Dheerajkumar</cp:lastModifiedBy>
  <cp:revision>11</cp:revision>
  <dcterms:created xsi:type="dcterms:W3CDTF">2021-12-27T22:04:44Z</dcterms:created>
  <dcterms:modified xsi:type="dcterms:W3CDTF">2021-12-28T00:34:07Z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759c52-a6db-4813-b00f-5ea20e29646d_Enabled">
    <vt:lpwstr>true</vt:lpwstr>
  </property>
  <property fmtid="{D5CDD505-2E9C-101B-9397-08002B2CF9AE}" pid="3" name="MSIP_Label_34759c52-a6db-4813-b00f-5ea20e29646d_SetDate">
    <vt:lpwstr>2021-12-27T22:15:26Z</vt:lpwstr>
  </property>
  <property fmtid="{D5CDD505-2E9C-101B-9397-08002B2CF9AE}" pid="4" name="MSIP_Label_34759c52-a6db-4813-b00f-5ea20e29646d_Method">
    <vt:lpwstr>Privileged</vt:lpwstr>
  </property>
  <property fmtid="{D5CDD505-2E9C-101B-9397-08002B2CF9AE}" pid="5" name="MSIP_Label_34759c52-a6db-4813-b00f-5ea20e29646d_Name">
    <vt:lpwstr>Public</vt:lpwstr>
  </property>
  <property fmtid="{D5CDD505-2E9C-101B-9397-08002B2CF9AE}" pid="6" name="MSIP_Label_34759c52-a6db-4813-b00f-5ea20e29646d_SiteId">
    <vt:lpwstr>945c199a-83a2-4e80-9f8c-5a91be5752dd</vt:lpwstr>
  </property>
  <property fmtid="{D5CDD505-2E9C-101B-9397-08002B2CF9AE}" pid="7" name="MSIP_Label_34759c52-a6db-4813-b00f-5ea20e29646d_ActionId">
    <vt:lpwstr>e7e096a6-57e3-47e3-9200-80c77a2b9fe8</vt:lpwstr>
  </property>
  <property fmtid="{D5CDD505-2E9C-101B-9397-08002B2CF9AE}" pid="8" name="MSIP_Label_34759c52-a6db-4813-b00f-5ea20e29646d_ContentBits">
    <vt:lpwstr>0</vt:lpwstr>
  </property>
</Properties>
</file>