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125"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_rels/data1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40.svg"/></Relationships>
</file>

<file path=ppt/diagrams/_rels/data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31.svg"/></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7.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ata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6.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40.svg"/></Relationships>
</file>

<file path=ppt/diagrams/_rels/drawing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3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7.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103E70-5DA5-4207-A9AF-DD71C75E5A42}"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A2B2DC88-2912-40B7-BF4D-8F397D454590}">
      <dgm:prSet/>
      <dgm:spPr/>
      <dgm:t>
        <a:bodyPr/>
        <a:lstStyle/>
        <a:p>
          <a:r>
            <a:rPr lang="en-US"/>
            <a:t>1.   Introduction</a:t>
          </a:r>
        </a:p>
      </dgm:t>
    </dgm:pt>
    <dgm:pt modelId="{2B99E367-A587-41C9-B48C-A674EF712673}" type="parTrans" cxnId="{72BE1282-8A07-4FC4-88F1-BE01330DF27F}">
      <dgm:prSet/>
      <dgm:spPr/>
      <dgm:t>
        <a:bodyPr/>
        <a:lstStyle/>
        <a:p>
          <a:endParaRPr lang="en-US"/>
        </a:p>
      </dgm:t>
    </dgm:pt>
    <dgm:pt modelId="{B29956AE-93B5-4BAB-B274-1BE9061879BC}" type="sibTrans" cxnId="{72BE1282-8A07-4FC4-88F1-BE01330DF27F}">
      <dgm:prSet/>
      <dgm:spPr/>
      <dgm:t>
        <a:bodyPr/>
        <a:lstStyle/>
        <a:p>
          <a:endParaRPr lang="en-US"/>
        </a:p>
      </dgm:t>
    </dgm:pt>
    <dgm:pt modelId="{7E0EB4F6-AD19-40BB-B206-0AB10927F793}">
      <dgm:prSet/>
      <dgm:spPr/>
      <dgm:t>
        <a:bodyPr/>
        <a:lstStyle/>
        <a:p>
          <a:r>
            <a:rPr lang="en-US"/>
            <a:t>1.1 Business Problem Framing</a:t>
          </a:r>
        </a:p>
      </dgm:t>
    </dgm:pt>
    <dgm:pt modelId="{338FB738-392D-460F-997E-E81FBD3641B9}" type="parTrans" cxnId="{33C62679-6762-4AEB-9AE1-963F9F5D015F}">
      <dgm:prSet/>
      <dgm:spPr/>
      <dgm:t>
        <a:bodyPr/>
        <a:lstStyle/>
        <a:p>
          <a:endParaRPr lang="en-US"/>
        </a:p>
      </dgm:t>
    </dgm:pt>
    <dgm:pt modelId="{1119AE40-8783-4F18-A20E-D5D25CA0846A}" type="sibTrans" cxnId="{33C62679-6762-4AEB-9AE1-963F9F5D015F}">
      <dgm:prSet/>
      <dgm:spPr/>
      <dgm:t>
        <a:bodyPr/>
        <a:lstStyle/>
        <a:p>
          <a:endParaRPr lang="en-US"/>
        </a:p>
      </dgm:t>
    </dgm:pt>
    <dgm:pt modelId="{14FB1B92-4C9C-4CEE-9C06-7D164B841492}">
      <dgm:prSet/>
      <dgm:spPr/>
      <dgm:t>
        <a:bodyPr/>
        <a:lstStyle/>
        <a:p>
          <a:r>
            <a:rPr lang="en-US"/>
            <a:t>1.2 C</a:t>
          </a:r>
          <a:r>
            <a:rPr lang="en-IN"/>
            <a:t>onceptual Background of the Domain Problem</a:t>
          </a:r>
          <a:endParaRPr lang="en-US"/>
        </a:p>
      </dgm:t>
    </dgm:pt>
    <dgm:pt modelId="{C28E7162-7AF0-45BB-9B46-A4A20D0A49F5}" type="parTrans" cxnId="{D42256E9-8A3D-4978-8F9D-DC88F66CF884}">
      <dgm:prSet/>
      <dgm:spPr/>
      <dgm:t>
        <a:bodyPr/>
        <a:lstStyle/>
        <a:p>
          <a:endParaRPr lang="en-US"/>
        </a:p>
      </dgm:t>
    </dgm:pt>
    <dgm:pt modelId="{658BE66F-E388-48EF-8261-17FD1532BFB0}" type="sibTrans" cxnId="{D42256E9-8A3D-4978-8F9D-DC88F66CF884}">
      <dgm:prSet/>
      <dgm:spPr/>
      <dgm:t>
        <a:bodyPr/>
        <a:lstStyle/>
        <a:p>
          <a:endParaRPr lang="en-US"/>
        </a:p>
      </dgm:t>
    </dgm:pt>
    <dgm:pt modelId="{A5CA069A-584F-40FD-AA50-32C9E775F087}">
      <dgm:prSet/>
      <dgm:spPr/>
      <dgm:t>
        <a:bodyPr/>
        <a:lstStyle/>
        <a:p>
          <a:r>
            <a:rPr lang="en-US"/>
            <a:t>1.3 R</a:t>
          </a:r>
          <a:r>
            <a:rPr lang="en-IN"/>
            <a:t>eview of Literature</a:t>
          </a:r>
          <a:endParaRPr lang="en-US"/>
        </a:p>
      </dgm:t>
    </dgm:pt>
    <dgm:pt modelId="{D137D683-EA46-429D-A87D-45BDFCCF0DCD}" type="parTrans" cxnId="{D7E7222E-C245-4038-8993-3711652E9E2F}">
      <dgm:prSet/>
      <dgm:spPr/>
      <dgm:t>
        <a:bodyPr/>
        <a:lstStyle/>
        <a:p>
          <a:endParaRPr lang="en-US"/>
        </a:p>
      </dgm:t>
    </dgm:pt>
    <dgm:pt modelId="{27CEE6E6-1A34-48C6-A1C8-68991AF298AB}" type="sibTrans" cxnId="{D7E7222E-C245-4038-8993-3711652E9E2F}">
      <dgm:prSet/>
      <dgm:spPr/>
      <dgm:t>
        <a:bodyPr/>
        <a:lstStyle/>
        <a:p>
          <a:endParaRPr lang="en-US"/>
        </a:p>
      </dgm:t>
    </dgm:pt>
    <dgm:pt modelId="{0A3ACBB4-45AC-486D-AF3A-CF7324DBD7E7}">
      <dgm:prSet/>
      <dgm:spPr/>
      <dgm:t>
        <a:bodyPr/>
        <a:lstStyle/>
        <a:p>
          <a:r>
            <a:rPr lang="en-IN"/>
            <a:t>1.4 Motivation for the Problem Undertaken</a:t>
          </a:r>
          <a:endParaRPr lang="en-US"/>
        </a:p>
      </dgm:t>
    </dgm:pt>
    <dgm:pt modelId="{06222AB1-76B5-4A77-A7D6-7BFEDA0CF8E9}" type="parTrans" cxnId="{05D4D17C-70CE-4EF2-8A65-1BC7C1729643}">
      <dgm:prSet/>
      <dgm:spPr/>
      <dgm:t>
        <a:bodyPr/>
        <a:lstStyle/>
        <a:p>
          <a:endParaRPr lang="en-US"/>
        </a:p>
      </dgm:t>
    </dgm:pt>
    <dgm:pt modelId="{A8BCD107-EEE4-4F20-B5B2-4C7210424FA4}" type="sibTrans" cxnId="{05D4D17C-70CE-4EF2-8A65-1BC7C1729643}">
      <dgm:prSet/>
      <dgm:spPr/>
      <dgm:t>
        <a:bodyPr/>
        <a:lstStyle/>
        <a:p>
          <a:endParaRPr lang="en-US"/>
        </a:p>
      </dgm:t>
    </dgm:pt>
    <dgm:pt modelId="{29734BB3-6021-43EC-8E28-AB19D8FD3C43}">
      <dgm:prSet/>
      <dgm:spPr/>
      <dgm:t>
        <a:bodyPr/>
        <a:lstStyle/>
        <a:p>
          <a:r>
            <a:rPr lang="en-IN"/>
            <a:t>2.   Analytical Problem Framing</a:t>
          </a:r>
          <a:endParaRPr lang="en-US"/>
        </a:p>
      </dgm:t>
    </dgm:pt>
    <dgm:pt modelId="{661BF30F-D572-4D0D-84A5-790F2F42BD9E}" type="parTrans" cxnId="{0FD63403-5939-4EC7-A8FE-8BFA9A2F410D}">
      <dgm:prSet/>
      <dgm:spPr/>
      <dgm:t>
        <a:bodyPr/>
        <a:lstStyle/>
        <a:p>
          <a:endParaRPr lang="en-US"/>
        </a:p>
      </dgm:t>
    </dgm:pt>
    <dgm:pt modelId="{D23FB874-2994-4D1E-AA8A-DCD12EE816C9}" type="sibTrans" cxnId="{0FD63403-5939-4EC7-A8FE-8BFA9A2F410D}">
      <dgm:prSet/>
      <dgm:spPr/>
      <dgm:t>
        <a:bodyPr/>
        <a:lstStyle/>
        <a:p>
          <a:endParaRPr lang="en-US"/>
        </a:p>
      </dgm:t>
    </dgm:pt>
    <dgm:pt modelId="{24D1CA05-40B3-4992-9A33-3AF62E820BF9}">
      <dgm:prSet/>
      <dgm:spPr/>
      <dgm:t>
        <a:bodyPr/>
        <a:lstStyle/>
        <a:p>
          <a:r>
            <a:rPr lang="en-IN"/>
            <a:t>2.1 Data Sources and their formats</a:t>
          </a:r>
          <a:endParaRPr lang="en-US"/>
        </a:p>
      </dgm:t>
    </dgm:pt>
    <dgm:pt modelId="{AE7BCB84-F2FA-46F1-AB75-23C76FC060CA}" type="parTrans" cxnId="{AB3750D5-CAC0-463A-B63A-74B3D0550C68}">
      <dgm:prSet/>
      <dgm:spPr/>
      <dgm:t>
        <a:bodyPr/>
        <a:lstStyle/>
        <a:p>
          <a:endParaRPr lang="en-US"/>
        </a:p>
      </dgm:t>
    </dgm:pt>
    <dgm:pt modelId="{A6A25102-C05F-40BB-A3FD-CE0E1B0F46CE}" type="sibTrans" cxnId="{AB3750D5-CAC0-463A-B63A-74B3D0550C68}">
      <dgm:prSet/>
      <dgm:spPr/>
      <dgm:t>
        <a:bodyPr/>
        <a:lstStyle/>
        <a:p>
          <a:endParaRPr lang="en-US"/>
        </a:p>
      </dgm:t>
    </dgm:pt>
    <dgm:pt modelId="{F68F5678-67D5-4D70-847B-FBDC61BEE0EC}">
      <dgm:prSet/>
      <dgm:spPr/>
      <dgm:t>
        <a:bodyPr/>
        <a:lstStyle/>
        <a:p>
          <a:r>
            <a:rPr lang="en-IN"/>
            <a:t>2.2 Data Pre-processing Done</a:t>
          </a:r>
          <a:endParaRPr lang="en-US"/>
        </a:p>
      </dgm:t>
    </dgm:pt>
    <dgm:pt modelId="{9150A885-3350-483F-BB4A-9CC0529226B9}" type="parTrans" cxnId="{3DE68AB7-FEE6-40D4-B01C-FEE0F16ECD15}">
      <dgm:prSet/>
      <dgm:spPr/>
      <dgm:t>
        <a:bodyPr/>
        <a:lstStyle/>
        <a:p>
          <a:endParaRPr lang="en-US"/>
        </a:p>
      </dgm:t>
    </dgm:pt>
    <dgm:pt modelId="{A3B0E3C2-5433-4D73-B8E8-04D39F4E83CC}" type="sibTrans" cxnId="{3DE68AB7-FEE6-40D4-B01C-FEE0F16ECD15}">
      <dgm:prSet/>
      <dgm:spPr/>
      <dgm:t>
        <a:bodyPr/>
        <a:lstStyle/>
        <a:p>
          <a:endParaRPr lang="en-US"/>
        </a:p>
      </dgm:t>
    </dgm:pt>
    <dgm:pt modelId="{9DEE0770-44A3-4201-AA51-9707B8AA6FD6}">
      <dgm:prSet/>
      <dgm:spPr/>
      <dgm:t>
        <a:bodyPr/>
        <a:lstStyle/>
        <a:p>
          <a:r>
            <a:rPr lang="en-IN"/>
            <a:t>2.3 Data Inputs- Logic- Output Relationships</a:t>
          </a:r>
          <a:endParaRPr lang="en-US"/>
        </a:p>
      </dgm:t>
    </dgm:pt>
    <dgm:pt modelId="{EA631A34-ED57-4F2C-943F-48C7EA90513F}" type="parTrans" cxnId="{A762ED19-7984-4B00-8C11-4742071D1759}">
      <dgm:prSet/>
      <dgm:spPr/>
      <dgm:t>
        <a:bodyPr/>
        <a:lstStyle/>
        <a:p>
          <a:endParaRPr lang="en-US"/>
        </a:p>
      </dgm:t>
    </dgm:pt>
    <dgm:pt modelId="{0E4C2FC0-9399-46DC-8033-873C780F1CAE}" type="sibTrans" cxnId="{A762ED19-7984-4B00-8C11-4742071D1759}">
      <dgm:prSet/>
      <dgm:spPr/>
      <dgm:t>
        <a:bodyPr/>
        <a:lstStyle/>
        <a:p>
          <a:endParaRPr lang="en-US"/>
        </a:p>
      </dgm:t>
    </dgm:pt>
    <dgm:pt modelId="{D550797E-85CF-4F97-B7DC-CE4AABA9BD60}">
      <dgm:prSet/>
      <dgm:spPr/>
      <dgm:t>
        <a:bodyPr/>
        <a:lstStyle/>
        <a:p>
          <a:r>
            <a:rPr lang="en-IN"/>
            <a:t>2.4 Set of assumptions related to the problem under consideration</a:t>
          </a:r>
          <a:endParaRPr lang="en-US"/>
        </a:p>
      </dgm:t>
    </dgm:pt>
    <dgm:pt modelId="{243C4E09-6C6B-4A65-BB02-2C365E27C21F}" type="parTrans" cxnId="{49CC2F03-2F1D-4F1B-9EA2-1F277CAEA070}">
      <dgm:prSet/>
      <dgm:spPr/>
      <dgm:t>
        <a:bodyPr/>
        <a:lstStyle/>
        <a:p>
          <a:endParaRPr lang="en-US"/>
        </a:p>
      </dgm:t>
    </dgm:pt>
    <dgm:pt modelId="{84A47B9B-09DB-4B66-B23C-80C3A30A2B7B}" type="sibTrans" cxnId="{49CC2F03-2F1D-4F1B-9EA2-1F277CAEA070}">
      <dgm:prSet/>
      <dgm:spPr/>
      <dgm:t>
        <a:bodyPr/>
        <a:lstStyle/>
        <a:p>
          <a:endParaRPr lang="en-US"/>
        </a:p>
      </dgm:t>
    </dgm:pt>
    <dgm:pt modelId="{236D1BC4-39CC-401F-A082-6B77457F3053}">
      <dgm:prSet/>
      <dgm:spPr/>
      <dgm:t>
        <a:bodyPr/>
        <a:lstStyle/>
        <a:p>
          <a:r>
            <a:rPr lang="en-IN"/>
            <a:t>2.5 Hardware and Software Requirements and Tools Used</a:t>
          </a:r>
          <a:endParaRPr lang="en-US"/>
        </a:p>
      </dgm:t>
    </dgm:pt>
    <dgm:pt modelId="{B64540D5-C5FC-46AD-95A8-3ECE2AC3C4D2}" type="parTrans" cxnId="{34C681B9-7064-433D-8CED-6CBAC3249CC2}">
      <dgm:prSet/>
      <dgm:spPr/>
      <dgm:t>
        <a:bodyPr/>
        <a:lstStyle/>
        <a:p>
          <a:endParaRPr lang="en-US"/>
        </a:p>
      </dgm:t>
    </dgm:pt>
    <dgm:pt modelId="{0FC3404C-857A-48D8-996E-AAD4A9960D0F}" type="sibTrans" cxnId="{34C681B9-7064-433D-8CED-6CBAC3249CC2}">
      <dgm:prSet/>
      <dgm:spPr/>
      <dgm:t>
        <a:bodyPr/>
        <a:lstStyle/>
        <a:p>
          <a:endParaRPr lang="en-US"/>
        </a:p>
      </dgm:t>
    </dgm:pt>
    <dgm:pt modelId="{1D37E34C-C6AB-4228-BAD5-D2CDB9BF9CD5}">
      <dgm:prSet/>
      <dgm:spPr/>
      <dgm:t>
        <a:bodyPr/>
        <a:lstStyle/>
        <a:p>
          <a:r>
            <a:rPr lang="en-IN"/>
            <a:t>3.   Model/s Development and Evaluation</a:t>
          </a:r>
          <a:endParaRPr lang="en-US"/>
        </a:p>
      </dgm:t>
    </dgm:pt>
    <dgm:pt modelId="{A59C6939-1977-48BB-BC1A-77E6BCCE8A87}" type="parTrans" cxnId="{50FE4541-FCF1-42D1-BDAB-BB00F82CC515}">
      <dgm:prSet/>
      <dgm:spPr/>
      <dgm:t>
        <a:bodyPr/>
        <a:lstStyle/>
        <a:p>
          <a:endParaRPr lang="en-US"/>
        </a:p>
      </dgm:t>
    </dgm:pt>
    <dgm:pt modelId="{23E5A9FC-BA33-40C4-A570-05E430A5B9EE}" type="sibTrans" cxnId="{50FE4541-FCF1-42D1-BDAB-BB00F82CC515}">
      <dgm:prSet/>
      <dgm:spPr/>
      <dgm:t>
        <a:bodyPr/>
        <a:lstStyle/>
        <a:p>
          <a:endParaRPr lang="en-US"/>
        </a:p>
      </dgm:t>
    </dgm:pt>
    <dgm:pt modelId="{89093CE5-9ADD-4583-82C5-DDB6985B65D6}">
      <dgm:prSet/>
      <dgm:spPr/>
      <dgm:t>
        <a:bodyPr/>
        <a:lstStyle/>
        <a:p>
          <a:r>
            <a:rPr lang="en-IN"/>
            <a:t>3.1 Identification of possible problem-solving approaches (methods)</a:t>
          </a:r>
          <a:endParaRPr lang="en-US"/>
        </a:p>
      </dgm:t>
    </dgm:pt>
    <dgm:pt modelId="{6215CADD-2D74-4E51-817E-A1019BC6C910}" type="parTrans" cxnId="{2BFF17B0-0EA9-4C25-976B-699B13907829}">
      <dgm:prSet/>
      <dgm:spPr/>
      <dgm:t>
        <a:bodyPr/>
        <a:lstStyle/>
        <a:p>
          <a:endParaRPr lang="en-US"/>
        </a:p>
      </dgm:t>
    </dgm:pt>
    <dgm:pt modelId="{D4167581-AE3C-4E60-97BE-7D9C54D3BBDC}" type="sibTrans" cxnId="{2BFF17B0-0EA9-4C25-976B-699B13907829}">
      <dgm:prSet/>
      <dgm:spPr/>
      <dgm:t>
        <a:bodyPr/>
        <a:lstStyle/>
        <a:p>
          <a:endParaRPr lang="en-US"/>
        </a:p>
      </dgm:t>
    </dgm:pt>
    <dgm:pt modelId="{9393A0A4-496D-4352-A9B5-E1F283FFD408}">
      <dgm:prSet/>
      <dgm:spPr/>
      <dgm:t>
        <a:bodyPr/>
        <a:lstStyle/>
        <a:p>
          <a:r>
            <a:rPr lang="en-IN"/>
            <a:t>3.2 Testing of Identified Approaches (Algorithms)</a:t>
          </a:r>
          <a:endParaRPr lang="en-US"/>
        </a:p>
      </dgm:t>
    </dgm:pt>
    <dgm:pt modelId="{6D91DA38-F873-47E6-A760-B29B1B0B0F17}" type="parTrans" cxnId="{10484A13-5C27-43EE-BFEB-D0795757CE7F}">
      <dgm:prSet/>
      <dgm:spPr/>
      <dgm:t>
        <a:bodyPr/>
        <a:lstStyle/>
        <a:p>
          <a:endParaRPr lang="en-US"/>
        </a:p>
      </dgm:t>
    </dgm:pt>
    <dgm:pt modelId="{A621BFE6-367F-4FFD-A12B-BA4FF53D1FE5}" type="sibTrans" cxnId="{10484A13-5C27-43EE-BFEB-D0795757CE7F}">
      <dgm:prSet/>
      <dgm:spPr/>
      <dgm:t>
        <a:bodyPr/>
        <a:lstStyle/>
        <a:p>
          <a:endParaRPr lang="en-US"/>
        </a:p>
      </dgm:t>
    </dgm:pt>
    <dgm:pt modelId="{65D2C0A1-F672-4D38-9188-2E35D0EA24A6}">
      <dgm:prSet/>
      <dgm:spPr/>
      <dgm:t>
        <a:bodyPr/>
        <a:lstStyle/>
        <a:p>
          <a:r>
            <a:rPr lang="en-IN"/>
            <a:t>3.3 Run and Evaluate selected models</a:t>
          </a:r>
          <a:endParaRPr lang="en-US"/>
        </a:p>
      </dgm:t>
    </dgm:pt>
    <dgm:pt modelId="{81E75FD8-232F-4F98-B5F4-9E701A81DF82}" type="parTrans" cxnId="{6A8C19D2-F44C-4320-AC98-12E01E8B6ACF}">
      <dgm:prSet/>
      <dgm:spPr/>
      <dgm:t>
        <a:bodyPr/>
        <a:lstStyle/>
        <a:p>
          <a:endParaRPr lang="en-US"/>
        </a:p>
      </dgm:t>
    </dgm:pt>
    <dgm:pt modelId="{EFD024AF-8763-45D5-8A87-9E9EA6658184}" type="sibTrans" cxnId="{6A8C19D2-F44C-4320-AC98-12E01E8B6ACF}">
      <dgm:prSet/>
      <dgm:spPr/>
      <dgm:t>
        <a:bodyPr/>
        <a:lstStyle/>
        <a:p>
          <a:endParaRPr lang="en-US"/>
        </a:p>
      </dgm:t>
    </dgm:pt>
    <dgm:pt modelId="{2720D3A9-547E-4E58-A926-E9E01BD474AA}">
      <dgm:prSet/>
      <dgm:spPr/>
      <dgm:t>
        <a:bodyPr/>
        <a:lstStyle/>
        <a:p>
          <a:r>
            <a:rPr lang="en-IN"/>
            <a:t>3.4 Key Metrics for success in solving problem under consideration</a:t>
          </a:r>
          <a:endParaRPr lang="en-US"/>
        </a:p>
      </dgm:t>
    </dgm:pt>
    <dgm:pt modelId="{1D9FB99E-0332-42D7-AABD-D6EED4F951CF}" type="parTrans" cxnId="{26E0AABF-B158-47B5-BA49-024C478A74CA}">
      <dgm:prSet/>
      <dgm:spPr/>
      <dgm:t>
        <a:bodyPr/>
        <a:lstStyle/>
        <a:p>
          <a:endParaRPr lang="en-US"/>
        </a:p>
      </dgm:t>
    </dgm:pt>
    <dgm:pt modelId="{A81D556E-8C51-4AEF-8E29-43100CE216D2}" type="sibTrans" cxnId="{26E0AABF-B158-47B5-BA49-024C478A74CA}">
      <dgm:prSet/>
      <dgm:spPr/>
      <dgm:t>
        <a:bodyPr/>
        <a:lstStyle/>
        <a:p>
          <a:endParaRPr lang="en-US"/>
        </a:p>
      </dgm:t>
    </dgm:pt>
    <dgm:pt modelId="{90B57A6F-06CD-4CA6-A6E5-CC7C35CED31F}">
      <dgm:prSet/>
      <dgm:spPr/>
      <dgm:t>
        <a:bodyPr/>
        <a:lstStyle/>
        <a:p>
          <a:r>
            <a:rPr lang="en-IN"/>
            <a:t>3.5 Interpretation of the Results</a:t>
          </a:r>
          <a:endParaRPr lang="en-US"/>
        </a:p>
      </dgm:t>
    </dgm:pt>
    <dgm:pt modelId="{C50279AB-CA36-4702-997D-B9B169CB0075}" type="parTrans" cxnId="{D3668F82-3E66-496C-AC6E-48FC98B59CCA}">
      <dgm:prSet/>
      <dgm:spPr/>
      <dgm:t>
        <a:bodyPr/>
        <a:lstStyle/>
        <a:p>
          <a:endParaRPr lang="en-US"/>
        </a:p>
      </dgm:t>
    </dgm:pt>
    <dgm:pt modelId="{CC6E9FDC-FBEC-4AE5-A150-CE08E10C962F}" type="sibTrans" cxnId="{D3668F82-3E66-496C-AC6E-48FC98B59CCA}">
      <dgm:prSet/>
      <dgm:spPr/>
      <dgm:t>
        <a:bodyPr/>
        <a:lstStyle/>
        <a:p>
          <a:endParaRPr lang="en-US"/>
        </a:p>
      </dgm:t>
    </dgm:pt>
    <dgm:pt modelId="{1193D5CD-58AC-401C-888D-95D4D4B004D3}">
      <dgm:prSet/>
      <dgm:spPr/>
      <dgm:t>
        <a:bodyPr/>
        <a:lstStyle/>
        <a:p>
          <a:r>
            <a:rPr lang="en-IN"/>
            <a:t>4.   Conclusion</a:t>
          </a:r>
          <a:endParaRPr lang="en-US"/>
        </a:p>
      </dgm:t>
    </dgm:pt>
    <dgm:pt modelId="{8C676A05-0A89-4119-A238-DC31297FFBB9}" type="parTrans" cxnId="{C8F6C6F0-224A-4BBC-977D-EB0306560B43}">
      <dgm:prSet/>
      <dgm:spPr/>
      <dgm:t>
        <a:bodyPr/>
        <a:lstStyle/>
        <a:p>
          <a:endParaRPr lang="en-US"/>
        </a:p>
      </dgm:t>
    </dgm:pt>
    <dgm:pt modelId="{2DA1D6D7-44A2-499B-80CA-09FE9054BDF4}" type="sibTrans" cxnId="{C8F6C6F0-224A-4BBC-977D-EB0306560B43}">
      <dgm:prSet/>
      <dgm:spPr/>
      <dgm:t>
        <a:bodyPr/>
        <a:lstStyle/>
        <a:p>
          <a:endParaRPr lang="en-US"/>
        </a:p>
      </dgm:t>
    </dgm:pt>
    <dgm:pt modelId="{04E2F9DC-57BD-40D0-A8A4-E148426075B3}">
      <dgm:prSet/>
      <dgm:spPr/>
      <dgm:t>
        <a:bodyPr/>
        <a:lstStyle/>
        <a:p>
          <a:r>
            <a:rPr lang="en-IN"/>
            <a:t>4.1 Key Findings and Conclusions of the Study</a:t>
          </a:r>
          <a:endParaRPr lang="en-US"/>
        </a:p>
      </dgm:t>
    </dgm:pt>
    <dgm:pt modelId="{21531B7C-9DC3-434B-BC6F-46CDF911E65C}" type="parTrans" cxnId="{5FE205D1-F26E-493C-9962-F1000D1A2D5A}">
      <dgm:prSet/>
      <dgm:spPr/>
      <dgm:t>
        <a:bodyPr/>
        <a:lstStyle/>
        <a:p>
          <a:endParaRPr lang="en-US"/>
        </a:p>
      </dgm:t>
    </dgm:pt>
    <dgm:pt modelId="{14FE308A-6B12-4314-8D9D-2D765C057B2F}" type="sibTrans" cxnId="{5FE205D1-F26E-493C-9962-F1000D1A2D5A}">
      <dgm:prSet/>
      <dgm:spPr/>
      <dgm:t>
        <a:bodyPr/>
        <a:lstStyle/>
        <a:p>
          <a:endParaRPr lang="en-US"/>
        </a:p>
      </dgm:t>
    </dgm:pt>
    <dgm:pt modelId="{85F0C84B-E28D-401B-8053-C7D0CD38DC3A}">
      <dgm:prSet/>
      <dgm:spPr/>
      <dgm:t>
        <a:bodyPr/>
        <a:lstStyle/>
        <a:p>
          <a:r>
            <a:rPr lang="en-IN"/>
            <a:t>4.2 Learning Outcomes of the Study in respect of Data Science</a:t>
          </a:r>
          <a:endParaRPr lang="en-US"/>
        </a:p>
      </dgm:t>
    </dgm:pt>
    <dgm:pt modelId="{DDFDF611-88D2-41E8-B4DE-2872683D1243}" type="parTrans" cxnId="{D6DE7BB8-F001-4D4E-89EA-876A923F8F5F}">
      <dgm:prSet/>
      <dgm:spPr/>
      <dgm:t>
        <a:bodyPr/>
        <a:lstStyle/>
        <a:p>
          <a:endParaRPr lang="en-US"/>
        </a:p>
      </dgm:t>
    </dgm:pt>
    <dgm:pt modelId="{A6978766-7A02-456E-AD84-A4FB3B630A01}" type="sibTrans" cxnId="{D6DE7BB8-F001-4D4E-89EA-876A923F8F5F}">
      <dgm:prSet/>
      <dgm:spPr/>
      <dgm:t>
        <a:bodyPr/>
        <a:lstStyle/>
        <a:p>
          <a:endParaRPr lang="en-US"/>
        </a:p>
      </dgm:t>
    </dgm:pt>
    <dgm:pt modelId="{26231A78-AC08-4424-B25A-FE203E9EF317}">
      <dgm:prSet/>
      <dgm:spPr/>
      <dgm:t>
        <a:bodyPr/>
        <a:lstStyle/>
        <a:p>
          <a:r>
            <a:rPr lang="en-IN"/>
            <a:t>4.3 Limitations of this work and Scope for Future Work</a:t>
          </a:r>
          <a:endParaRPr lang="en-US"/>
        </a:p>
      </dgm:t>
    </dgm:pt>
    <dgm:pt modelId="{D702386A-8B92-4F93-B280-A701500D7F14}" type="parTrans" cxnId="{9EBDDA39-B782-4E05-B108-A1478996CC1D}">
      <dgm:prSet/>
      <dgm:spPr/>
      <dgm:t>
        <a:bodyPr/>
        <a:lstStyle/>
        <a:p>
          <a:endParaRPr lang="en-US"/>
        </a:p>
      </dgm:t>
    </dgm:pt>
    <dgm:pt modelId="{A7E4DCE7-5900-4EB3-965C-14B8239B9BE5}" type="sibTrans" cxnId="{9EBDDA39-B782-4E05-B108-A1478996CC1D}">
      <dgm:prSet/>
      <dgm:spPr/>
      <dgm:t>
        <a:bodyPr/>
        <a:lstStyle/>
        <a:p>
          <a:endParaRPr lang="en-US"/>
        </a:p>
      </dgm:t>
    </dgm:pt>
    <dgm:pt modelId="{27D94040-5F11-4BEF-8A11-602707363E6C}" type="pres">
      <dgm:prSet presAssocID="{39103E70-5DA5-4207-A9AF-DD71C75E5A42}" presName="vert0" presStyleCnt="0">
        <dgm:presLayoutVars>
          <dgm:dir/>
          <dgm:animOne val="branch"/>
          <dgm:animLvl val="lvl"/>
        </dgm:presLayoutVars>
      </dgm:prSet>
      <dgm:spPr/>
    </dgm:pt>
    <dgm:pt modelId="{C13AB39F-64BF-4DF4-972D-B656AE8FB11E}" type="pres">
      <dgm:prSet presAssocID="{A2B2DC88-2912-40B7-BF4D-8F397D454590}" presName="thickLine" presStyleLbl="alignNode1" presStyleIdx="0" presStyleCnt="21"/>
      <dgm:spPr/>
    </dgm:pt>
    <dgm:pt modelId="{952444DE-D249-4475-874C-9C46E2567913}" type="pres">
      <dgm:prSet presAssocID="{A2B2DC88-2912-40B7-BF4D-8F397D454590}" presName="horz1" presStyleCnt="0"/>
      <dgm:spPr/>
    </dgm:pt>
    <dgm:pt modelId="{9CB90E1A-043B-4183-80F7-CE4681D31B95}" type="pres">
      <dgm:prSet presAssocID="{A2B2DC88-2912-40B7-BF4D-8F397D454590}" presName="tx1" presStyleLbl="revTx" presStyleIdx="0" presStyleCnt="21"/>
      <dgm:spPr/>
    </dgm:pt>
    <dgm:pt modelId="{5CB68AE0-202F-4334-817D-5461E349A1CE}" type="pres">
      <dgm:prSet presAssocID="{A2B2DC88-2912-40B7-BF4D-8F397D454590}" presName="vert1" presStyleCnt="0"/>
      <dgm:spPr/>
    </dgm:pt>
    <dgm:pt modelId="{DF34854E-4194-484F-BF14-AB87818F0A50}" type="pres">
      <dgm:prSet presAssocID="{7E0EB4F6-AD19-40BB-B206-0AB10927F793}" presName="thickLine" presStyleLbl="alignNode1" presStyleIdx="1" presStyleCnt="21"/>
      <dgm:spPr/>
    </dgm:pt>
    <dgm:pt modelId="{81E1BD60-2976-4CD4-8FF0-A3CB8F1688A4}" type="pres">
      <dgm:prSet presAssocID="{7E0EB4F6-AD19-40BB-B206-0AB10927F793}" presName="horz1" presStyleCnt="0"/>
      <dgm:spPr/>
    </dgm:pt>
    <dgm:pt modelId="{20AC5CA5-1FFE-4F23-A7EE-B13EF870FD7B}" type="pres">
      <dgm:prSet presAssocID="{7E0EB4F6-AD19-40BB-B206-0AB10927F793}" presName="tx1" presStyleLbl="revTx" presStyleIdx="1" presStyleCnt="21"/>
      <dgm:spPr/>
    </dgm:pt>
    <dgm:pt modelId="{0C83F679-4AE2-4E53-9663-5E282C114A7E}" type="pres">
      <dgm:prSet presAssocID="{7E0EB4F6-AD19-40BB-B206-0AB10927F793}" presName="vert1" presStyleCnt="0"/>
      <dgm:spPr/>
    </dgm:pt>
    <dgm:pt modelId="{4E7F8D62-DC95-413B-88BC-8A275558CD24}" type="pres">
      <dgm:prSet presAssocID="{14FB1B92-4C9C-4CEE-9C06-7D164B841492}" presName="thickLine" presStyleLbl="alignNode1" presStyleIdx="2" presStyleCnt="21"/>
      <dgm:spPr/>
    </dgm:pt>
    <dgm:pt modelId="{73579941-6460-4F97-BFE9-00727B82AF5F}" type="pres">
      <dgm:prSet presAssocID="{14FB1B92-4C9C-4CEE-9C06-7D164B841492}" presName="horz1" presStyleCnt="0"/>
      <dgm:spPr/>
    </dgm:pt>
    <dgm:pt modelId="{C0FAD006-6718-404C-82AE-9DDC87EFF5A8}" type="pres">
      <dgm:prSet presAssocID="{14FB1B92-4C9C-4CEE-9C06-7D164B841492}" presName="tx1" presStyleLbl="revTx" presStyleIdx="2" presStyleCnt="21"/>
      <dgm:spPr/>
    </dgm:pt>
    <dgm:pt modelId="{78F8652F-0EED-4A2E-A458-C62CFA68C243}" type="pres">
      <dgm:prSet presAssocID="{14FB1B92-4C9C-4CEE-9C06-7D164B841492}" presName="vert1" presStyleCnt="0"/>
      <dgm:spPr/>
    </dgm:pt>
    <dgm:pt modelId="{12CB1CE1-A396-417D-9C07-B9E370317255}" type="pres">
      <dgm:prSet presAssocID="{A5CA069A-584F-40FD-AA50-32C9E775F087}" presName="thickLine" presStyleLbl="alignNode1" presStyleIdx="3" presStyleCnt="21"/>
      <dgm:spPr/>
    </dgm:pt>
    <dgm:pt modelId="{9BF60FD7-ED0B-4F6F-9EC3-DA46319B376B}" type="pres">
      <dgm:prSet presAssocID="{A5CA069A-584F-40FD-AA50-32C9E775F087}" presName="horz1" presStyleCnt="0"/>
      <dgm:spPr/>
    </dgm:pt>
    <dgm:pt modelId="{2FB19FA1-9168-42C3-B8AF-009CB7ED76F4}" type="pres">
      <dgm:prSet presAssocID="{A5CA069A-584F-40FD-AA50-32C9E775F087}" presName="tx1" presStyleLbl="revTx" presStyleIdx="3" presStyleCnt="21"/>
      <dgm:spPr/>
    </dgm:pt>
    <dgm:pt modelId="{B140E961-780A-4A6B-BD31-D2B817154F08}" type="pres">
      <dgm:prSet presAssocID="{A5CA069A-584F-40FD-AA50-32C9E775F087}" presName="vert1" presStyleCnt="0"/>
      <dgm:spPr/>
    </dgm:pt>
    <dgm:pt modelId="{C4600A32-3689-478D-B0B4-9D709604C692}" type="pres">
      <dgm:prSet presAssocID="{0A3ACBB4-45AC-486D-AF3A-CF7324DBD7E7}" presName="thickLine" presStyleLbl="alignNode1" presStyleIdx="4" presStyleCnt="21"/>
      <dgm:spPr/>
    </dgm:pt>
    <dgm:pt modelId="{BB2B1FCC-898F-454C-AA46-1F4F9E478E93}" type="pres">
      <dgm:prSet presAssocID="{0A3ACBB4-45AC-486D-AF3A-CF7324DBD7E7}" presName="horz1" presStyleCnt="0"/>
      <dgm:spPr/>
    </dgm:pt>
    <dgm:pt modelId="{6719E953-F8B4-4E48-9281-014899FF230C}" type="pres">
      <dgm:prSet presAssocID="{0A3ACBB4-45AC-486D-AF3A-CF7324DBD7E7}" presName="tx1" presStyleLbl="revTx" presStyleIdx="4" presStyleCnt="21"/>
      <dgm:spPr/>
    </dgm:pt>
    <dgm:pt modelId="{0EF2F240-0C23-4FB0-9D10-092A865BDEB8}" type="pres">
      <dgm:prSet presAssocID="{0A3ACBB4-45AC-486D-AF3A-CF7324DBD7E7}" presName="vert1" presStyleCnt="0"/>
      <dgm:spPr/>
    </dgm:pt>
    <dgm:pt modelId="{E219BBE0-99C3-413E-B200-1EA49A61AA4C}" type="pres">
      <dgm:prSet presAssocID="{29734BB3-6021-43EC-8E28-AB19D8FD3C43}" presName="thickLine" presStyleLbl="alignNode1" presStyleIdx="5" presStyleCnt="21"/>
      <dgm:spPr/>
    </dgm:pt>
    <dgm:pt modelId="{3F3DE791-D727-4B44-8BB4-AF3B39587906}" type="pres">
      <dgm:prSet presAssocID="{29734BB3-6021-43EC-8E28-AB19D8FD3C43}" presName="horz1" presStyleCnt="0"/>
      <dgm:spPr/>
    </dgm:pt>
    <dgm:pt modelId="{C99506ED-B888-430D-B929-AFAE77EEF71F}" type="pres">
      <dgm:prSet presAssocID="{29734BB3-6021-43EC-8E28-AB19D8FD3C43}" presName="tx1" presStyleLbl="revTx" presStyleIdx="5" presStyleCnt="21"/>
      <dgm:spPr/>
    </dgm:pt>
    <dgm:pt modelId="{7D4FC91C-E7E0-4D89-A241-B93FBD4EFF7F}" type="pres">
      <dgm:prSet presAssocID="{29734BB3-6021-43EC-8E28-AB19D8FD3C43}" presName="vert1" presStyleCnt="0"/>
      <dgm:spPr/>
    </dgm:pt>
    <dgm:pt modelId="{099379AA-7989-4DEB-9936-3C7B79E5060D}" type="pres">
      <dgm:prSet presAssocID="{24D1CA05-40B3-4992-9A33-3AF62E820BF9}" presName="thickLine" presStyleLbl="alignNode1" presStyleIdx="6" presStyleCnt="21"/>
      <dgm:spPr/>
    </dgm:pt>
    <dgm:pt modelId="{56DB97C3-19D1-439E-A74F-D0E7A44F3AF8}" type="pres">
      <dgm:prSet presAssocID="{24D1CA05-40B3-4992-9A33-3AF62E820BF9}" presName="horz1" presStyleCnt="0"/>
      <dgm:spPr/>
    </dgm:pt>
    <dgm:pt modelId="{42B0677F-A7B2-4A1E-9156-AEC5940941E3}" type="pres">
      <dgm:prSet presAssocID="{24D1CA05-40B3-4992-9A33-3AF62E820BF9}" presName="tx1" presStyleLbl="revTx" presStyleIdx="6" presStyleCnt="21"/>
      <dgm:spPr/>
    </dgm:pt>
    <dgm:pt modelId="{A964FC69-4B9B-4A14-88C0-C9D7BA235BE1}" type="pres">
      <dgm:prSet presAssocID="{24D1CA05-40B3-4992-9A33-3AF62E820BF9}" presName="vert1" presStyleCnt="0"/>
      <dgm:spPr/>
    </dgm:pt>
    <dgm:pt modelId="{DDAA677E-27E1-4628-BE86-5AE881C8B68F}" type="pres">
      <dgm:prSet presAssocID="{F68F5678-67D5-4D70-847B-FBDC61BEE0EC}" presName="thickLine" presStyleLbl="alignNode1" presStyleIdx="7" presStyleCnt="21"/>
      <dgm:spPr/>
    </dgm:pt>
    <dgm:pt modelId="{BE55D9F9-E464-457E-A12A-204F0AE5CD6A}" type="pres">
      <dgm:prSet presAssocID="{F68F5678-67D5-4D70-847B-FBDC61BEE0EC}" presName="horz1" presStyleCnt="0"/>
      <dgm:spPr/>
    </dgm:pt>
    <dgm:pt modelId="{0A774D96-1962-464E-B917-7E15E0B72BDF}" type="pres">
      <dgm:prSet presAssocID="{F68F5678-67D5-4D70-847B-FBDC61BEE0EC}" presName="tx1" presStyleLbl="revTx" presStyleIdx="7" presStyleCnt="21"/>
      <dgm:spPr/>
    </dgm:pt>
    <dgm:pt modelId="{F90435B6-6C91-4FE2-BEAC-CB6079EBE9A2}" type="pres">
      <dgm:prSet presAssocID="{F68F5678-67D5-4D70-847B-FBDC61BEE0EC}" presName="vert1" presStyleCnt="0"/>
      <dgm:spPr/>
    </dgm:pt>
    <dgm:pt modelId="{E5376F42-E742-4419-A3A1-72A9C89CA9F8}" type="pres">
      <dgm:prSet presAssocID="{9DEE0770-44A3-4201-AA51-9707B8AA6FD6}" presName="thickLine" presStyleLbl="alignNode1" presStyleIdx="8" presStyleCnt="21"/>
      <dgm:spPr/>
    </dgm:pt>
    <dgm:pt modelId="{E85480F4-3A04-4A24-ADEF-8FC278140D73}" type="pres">
      <dgm:prSet presAssocID="{9DEE0770-44A3-4201-AA51-9707B8AA6FD6}" presName="horz1" presStyleCnt="0"/>
      <dgm:spPr/>
    </dgm:pt>
    <dgm:pt modelId="{4D829671-4A14-46DD-8AE8-8CEF31F9A9D9}" type="pres">
      <dgm:prSet presAssocID="{9DEE0770-44A3-4201-AA51-9707B8AA6FD6}" presName="tx1" presStyleLbl="revTx" presStyleIdx="8" presStyleCnt="21"/>
      <dgm:spPr/>
    </dgm:pt>
    <dgm:pt modelId="{00E1BF16-8798-477C-A0B3-DA694A93EF6D}" type="pres">
      <dgm:prSet presAssocID="{9DEE0770-44A3-4201-AA51-9707B8AA6FD6}" presName="vert1" presStyleCnt="0"/>
      <dgm:spPr/>
    </dgm:pt>
    <dgm:pt modelId="{4CE7E11A-8F9A-4418-8987-1757C4A4A217}" type="pres">
      <dgm:prSet presAssocID="{D550797E-85CF-4F97-B7DC-CE4AABA9BD60}" presName="thickLine" presStyleLbl="alignNode1" presStyleIdx="9" presStyleCnt="21"/>
      <dgm:spPr/>
    </dgm:pt>
    <dgm:pt modelId="{282A5D52-E9FF-4959-94B9-7B53C514CAD7}" type="pres">
      <dgm:prSet presAssocID="{D550797E-85CF-4F97-B7DC-CE4AABA9BD60}" presName="horz1" presStyleCnt="0"/>
      <dgm:spPr/>
    </dgm:pt>
    <dgm:pt modelId="{A32DB826-7532-40FD-867B-69EBD5712D1E}" type="pres">
      <dgm:prSet presAssocID="{D550797E-85CF-4F97-B7DC-CE4AABA9BD60}" presName="tx1" presStyleLbl="revTx" presStyleIdx="9" presStyleCnt="21"/>
      <dgm:spPr/>
    </dgm:pt>
    <dgm:pt modelId="{E3BE4811-26EF-4F70-A7F3-A780DBF7E0B3}" type="pres">
      <dgm:prSet presAssocID="{D550797E-85CF-4F97-B7DC-CE4AABA9BD60}" presName="vert1" presStyleCnt="0"/>
      <dgm:spPr/>
    </dgm:pt>
    <dgm:pt modelId="{EBDB9676-5265-402A-B7EF-9A01A9329680}" type="pres">
      <dgm:prSet presAssocID="{236D1BC4-39CC-401F-A082-6B77457F3053}" presName="thickLine" presStyleLbl="alignNode1" presStyleIdx="10" presStyleCnt="21"/>
      <dgm:spPr/>
    </dgm:pt>
    <dgm:pt modelId="{EDE1699D-E618-43E3-A45D-721FCCD6F34C}" type="pres">
      <dgm:prSet presAssocID="{236D1BC4-39CC-401F-A082-6B77457F3053}" presName="horz1" presStyleCnt="0"/>
      <dgm:spPr/>
    </dgm:pt>
    <dgm:pt modelId="{9506480C-FEE9-44B0-BFB9-3AA6DFBF7CE0}" type="pres">
      <dgm:prSet presAssocID="{236D1BC4-39CC-401F-A082-6B77457F3053}" presName="tx1" presStyleLbl="revTx" presStyleIdx="10" presStyleCnt="21"/>
      <dgm:spPr/>
    </dgm:pt>
    <dgm:pt modelId="{48110720-C0BF-41EB-BA70-AA4268CC99EA}" type="pres">
      <dgm:prSet presAssocID="{236D1BC4-39CC-401F-A082-6B77457F3053}" presName="vert1" presStyleCnt="0"/>
      <dgm:spPr/>
    </dgm:pt>
    <dgm:pt modelId="{5F0A23E5-D4AE-4F5E-8D54-10C65011A226}" type="pres">
      <dgm:prSet presAssocID="{1D37E34C-C6AB-4228-BAD5-D2CDB9BF9CD5}" presName="thickLine" presStyleLbl="alignNode1" presStyleIdx="11" presStyleCnt="21"/>
      <dgm:spPr/>
    </dgm:pt>
    <dgm:pt modelId="{F9F176A8-77A6-4B17-9700-99FD8C96C6ED}" type="pres">
      <dgm:prSet presAssocID="{1D37E34C-C6AB-4228-BAD5-D2CDB9BF9CD5}" presName="horz1" presStyleCnt="0"/>
      <dgm:spPr/>
    </dgm:pt>
    <dgm:pt modelId="{3A08557A-5E2D-4225-9B2A-8A86EB1BCDB7}" type="pres">
      <dgm:prSet presAssocID="{1D37E34C-C6AB-4228-BAD5-D2CDB9BF9CD5}" presName="tx1" presStyleLbl="revTx" presStyleIdx="11" presStyleCnt="21"/>
      <dgm:spPr/>
    </dgm:pt>
    <dgm:pt modelId="{49390327-6B06-48AE-88D8-447FA4B44519}" type="pres">
      <dgm:prSet presAssocID="{1D37E34C-C6AB-4228-BAD5-D2CDB9BF9CD5}" presName="vert1" presStyleCnt="0"/>
      <dgm:spPr/>
    </dgm:pt>
    <dgm:pt modelId="{5F6D447E-53CC-4D01-B5FC-637AE090B172}" type="pres">
      <dgm:prSet presAssocID="{89093CE5-9ADD-4583-82C5-DDB6985B65D6}" presName="thickLine" presStyleLbl="alignNode1" presStyleIdx="12" presStyleCnt="21"/>
      <dgm:spPr/>
    </dgm:pt>
    <dgm:pt modelId="{265EA25D-4CE1-4227-874D-30018BEA03F5}" type="pres">
      <dgm:prSet presAssocID="{89093CE5-9ADD-4583-82C5-DDB6985B65D6}" presName="horz1" presStyleCnt="0"/>
      <dgm:spPr/>
    </dgm:pt>
    <dgm:pt modelId="{CFD41D93-6CBB-42C5-9EEB-CB7BB7D52B63}" type="pres">
      <dgm:prSet presAssocID="{89093CE5-9ADD-4583-82C5-DDB6985B65D6}" presName="tx1" presStyleLbl="revTx" presStyleIdx="12" presStyleCnt="21"/>
      <dgm:spPr/>
    </dgm:pt>
    <dgm:pt modelId="{DDE2B436-52B4-4E7B-AE91-B856B8021B27}" type="pres">
      <dgm:prSet presAssocID="{89093CE5-9ADD-4583-82C5-DDB6985B65D6}" presName="vert1" presStyleCnt="0"/>
      <dgm:spPr/>
    </dgm:pt>
    <dgm:pt modelId="{44B5327D-6503-495A-B251-97208042A0FB}" type="pres">
      <dgm:prSet presAssocID="{9393A0A4-496D-4352-A9B5-E1F283FFD408}" presName="thickLine" presStyleLbl="alignNode1" presStyleIdx="13" presStyleCnt="21"/>
      <dgm:spPr/>
    </dgm:pt>
    <dgm:pt modelId="{FA460531-7695-4B89-AA92-3ADDAFD2EBEC}" type="pres">
      <dgm:prSet presAssocID="{9393A0A4-496D-4352-A9B5-E1F283FFD408}" presName="horz1" presStyleCnt="0"/>
      <dgm:spPr/>
    </dgm:pt>
    <dgm:pt modelId="{BC2B7BCA-CB69-4C0F-AAB3-0FB6265702A9}" type="pres">
      <dgm:prSet presAssocID="{9393A0A4-496D-4352-A9B5-E1F283FFD408}" presName="tx1" presStyleLbl="revTx" presStyleIdx="13" presStyleCnt="21"/>
      <dgm:spPr/>
    </dgm:pt>
    <dgm:pt modelId="{49EE8BD5-A651-470F-AE91-E2449CEF835C}" type="pres">
      <dgm:prSet presAssocID="{9393A0A4-496D-4352-A9B5-E1F283FFD408}" presName="vert1" presStyleCnt="0"/>
      <dgm:spPr/>
    </dgm:pt>
    <dgm:pt modelId="{DF166737-B497-4FEC-8677-DE1B375ED1F4}" type="pres">
      <dgm:prSet presAssocID="{65D2C0A1-F672-4D38-9188-2E35D0EA24A6}" presName="thickLine" presStyleLbl="alignNode1" presStyleIdx="14" presStyleCnt="21"/>
      <dgm:spPr/>
    </dgm:pt>
    <dgm:pt modelId="{707BC17A-7DAD-4B3E-BAC6-AA4A94832252}" type="pres">
      <dgm:prSet presAssocID="{65D2C0A1-F672-4D38-9188-2E35D0EA24A6}" presName="horz1" presStyleCnt="0"/>
      <dgm:spPr/>
    </dgm:pt>
    <dgm:pt modelId="{60E97978-B2AA-4FC5-B9AC-480412F617B1}" type="pres">
      <dgm:prSet presAssocID="{65D2C0A1-F672-4D38-9188-2E35D0EA24A6}" presName="tx1" presStyleLbl="revTx" presStyleIdx="14" presStyleCnt="21"/>
      <dgm:spPr/>
    </dgm:pt>
    <dgm:pt modelId="{11F3CC38-1952-414A-8CBA-E871CBF9D1AC}" type="pres">
      <dgm:prSet presAssocID="{65D2C0A1-F672-4D38-9188-2E35D0EA24A6}" presName="vert1" presStyleCnt="0"/>
      <dgm:spPr/>
    </dgm:pt>
    <dgm:pt modelId="{99FE1764-01AB-46CC-BC8A-776F34B928E5}" type="pres">
      <dgm:prSet presAssocID="{2720D3A9-547E-4E58-A926-E9E01BD474AA}" presName="thickLine" presStyleLbl="alignNode1" presStyleIdx="15" presStyleCnt="21"/>
      <dgm:spPr/>
    </dgm:pt>
    <dgm:pt modelId="{30996B67-3736-4907-86AC-1776AE304E41}" type="pres">
      <dgm:prSet presAssocID="{2720D3A9-547E-4E58-A926-E9E01BD474AA}" presName="horz1" presStyleCnt="0"/>
      <dgm:spPr/>
    </dgm:pt>
    <dgm:pt modelId="{B2DE9653-CCCC-4485-AC88-F8E9E7DA2CBB}" type="pres">
      <dgm:prSet presAssocID="{2720D3A9-547E-4E58-A926-E9E01BD474AA}" presName="tx1" presStyleLbl="revTx" presStyleIdx="15" presStyleCnt="21"/>
      <dgm:spPr/>
    </dgm:pt>
    <dgm:pt modelId="{0D515BE8-D080-49ED-8117-EF9B1DC5F504}" type="pres">
      <dgm:prSet presAssocID="{2720D3A9-547E-4E58-A926-E9E01BD474AA}" presName="vert1" presStyleCnt="0"/>
      <dgm:spPr/>
    </dgm:pt>
    <dgm:pt modelId="{0B967842-CBDD-4A80-A0E3-1CB3363293C5}" type="pres">
      <dgm:prSet presAssocID="{90B57A6F-06CD-4CA6-A6E5-CC7C35CED31F}" presName="thickLine" presStyleLbl="alignNode1" presStyleIdx="16" presStyleCnt="21"/>
      <dgm:spPr/>
    </dgm:pt>
    <dgm:pt modelId="{EAA683E3-505F-443A-9CC7-1BD6A1D42F13}" type="pres">
      <dgm:prSet presAssocID="{90B57A6F-06CD-4CA6-A6E5-CC7C35CED31F}" presName="horz1" presStyleCnt="0"/>
      <dgm:spPr/>
    </dgm:pt>
    <dgm:pt modelId="{C74E50F1-A36D-4EF4-87BF-0CDE3E1BC908}" type="pres">
      <dgm:prSet presAssocID="{90B57A6F-06CD-4CA6-A6E5-CC7C35CED31F}" presName="tx1" presStyleLbl="revTx" presStyleIdx="16" presStyleCnt="21"/>
      <dgm:spPr/>
    </dgm:pt>
    <dgm:pt modelId="{27D66C81-2410-4C37-B30D-1D6487888257}" type="pres">
      <dgm:prSet presAssocID="{90B57A6F-06CD-4CA6-A6E5-CC7C35CED31F}" presName="vert1" presStyleCnt="0"/>
      <dgm:spPr/>
    </dgm:pt>
    <dgm:pt modelId="{ADF2EAF7-9A9B-4BC5-B3CD-B80947CCE788}" type="pres">
      <dgm:prSet presAssocID="{1193D5CD-58AC-401C-888D-95D4D4B004D3}" presName="thickLine" presStyleLbl="alignNode1" presStyleIdx="17" presStyleCnt="21"/>
      <dgm:spPr/>
    </dgm:pt>
    <dgm:pt modelId="{1755C57C-DD9E-48CF-B7D8-2808D1C601EB}" type="pres">
      <dgm:prSet presAssocID="{1193D5CD-58AC-401C-888D-95D4D4B004D3}" presName="horz1" presStyleCnt="0"/>
      <dgm:spPr/>
    </dgm:pt>
    <dgm:pt modelId="{57506648-67D1-4F9C-8E6E-26A081A92CF9}" type="pres">
      <dgm:prSet presAssocID="{1193D5CD-58AC-401C-888D-95D4D4B004D3}" presName="tx1" presStyleLbl="revTx" presStyleIdx="17" presStyleCnt="21"/>
      <dgm:spPr/>
    </dgm:pt>
    <dgm:pt modelId="{007EAABA-C072-42B3-8746-01F34AF6B533}" type="pres">
      <dgm:prSet presAssocID="{1193D5CD-58AC-401C-888D-95D4D4B004D3}" presName="vert1" presStyleCnt="0"/>
      <dgm:spPr/>
    </dgm:pt>
    <dgm:pt modelId="{FAB6CD11-5A2D-4BD3-88FC-C8B21FF75861}" type="pres">
      <dgm:prSet presAssocID="{04E2F9DC-57BD-40D0-A8A4-E148426075B3}" presName="thickLine" presStyleLbl="alignNode1" presStyleIdx="18" presStyleCnt="21"/>
      <dgm:spPr/>
    </dgm:pt>
    <dgm:pt modelId="{2E6B51AF-D981-4734-BE14-A010B18F1E63}" type="pres">
      <dgm:prSet presAssocID="{04E2F9DC-57BD-40D0-A8A4-E148426075B3}" presName="horz1" presStyleCnt="0"/>
      <dgm:spPr/>
    </dgm:pt>
    <dgm:pt modelId="{61ACFD52-55E3-4F09-BCFE-DAAF87995DAA}" type="pres">
      <dgm:prSet presAssocID="{04E2F9DC-57BD-40D0-A8A4-E148426075B3}" presName="tx1" presStyleLbl="revTx" presStyleIdx="18" presStyleCnt="21"/>
      <dgm:spPr/>
    </dgm:pt>
    <dgm:pt modelId="{9E599AB6-724D-4466-B81A-523C5832CF9B}" type="pres">
      <dgm:prSet presAssocID="{04E2F9DC-57BD-40D0-A8A4-E148426075B3}" presName="vert1" presStyleCnt="0"/>
      <dgm:spPr/>
    </dgm:pt>
    <dgm:pt modelId="{E2634806-495F-407C-8EC1-A1A67A0ED0E2}" type="pres">
      <dgm:prSet presAssocID="{85F0C84B-E28D-401B-8053-C7D0CD38DC3A}" presName="thickLine" presStyleLbl="alignNode1" presStyleIdx="19" presStyleCnt="21"/>
      <dgm:spPr/>
    </dgm:pt>
    <dgm:pt modelId="{FE9C1E4E-AA04-4975-A9ED-0002606F8DA3}" type="pres">
      <dgm:prSet presAssocID="{85F0C84B-E28D-401B-8053-C7D0CD38DC3A}" presName="horz1" presStyleCnt="0"/>
      <dgm:spPr/>
    </dgm:pt>
    <dgm:pt modelId="{00685E11-A7E3-46B0-9037-1B866E948335}" type="pres">
      <dgm:prSet presAssocID="{85F0C84B-E28D-401B-8053-C7D0CD38DC3A}" presName="tx1" presStyleLbl="revTx" presStyleIdx="19" presStyleCnt="21"/>
      <dgm:spPr/>
    </dgm:pt>
    <dgm:pt modelId="{EB54773D-3D44-41B1-8B1D-B4E90D7593A2}" type="pres">
      <dgm:prSet presAssocID="{85F0C84B-E28D-401B-8053-C7D0CD38DC3A}" presName="vert1" presStyleCnt="0"/>
      <dgm:spPr/>
    </dgm:pt>
    <dgm:pt modelId="{9647F8F0-DAA8-429D-BC14-3D4AA29C88F2}" type="pres">
      <dgm:prSet presAssocID="{26231A78-AC08-4424-B25A-FE203E9EF317}" presName="thickLine" presStyleLbl="alignNode1" presStyleIdx="20" presStyleCnt="21"/>
      <dgm:spPr/>
    </dgm:pt>
    <dgm:pt modelId="{E1C0308E-CA61-47F2-B2CF-C6DC695DEC31}" type="pres">
      <dgm:prSet presAssocID="{26231A78-AC08-4424-B25A-FE203E9EF317}" presName="horz1" presStyleCnt="0"/>
      <dgm:spPr/>
    </dgm:pt>
    <dgm:pt modelId="{AA79D3E5-DB29-4CBE-9FB0-45ACD877E654}" type="pres">
      <dgm:prSet presAssocID="{26231A78-AC08-4424-B25A-FE203E9EF317}" presName="tx1" presStyleLbl="revTx" presStyleIdx="20" presStyleCnt="21"/>
      <dgm:spPr/>
    </dgm:pt>
    <dgm:pt modelId="{22AE8923-F42E-4F04-A137-82D2C9ADF6C7}" type="pres">
      <dgm:prSet presAssocID="{26231A78-AC08-4424-B25A-FE203E9EF317}" presName="vert1" presStyleCnt="0"/>
      <dgm:spPr/>
    </dgm:pt>
  </dgm:ptLst>
  <dgm:cxnLst>
    <dgm:cxn modelId="{49CC2F03-2F1D-4F1B-9EA2-1F277CAEA070}" srcId="{39103E70-5DA5-4207-A9AF-DD71C75E5A42}" destId="{D550797E-85CF-4F97-B7DC-CE4AABA9BD60}" srcOrd="9" destOrd="0" parTransId="{243C4E09-6C6B-4A65-BB02-2C365E27C21F}" sibTransId="{84A47B9B-09DB-4B66-B23C-80C3A30A2B7B}"/>
    <dgm:cxn modelId="{0FD63403-5939-4EC7-A8FE-8BFA9A2F410D}" srcId="{39103E70-5DA5-4207-A9AF-DD71C75E5A42}" destId="{29734BB3-6021-43EC-8E28-AB19D8FD3C43}" srcOrd="5" destOrd="0" parTransId="{661BF30F-D572-4D0D-84A5-790F2F42BD9E}" sibTransId="{D23FB874-2994-4D1E-AA8A-DCD12EE816C9}"/>
    <dgm:cxn modelId="{EDECFB0A-1CA1-46B7-AE90-AE723C0EA806}" type="presOf" srcId="{89093CE5-9ADD-4583-82C5-DDB6985B65D6}" destId="{CFD41D93-6CBB-42C5-9EEB-CB7BB7D52B63}" srcOrd="0" destOrd="0" presId="urn:microsoft.com/office/officeart/2008/layout/LinedList"/>
    <dgm:cxn modelId="{10484A13-5C27-43EE-BFEB-D0795757CE7F}" srcId="{39103E70-5DA5-4207-A9AF-DD71C75E5A42}" destId="{9393A0A4-496D-4352-A9B5-E1F283FFD408}" srcOrd="13" destOrd="0" parTransId="{6D91DA38-F873-47E6-A760-B29B1B0B0F17}" sibTransId="{A621BFE6-367F-4FFD-A12B-BA4FF53D1FE5}"/>
    <dgm:cxn modelId="{431BFE13-5D10-414D-9C8C-34DEA5E02F75}" type="presOf" srcId="{29734BB3-6021-43EC-8E28-AB19D8FD3C43}" destId="{C99506ED-B888-430D-B929-AFAE77EEF71F}" srcOrd="0" destOrd="0" presId="urn:microsoft.com/office/officeart/2008/layout/LinedList"/>
    <dgm:cxn modelId="{A762ED19-7984-4B00-8C11-4742071D1759}" srcId="{39103E70-5DA5-4207-A9AF-DD71C75E5A42}" destId="{9DEE0770-44A3-4201-AA51-9707B8AA6FD6}" srcOrd="8" destOrd="0" parTransId="{EA631A34-ED57-4F2C-943F-48C7EA90513F}" sibTransId="{0E4C2FC0-9399-46DC-8033-873C780F1CAE}"/>
    <dgm:cxn modelId="{1C83BC26-E662-4397-8123-4A7DC114A07E}" type="presOf" srcId="{14FB1B92-4C9C-4CEE-9C06-7D164B841492}" destId="{C0FAD006-6718-404C-82AE-9DDC87EFF5A8}" srcOrd="0" destOrd="0" presId="urn:microsoft.com/office/officeart/2008/layout/LinedList"/>
    <dgm:cxn modelId="{D7E7222E-C245-4038-8993-3711652E9E2F}" srcId="{39103E70-5DA5-4207-A9AF-DD71C75E5A42}" destId="{A5CA069A-584F-40FD-AA50-32C9E775F087}" srcOrd="3" destOrd="0" parTransId="{D137D683-EA46-429D-A87D-45BDFCCF0DCD}" sibTransId="{27CEE6E6-1A34-48C6-A1C8-68991AF298AB}"/>
    <dgm:cxn modelId="{50E0B137-65D5-467E-862A-11C6C33615F6}" type="presOf" srcId="{26231A78-AC08-4424-B25A-FE203E9EF317}" destId="{AA79D3E5-DB29-4CBE-9FB0-45ACD877E654}" srcOrd="0" destOrd="0" presId="urn:microsoft.com/office/officeart/2008/layout/LinedList"/>
    <dgm:cxn modelId="{9EBDDA39-B782-4E05-B108-A1478996CC1D}" srcId="{39103E70-5DA5-4207-A9AF-DD71C75E5A42}" destId="{26231A78-AC08-4424-B25A-FE203E9EF317}" srcOrd="20" destOrd="0" parTransId="{D702386A-8B92-4F93-B280-A701500D7F14}" sibTransId="{A7E4DCE7-5900-4EB3-965C-14B8239B9BE5}"/>
    <dgm:cxn modelId="{2CE2583C-76BE-4139-B241-427284D2AF02}" type="presOf" srcId="{65D2C0A1-F672-4D38-9188-2E35D0EA24A6}" destId="{60E97978-B2AA-4FC5-B9AC-480412F617B1}" srcOrd="0" destOrd="0" presId="urn:microsoft.com/office/officeart/2008/layout/LinedList"/>
    <dgm:cxn modelId="{50FE4541-FCF1-42D1-BDAB-BB00F82CC515}" srcId="{39103E70-5DA5-4207-A9AF-DD71C75E5A42}" destId="{1D37E34C-C6AB-4228-BAD5-D2CDB9BF9CD5}" srcOrd="11" destOrd="0" parTransId="{A59C6939-1977-48BB-BC1A-77E6BCCE8A87}" sibTransId="{23E5A9FC-BA33-40C4-A570-05E430A5B9EE}"/>
    <dgm:cxn modelId="{07F3A74B-EB83-4325-BE2A-38EDC95417E9}" type="presOf" srcId="{9393A0A4-496D-4352-A9B5-E1F283FFD408}" destId="{BC2B7BCA-CB69-4C0F-AAB3-0FB6265702A9}" srcOrd="0" destOrd="0" presId="urn:microsoft.com/office/officeart/2008/layout/LinedList"/>
    <dgm:cxn modelId="{53461277-397F-4716-9DEA-82D9E47EA371}" type="presOf" srcId="{A5CA069A-584F-40FD-AA50-32C9E775F087}" destId="{2FB19FA1-9168-42C3-B8AF-009CB7ED76F4}" srcOrd="0" destOrd="0" presId="urn:microsoft.com/office/officeart/2008/layout/LinedList"/>
    <dgm:cxn modelId="{33C62679-6762-4AEB-9AE1-963F9F5D015F}" srcId="{39103E70-5DA5-4207-A9AF-DD71C75E5A42}" destId="{7E0EB4F6-AD19-40BB-B206-0AB10927F793}" srcOrd="1" destOrd="0" parTransId="{338FB738-392D-460F-997E-E81FBD3641B9}" sibTransId="{1119AE40-8783-4F18-A20E-D5D25CA0846A}"/>
    <dgm:cxn modelId="{05D4D17C-70CE-4EF2-8A65-1BC7C1729643}" srcId="{39103E70-5DA5-4207-A9AF-DD71C75E5A42}" destId="{0A3ACBB4-45AC-486D-AF3A-CF7324DBD7E7}" srcOrd="4" destOrd="0" parTransId="{06222AB1-76B5-4A77-A7D6-7BFEDA0CF8E9}" sibTransId="{A8BCD107-EEE4-4F20-B5B2-4C7210424FA4}"/>
    <dgm:cxn modelId="{06A1C47D-D284-4DDA-A46A-378AEC04B85E}" type="presOf" srcId="{9DEE0770-44A3-4201-AA51-9707B8AA6FD6}" destId="{4D829671-4A14-46DD-8AE8-8CEF31F9A9D9}" srcOrd="0" destOrd="0" presId="urn:microsoft.com/office/officeart/2008/layout/LinedList"/>
    <dgm:cxn modelId="{72BE1282-8A07-4FC4-88F1-BE01330DF27F}" srcId="{39103E70-5DA5-4207-A9AF-DD71C75E5A42}" destId="{A2B2DC88-2912-40B7-BF4D-8F397D454590}" srcOrd="0" destOrd="0" parTransId="{2B99E367-A587-41C9-B48C-A674EF712673}" sibTransId="{B29956AE-93B5-4BAB-B274-1BE9061879BC}"/>
    <dgm:cxn modelId="{D3668F82-3E66-496C-AC6E-48FC98B59CCA}" srcId="{39103E70-5DA5-4207-A9AF-DD71C75E5A42}" destId="{90B57A6F-06CD-4CA6-A6E5-CC7C35CED31F}" srcOrd="16" destOrd="0" parTransId="{C50279AB-CA36-4702-997D-B9B169CB0075}" sibTransId="{CC6E9FDC-FBEC-4AE5-A150-CE08E10C962F}"/>
    <dgm:cxn modelId="{EE1D768A-669C-4B89-BB8C-B7A71F4B19EE}" type="presOf" srcId="{A2B2DC88-2912-40B7-BF4D-8F397D454590}" destId="{9CB90E1A-043B-4183-80F7-CE4681D31B95}" srcOrd="0" destOrd="0" presId="urn:microsoft.com/office/officeart/2008/layout/LinedList"/>
    <dgm:cxn modelId="{7F45F992-998B-466E-960A-BDED8870CCF5}" type="presOf" srcId="{90B57A6F-06CD-4CA6-A6E5-CC7C35CED31F}" destId="{C74E50F1-A36D-4EF4-87BF-0CDE3E1BC908}" srcOrd="0" destOrd="0" presId="urn:microsoft.com/office/officeart/2008/layout/LinedList"/>
    <dgm:cxn modelId="{EAB05595-4EB4-4C01-B0D1-5A53C1DCE490}" type="presOf" srcId="{39103E70-5DA5-4207-A9AF-DD71C75E5A42}" destId="{27D94040-5F11-4BEF-8A11-602707363E6C}" srcOrd="0" destOrd="0" presId="urn:microsoft.com/office/officeart/2008/layout/LinedList"/>
    <dgm:cxn modelId="{B80CE19B-B428-4797-BE13-8F6E22443523}" type="presOf" srcId="{F68F5678-67D5-4D70-847B-FBDC61BEE0EC}" destId="{0A774D96-1962-464E-B917-7E15E0B72BDF}" srcOrd="0" destOrd="0" presId="urn:microsoft.com/office/officeart/2008/layout/LinedList"/>
    <dgm:cxn modelId="{E1495CA9-073C-457E-BC0F-155416ADAE7F}" type="presOf" srcId="{236D1BC4-39CC-401F-A082-6B77457F3053}" destId="{9506480C-FEE9-44B0-BFB9-3AA6DFBF7CE0}" srcOrd="0" destOrd="0" presId="urn:microsoft.com/office/officeart/2008/layout/LinedList"/>
    <dgm:cxn modelId="{2BFF17B0-0EA9-4C25-976B-699B13907829}" srcId="{39103E70-5DA5-4207-A9AF-DD71C75E5A42}" destId="{89093CE5-9ADD-4583-82C5-DDB6985B65D6}" srcOrd="12" destOrd="0" parTransId="{6215CADD-2D74-4E51-817E-A1019BC6C910}" sibTransId="{D4167581-AE3C-4E60-97BE-7D9C54D3BBDC}"/>
    <dgm:cxn modelId="{3DE68AB7-FEE6-40D4-B01C-FEE0F16ECD15}" srcId="{39103E70-5DA5-4207-A9AF-DD71C75E5A42}" destId="{F68F5678-67D5-4D70-847B-FBDC61BEE0EC}" srcOrd="7" destOrd="0" parTransId="{9150A885-3350-483F-BB4A-9CC0529226B9}" sibTransId="{A3B0E3C2-5433-4D73-B8E8-04D39F4E83CC}"/>
    <dgm:cxn modelId="{D6DE7BB8-F001-4D4E-89EA-876A923F8F5F}" srcId="{39103E70-5DA5-4207-A9AF-DD71C75E5A42}" destId="{85F0C84B-E28D-401B-8053-C7D0CD38DC3A}" srcOrd="19" destOrd="0" parTransId="{DDFDF611-88D2-41E8-B4DE-2872683D1243}" sibTransId="{A6978766-7A02-456E-AD84-A4FB3B630A01}"/>
    <dgm:cxn modelId="{E4A699B8-8DE6-456D-90F3-EDF93C7F0634}" type="presOf" srcId="{85F0C84B-E28D-401B-8053-C7D0CD38DC3A}" destId="{00685E11-A7E3-46B0-9037-1B866E948335}" srcOrd="0" destOrd="0" presId="urn:microsoft.com/office/officeart/2008/layout/LinedList"/>
    <dgm:cxn modelId="{1FB50CB9-B382-4245-ADDE-B664ADBDD36C}" type="presOf" srcId="{1D37E34C-C6AB-4228-BAD5-D2CDB9BF9CD5}" destId="{3A08557A-5E2D-4225-9B2A-8A86EB1BCDB7}" srcOrd="0" destOrd="0" presId="urn:microsoft.com/office/officeart/2008/layout/LinedList"/>
    <dgm:cxn modelId="{34C681B9-7064-433D-8CED-6CBAC3249CC2}" srcId="{39103E70-5DA5-4207-A9AF-DD71C75E5A42}" destId="{236D1BC4-39CC-401F-A082-6B77457F3053}" srcOrd="10" destOrd="0" parTransId="{B64540D5-C5FC-46AD-95A8-3ECE2AC3C4D2}" sibTransId="{0FC3404C-857A-48D8-996E-AAD4A9960D0F}"/>
    <dgm:cxn modelId="{26E0AABF-B158-47B5-BA49-024C478A74CA}" srcId="{39103E70-5DA5-4207-A9AF-DD71C75E5A42}" destId="{2720D3A9-547E-4E58-A926-E9E01BD474AA}" srcOrd="15" destOrd="0" parTransId="{1D9FB99E-0332-42D7-AABD-D6EED4F951CF}" sibTransId="{A81D556E-8C51-4AEF-8E29-43100CE216D2}"/>
    <dgm:cxn modelId="{5FE205D1-F26E-493C-9962-F1000D1A2D5A}" srcId="{39103E70-5DA5-4207-A9AF-DD71C75E5A42}" destId="{04E2F9DC-57BD-40D0-A8A4-E148426075B3}" srcOrd="18" destOrd="0" parTransId="{21531B7C-9DC3-434B-BC6F-46CDF911E65C}" sibTransId="{14FE308A-6B12-4314-8D9D-2D765C057B2F}"/>
    <dgm:cxn modelId="{6A8C19D2-F44C-4320-AC98-12E01E8B6ACF}" srcId="{39103E70-5DA5-4207-A9AF-DD71C75E5A42}" destId="{65D2C0A1-F672-4D38-9188-2E35D0EA24A6}" srcOrd="14" destOrd="0" parTransId="{81E75FD8-232F-4F98-B5F4-9E701A81DF82}" sibTransId="{EFD024AF-8763-45D5-8A87-9E9EA6658184}"/>
    <dgm:cxn modelId="{AB3750D5-CAC0-463A-B63A-74B3D0550C68}" srcId="{39103E70-5DA5-4207-A9AF-DD71C75E5A42}" destId="{24D1CA05-40B3-4992-9A33-3AF62E820BF9}" srcOrd="6" destOrd="0" parTransId="{AE7BCB84-F2FA-46F1-AB75-23C76FC060CA}" sibTransId="{A6A25102-C05F-40BB-A3FD-CE0E1B0F46CE}"/>
    <dgm:cxn modelId="{0F3BC6D9-25D4-4A31-BB7A-C59568F56CC7}" type="presOf" srcId="{0A3ACBB4-45AC-486D-AF3A-CF7324DBD7E7}" destId="{6719E953-F8B4-4E48-9281-014899FF230C}" srcOrd="0" destOrd="0" presId="urn:microsoft.com/office/officeart/2008/layout/LinedList"/>
    <dgm:cxn modelId="{A72681DB-B200-436C-8BD4-F4CDEB74C63A}" type="presOf" srcId="{04E2F9DC-57BD-40D0-A8A4-E148426075B3}" destId="{61ACFD52-55E3-4F09-BCFE-DAAF87995DAA}" srcOrd="0" destOrd="0" presId="urn:microsoft.com/office/officeart/2008/layout/LinedList"/>
    <dgm:cxn modelId="{999526E0-59D0-489C-87FD-DEE4576B190D}" type="presOf" srcId="{1193D5CD-58AC-401C-888D-95D4D4B004D3}" destId="{57506648-67D1-4F9C-8E6E-26A081A92CF9}" srcOrd="0" destOrd="0" presId="urn:microsoft.com/office/officeart/2008/layout/LinedList"/>
    <dgm:cxn modelId="{D42256E9-8A3D-4978-8F9D-DC88F66CF884}" srcId="{39103E70-5DA5-4207-A9AF-DD71C75E5A42}" destId="{14FB1B92-4C9C-4CEE-9C06-7D164B841492}" srcOrd="2" destOrd="0" parTransId="{C28E7162-7AF0-45BB-9B46-A4A20D0A49F5}" sibTransId="{658BE66F-E388-48EF-8261-17FD1532BFB0}"/>
    <dgm:cxn modelId="{C8F6C6F0-224A-4BBC-977D-EB0306560B43}" srcId="{39103E70-5DA5-4207-A9AF-DD71C75E5A42}" destId="{1193D5CD-58AC-401C-888D-95D4D4B004D3}" srcOrd="17" destOrd="0" parTransId="{8C676A05-0A89-4119-A238-DC31297FFBB9}" sibTransId="{2DA1D6D7-44A2-499B-80CA-09FE9054BDF4}"/>
    <dgm:cxn modelId="{E4B31DF2-5C09-4475-844C-18A7F97B0319}" type="presOf" srcId="{D550797E-85CF-4F97-B7DC-CE4AABA9BD60}" destId="{A32DB826-7532-40FD-867B-69EBD5712D1E}" srcOrd="0" destOrd="0" presId="urn:microsoft.com/office/officeart/2008/layout/LinedList"/>
    <dgm:cxn modelId="{3FD220F2-8BB9-4D16-BD7E-F9F8CFB1ECD6}" type="presOf" srcId="{2720D3A9-547E-4E58-A926-E9E01BD474AA}" destId="{B2DE9653-CCCC-4485-AC88-F8E9E7DA2CBB}" srcOrd="0" destOrd="0" presId="urn:microsoft.com/office/officeart/2008/layout/LinedList"/>
    <dgm:cxn modelId="{0D3AEFF6-C067-4DC9-80D1-BBDDAB93C4D8}" type="presOf" srcId="{24D1CA05-40B3-4992-9A33-3AF62E820BF9}" destId="{42B0677F-A7B2-4A1E-9156-AEC5940941E3}" srcOrd="0" destOrd="0" presId="urn:microsoft.com/office/officeart/2008/layout/LinedList"/>
    <dgm:cxn modelId="{E83A81F8-8AEB-4A06-A0D3-99C864300CCE}" type="presOf" srcId="{7E0EB4F6-AD19-40BB-B206-0AB10927F793}" destId="{20AC5CA5-1FFE-4F23-A7EE-B13EF870FD7B}" srcOrd="0" destOrd="0" presId="urn:microsoft.com/office/officeart/2008/layout/LinedList"/>
    <dgm:cxn modelId="{2E707485-D8EA-41D3-B7A1-A82E5746A276}" type="presParOf" srcId="{27D94040-5F11-4BEF-8A11-602707363E6C}" destId="{C13AB39F-64BF-4DF4-972D-B656AE8FB11E}" srcOrd="0" destOrd="0" presId="urn:microsoft.com/office/officeart/2008/layout/LinedList"/>
    <dgm:cxn modelId="{3C673671-3B09-4E86-9E58-41C90F2D6AD5}" type="presParOf" srcId="{27D94040-5F11-4BEF-8A11-602707363E6C}" destId="{952444DE-D249-4475-874C-9C46E2567913}" srcOrd="1" destOrd="0" presId="urn:microsoft.com/office/officeart/2008/layout/LinedList"/>
    <dgm:cxn modelId="{1249CE7D-263A-4A66-8715-DB3DDB463F72}" type="presParOf" srcId="{952444DE-D249-4475-874C-9C46E2567913}" destId="{9CB90E1A-043B-4183-80F7-CE4681D31B95}" srcOrd="0" destOrd="0" presId="urn:microsoft.com/office/officeart/2008/layout/LinedList"/>
    <dgm:cxn modelId="{3F8ADA75-218A-43A8-9162-B73228E70E7D}" type="presParOf" srcId="{952444DE-D249-4475-874C-9C46E2567913}" destId="{5CB68AE0-202F-4334-817D-5461E349A1CE}" srcOrd="1" destOrd="0" presId="urn:microsoft.com/office/officeart/2008/layout/LinedList"/>
    <dgm:cxn modelId="{23D15D1E-F51E-438C-B867-A8F899E3DB4C}" type="presParOf" srcId="{27D94040-5F11-4BEF-8A11-602707363E6C}" destId="{DF34854E-4194-484F-BF14-AB87818F0A50}" srcOrd="2" destOrd="0" presId="urn:microsoft.com/office/officeart/2008/layout/LinedList"/>
    <dgm:cxn modelId="{28D7D5E2-B55D-4773-84AE-2295017FEF0E}" type="presParOf" srcId="{27D94040-5F11-4BEF-8A11-602707363E6C}" destId="{81E1BD60-2976-4CD4-8FF0-A3CB8F1688A4}" srcOrd="3" destOrd="0" presId="urn:microsoft.com/office/officeart/2008/layout/LinedList"/>
    <dgm:cxn modelId="{B84B0F66-1FEF-45F6-9905-EBD9C8D4AFB4}" type="presParOf" srcId="{81E1BD60-2976-4CD4-8FF0-A3CB8F1688A4}" destId="{20AC5CA5-1FFE-4F23-A7EE-B13EF870FD7B}" srcOrd="0" destOrd="0" presId="urn:microsoft.com/office/officeart/2008/layout/LinedList"/>
    <dgm:cxn modelId="{6B576393-C82A-45D2-90F0-E409F7658C2C}" type="presParOf" srcId="{81E1BD60-2976-4CD4-8FF0-A3CB8F1688A4}" destId="{0C83F679-4AE2-4E53-9663-5E282C114A7E}" srcOrd="1" destOrd="0" presId="urn:microsoft.com/office/officeart/2008/layout/LinedList"/>
    <dgm:cxn modelId="{B5B43F36-662A-4370-9A6F-0C4F1FA4F247}" type="presParOf" srcId="{27D94040-5F11-4BEF-8A11-602707363E6C}" destId="{4E7F8D62-DC95-413B-88BC-8A275558CD24}" srcOrd="4" destOrd="0" presId="urn:microsoft.com/office/officeart/2008/layout/LinedList"/>
    <dgm:cxn modelId="{1FFF5F08-9804-43AE-B0D3-947B42B3F9C2}" type="presParOf" srcId="{27D94040-5F11-4BEF-8A11-602707363E6C}" destId="{73579941-6460-4F97-BFE9-00727B82AF5F}" srcOrd="5" destOrd="0" presId="urn:microsoft.com/office/officeart/2008/layout/LinedList"/>
    <dgm:cxn modelId="{CE5E7F12-0748-4F3B-B861-3F24800A784E}" type="presParOf" srcId="{73579941-6460-4F97-BFE9-00727B82AF5F}" destId="{C0FAD006-6718-404C-82AE-9DDC87EFF5A8}" srcOrd="0" destOrd="0" presId="urn:microsoft.com/office/officeart/2008/layout/LinedList"/>
    <dgm:cxn modelId="{B47F69FE-4B1D-45D3-B657-2EC07C550080}" type="presParOf" srcId="{73579941-6460-4F97-BFE9-00727B82AF5F}" destId="{78F8652F-0EED-4A2E-A458-C62CFA68C243}" srcOrd="1" destOrd="0" presId="urn:microsoft.com/office/officeart/2008/layout/LinedList"/>
    <dgm:cxn modelId="{C4B397A2-D592-4ADB-87E5-19CF9685DF42}" type="presParOf" srcId="{27D94040-5F11-4BEF-8A11-602707363E6C}" destId="{12CB1CE1-A396-417D-9C07-B9E370317255}" srcOrd="6" destOrd="0" presId="urn:microsoft.com/office/officeart/2008/layout/LinedList"/>
    <dgm:cxn modelId="{9D77C279-3A7C-4D83-828A-C91420789FF0}" type="presParOf" srcId="{27D94040-5F11-4BEF-8A11-602707363E6C}" destId="{9BF60FD7-ED0B-4F6F-9EC3-DA46319B376B}" srcOrd="7" destOrd="0" presId="urn:microsoft.com/office/officeart/2008/layout/LinedList"/>
    <dgm:cxn modelId="{20D71B50-95F2-4E7D-B101-5FC2EACF987E}" type="presParOf" srcId="{9BF60FD7-ED0B-4F6F-9EC3-DA46319B376B}" destId="{2FB19FA1-9168-42C3-B8AF-009CB7ED76F4}" srcOrd="0" destOrd="0" presId="urn:microsoft.com/office/officeart/2008/layout/LinedList"/>
    <dgm:cxn modelId="{37BA238F-5BB7-48BE-B097-4B6520FF1B81}" type="presParOf" srcId="{9BF60FD7-ED0B-4F6F-9EC3-DA46319B376B}" destId="{B140E961-780A-4A6B-BD31-D2B817154F08}" srcOrd="1" destOrd="0" presId="urn:microsoft.com/office/officeart/2008/layout/LinedList"/>
    <dgm:cxn modelId="{BC98D247-1A57-40BA-96FD-08C414D8DFE7}" type="presParOf" srcId="{27D94040-5F11-4BEF-8A11-602707363E6C}" destId="{C4600A32-3689-478D-B0B4-9D709604C692}" srcOrd="8" destOrd="0" presId="urn:microsoft.com/office/officeart/2008/layout/LinedList"/>
    <dgm:cxn modelId="{3D205A80-71E3-4015-A377-87EDE5ED0D26}" type="presParOf" srcId="{27D94040-5F11-4BEF-8A11-602707363E6C}" destId="{BB2B1FCC-898F-454C-AA46-1F4F9E478E93}" srcOrd="9" destOrd="0" presId="urn:microsoft.com/office/officeart/2008/layout/LinedList"/>
    <dgm:cxn modelId="{FC1C64C6-EF11-4163-ADE3-B187F7CD907A}" type="presParOf" srcId="{BB2B1FCC-898F-454C-AA46-1F4F9E478E93}" destId="{6719E953-F8B4-4E48-9281-014899FF230C}" srcOrd="0" destOrd="0" presId="urn:microsoft.com/office/officeart/2008/layout/LinedList"/>
    <dgm:cxn modelId="{8FC53BB8-69FA-49EA-B5CB-837EF7A2BC15}" type="presParOf" srcId="{BB2B1FCC-898F-454C-AA46-1F4F9E478E93}" destId="{0EF2F240-0C23-4FB0-9D10-092A865BDEB8}" srcOrd="1" destOrd="0" presId="urn:microsoft.com/office/officeart/2008/layout/LinedList"/>
    <dgm:cxn modelId="{4865893A-965F-4861-A3DC-E54BEBEFEFF6}" type="presParOf" srcId="{27D94040-5F11-4BEF-8A11-602707363E6C}" destId="{E219BBE0-99C3-413E-B200-1EA49A61AA4C}" srcOrd="10" destOrd="0" presId="urn:microsoft.com/office/officeart/2008/layout/LinedList"/>
    <dgm:cxn modelId="{BA84D8B7-F013-4E6B-9D05-80AEA98F6942}" type="presParOf" srcId="{27D94040-5F11-4BEF-8A11-602707363E6C}" destId="{3F3DE791-D727-4B44-8BB4-AF3B39587906}" srcOrd="11" destOrd="0" presId="urn:microsoft.com/office/officeart/2008/layout/LinedList"/>
    <dgm:cxn modelId="{1E5083A5-1115-49FC-A71E-0CF8925A0FA6}" type="presParOf" srcId="{3F3DE791-D727-4B44-8BB4-AF3B39587906}" destId="{C99506ED-B888-430D-B929-AFAE77EEF71F}" srcOrd="0" destOrd="0" presId="urn:microsoft.com/office/officeart/2008/layout/LinedList"/>
    <dgm:cxn modelId="{0346658D-020D-4A9C-A444-2EA7C75404A7}" type="presParOf" srcId="{3F3DE791-D727-4B44-8BB4-AF3B39587906}" destId="{7D4FC91C-E7E0-4D89-A241-B93FBD4EFF7F}" srcOrd="1" destOrd="0" presId="urn:microsoft.com/office/officeart/2008/layout/LinedList"/>
    <dgm:cxn modelId="{F5E14862-D0D9-4C88-91C6-C26B61D12CD3}" type="presParOf" srcId="{27D94040-5F11-4BEF-8A11-602707363E6C}" destId="{099379AA-7989-4DEB-9936-3C7B79E5060D}" srcOrd="12" destOrd="0" presId="urn:microsoft.com/office/officeart/2008/layout/LinedList"/>
    <dgm:cxn modelId="{F371211D-CD4B-43C0-A731-4635666FB0CB}" type="presParOf" srcId="{27D94040-5F11-4BEF-8A11-602707363E6C}" destId="{56DB97C3-19D1-439E-A74F-D0E7A44F3AF8}" srcOrd="13" destOrd="0" presId="urn:microsoft.com/office/officeart/2008/layout/LinedList"/>
    <dgm:cxn modelId="{C535F614-7A93-42AD-B8B0-7E9DF3C993B6}" type="presParOf" srcId="{56DB97C3-19D1-439E-A74F-D0E7A44F3AF8}" destId="{42B0677F-A7B2-4A1E-9156-AEC5940941E3}" srcOrd="0" destOrd="0" presId="urn:microsoft.com/office/officeart/2008/layout/LinedList"/>
    <dgm:cxn modelId="{12FC911A-E6B5-4D99-999B-B0621E065C8D}" type="presParOf" srcId="{56DB97C3-19D1-439E-A74F-D0E7A44F3AF8}" destId="{A964FC69-4B9B-4A14-88C0-C9D7BA235BE1}" srcOrd="1" destOrd="0" presId="urn:microsoft.com/office/officeart/2008/layout/LinedList"/>
    <dgm:cxn modelId="{38AAD6AE-C891-402B-BC3A-8DA1167D4235}" type="presParOf" srcId="{27D94040-5F11-4BEF-8A11-602707363E6C}" destId="{DDAA677E-27E1-4628-BE86-5AE881C8B68F}" srcOrd="14" destOrd="0" presId="urn:microsoft.com/office/officeart/2008/layout/LinedList"/>
    <dgm:cxn modelId="{BE2BB89B-F118-4D7B-B5A9-D21AB232FB4F}" type="presParOf" srcId="{27D94040-5F11-4BEF-8A11-602707363E6C}" destId="{BE55D9F9-E464-457E-A12A-204F0AE5CD6A}" srcOrd="15" destOrd="0" presId="urn:microsoft.com/office/officeart/2008/layout/LinedList"/>
    <dgm:cxn modelId="{454FD1BC-366C-435F-B220-22C50BD9437C}" type="presParOf" srcId="{BE55D9F9-E464-457E-A12A-204F0AE5CD6A}" destId="{0A774D96-1962-464E-B917-7E15E0B72BDF}" srcOrd="0" destOrd="0" presId="urn:microsoft.com/office/officeart/2008/layout/LinedList"/>
    <dgm:cxn modelId="{14B816C2-0E8C-40F9-93FC-7EB8A1A1CF6D}" type="presParOf" srcId="{BE55D9F9-E464-457E-A12A-204F0AE5CD6A}" destId="{F90435B6-6C91-4FE2-BEAC-CB6079EBE9A2}" srcOrd="1" destOrd="0" presId="urn:microsoft.com/office/officeart/2008/layout/LinedList"/>
    <dgm:cxn modelId="{0CFB0FF5-75D8-41B5-AEDD-636290203335}" type="presParOf" srcId="{27D94040-5F11-4BEF-8A11-602707363E6C}" destId="{E5376F42-E742-4419-A3A1-72A9C89CA9F8}" srcOrd="16" destOrd="0" presId="urn:microsoft.com/office/officeart/2008/layout/LinedList"/>
    <dgm:cxn modelId="{7BE2A22C-C8AB-462B-A21B-D10F7F46098F}" type="presParOf" srcId="{27D94040-5F11-4BEF-8A11-602707363E6C}" destId="{E85480F4-3A04-4A24-ADEF-8FC278140D73}" srcOrd="17" destOrd="0" presId="urn:microsoft.com/office/officeart/2008/layout/LinedList"/>
    <dgm:cxn modelId="{C91F7884-62CF-47DF-8990-0E68B71960AB}" type="presParOf" srcId="{E85480F4-3A04-4A24-ADEF-8FC278140D73}" destId="{4D829671-4A14-46DD-8AE8-8CEF31F9A9D9}" srcOrd="0" destOrd="0" presId="urn:microsoft.com/office/officeart/2008/layout/LinedList"/>
    <dgm:cxn modelId="{333F3FD1-4C5C-44C2-8538-3C4AB2C0AFA1}" type="presParOf" srcId="{E85480F4-3A04-4A24-ADEF-8FC278140D73}" destId="{00E1BF16-8798-477C-A0B3-DA694A93EF6D}" srcOrd="1" destOrd="0" presId="urn:microsoft.com/office/officeart/2008/layout/LinedList"/>
    <dgm:cxn modelId="{2A6FFADA-FC0D-4D76-8ACB-E6C337306874}" type="presParOf" srcId="{27D94040-5F11-4BEF-8A11-602707363E6C}" destId="{4CE7E11A-8F9A-4418-8987-1757C4A4A217}" srcOrd="18" destOrd="0" presId="urn:microsoft.com/office/officeart/2008/layout/LinedList"/>
    <dgm:cxn modelId="{721C6266-0A0B-44A9-AA24-F7FA6BF4F778}" type="presParOf" srcId="{27D94040-5F11-4BEF-8A11-602707363E6C}" destId="{282A5D52-E9FF-4959-94B9-7B53C514CAD7}" srcOrd="19" destOrd="0" presId="urn:microsoft.com/office/officeart/2008/layout/LinedList"/>
    <dgm:cxn modelId="{F0344834-1554-4D1A-80C1-B58C28A2235D}" type="presParOf" srcId="{282A5D52-E9FF-4959-94B9-7B53C514CAD7}" destId="{A32DB826-7532-40FD-867B-69EBD5712D1E}" srcOrd="0" destOrd="0" presId="urn:microsoft.com/office/officeart/2008/layout/LinedList"/>
    <dgm:cxn modelId="{678F24ED-CD48-4665-96B7-DBD729016093}" type="presParOf" srcId="{282A5D52-E9FF-4959-94B9-7B53C514CAD7}" destId="{E3BE4811-26EF-4F70-A7F3-A780DBF7E0B3}" srcOrd="1" destOrd="0" presId="urn:microsoft.com/office/officeart/2008/layout/LinedList"/>
    <dgm:cxn modelId="{FADB04B1-6CA2-4F1A-AB5E-472C87DA7FDC}" type="presParOf" srcId="{27D94040-5F11-4BEF-8A11-602707363E6C}" destId="{EBDB9676-5265-402A-B7EF-9A01A9329680}" srcOrd="20" destOrd="0" presId="urn:microsoft.com/office/officeart/2008/layout/LinedList"/>
    <dgm:cxn modelId="{34F27F98-BBC4-4C78-9FF2-ACF948565934}" type="presParOf" srcId="{27D94040-5F11-4BEF-8A11-602707363E6C}" destId="{EDE1699D-E618-43E3-A45D-721FCCD6F34C}" srcOrd="21" destOrd="0" presId="urn:microsoft.com/office/officeart/2008/layout/LinedList"/>
    <dgm:cxn modelId="{54806857-6578-4A19-A748-6B724A1EFE71}" type="presParOf" srcId="{EDE1699D-E618-43E3-A45D-721FCCD6F34C}" destId="{9506480C-FEE9-44B0-BFB9-3AA6DFBF7CE0}" srcOrd="0" destOrd="0" presId="urn:microsoft.com/office/officeart/2008/layout/LinedList"/>
    <dgm:cxn modelId="{F759821B-8F87-4BFD-A087-7A81951CC128}" type="presParOf" srcId="{EDE1699D-E618-43E3-A45D-721FCCD6F34C}" destId="{48110720-C0BF-41EB-BA70-AA4268CC99EA}" srcOrd="1" destOrd="0" presId="urn:microsoft.com/office/officeart/2008/layout/LinedList"/>
    <dgm:cxn modelId="{D9250AA0-B64E-455E-A575-6F1E97C83941}" type="presParOf" srcId="{27D94040-5F11-4BEF-8A11-602707363E6C}" destId="{5F0A23E5-D4AE-4F5E-8D54-10C65011A226}" srcOrd="22" destOrd="0" presId="urn:microsoft.com/office/officeart/2008/layout/LinedList"/>
    <dgm:cxn modelId="{6E80B87C-7385-4F92-9B3A-3146E8AA2EE5}" type="presParOf" srcId="{27D94040-5F11-4BEF-8A11-602707363E6C}" destId="{F9F176A8-77A6-4B17-9700-99FD8C96C6ED}" srcOrd="23" destOrd="0" presId="urn:microsoft.com/office/officeart/2008/layout/LinedList"/>
    <dgm:cxn modelId="{D42FB85C-171E-4A97-8DF1-6EFD2613C3E2}" type="presParOf" srcId="{F9F176A8-77A6-4B17-9700-99FD8C96C6ED}" destId="{3A08557A-5E2D-4225-9B2A-8A86EB1BCDB7}" srcOrd="0" destOrd="0" presId="urn:microsoft.com/office/officeart/2008/layout/LinedList"/>
    <dgm:cxn modelId="{260940A6-92B0-4068-A511-390260B6BCF9}" type="presParOf" srcId="{F9F176A8-77A6-4B17-9700-99FD8C96C6ED}" destId="{49390327-6B06-48AE-88D8-447FA4B44519}" srcOrd="1" destOrd="0" presId="urn:microsoft.com/office/officeart/2008/layout/LinedList"/>
    <dgm:cxn modelId="{5A9B54C6-12C7-4D71-A5AD-275948AF990A}" type="presParOf" srcId="{27D94040-5F11-4BEF-8A11-602707363E6C}" destId="{5F6D447E-53CC-4D01-B5FC-637AE090B172}" srcOrd="24" destOrd="0" presId="urn:microsoft.com/office/officeart/2008/layout/LinedList"/>
    <dgm:cxn modelId="{718BA69A-2E29-41D5-BE53-7E1AE0574E48}" type="presParOf" srcId="{27D94040-5F11-4BEF-8A11-602707363E6C}" destId="{265EA25D-4CE1-4227-874D-30018BEA03F5}" srcOrd="25" destOrd="0" presId="urn:microsoft.com/office/officeart/2008/layout/LinedList"/>
    <dgm:cxn modelId="{B606AE55-3609-48F9-A0C5-0ACB15535800}" type="presParOf" srcId="{265EA25D-4CE1-4227-874D-30018BEA03F5}" destId="{CFD41D93-6CBB-42C5-9EEB-CB7BB7D52B63}" srcOrd="0" destOrd="0" presId="urn:microsoft.com/office/officeart/2008/layout/LinedList"/>
    <dgm:cxn modelId="{B940F17F-20DA-4F0F-BB8C-C3E89AE80CC2}" type="presParOf" srcId="{265EA25D-4CE1-4227-874D-30018BEA03F5}" destId="{DDE2B436-52B4-4E7B-AE91-B856B8021B27}" srcOrd="1" destOrd="0" presId="urn:microsoft.com/office/officeart/2008/layout/LinedList"/>
    <dgm:cxn modelId="{123F2A37-94ED-48C9-9865-6714BF89A875}" type="presParOf" srcId="{27D94040-5F11-4BEF-8A11-602707363E6C}" destId="{44B5327D-6503-495A-B251-97208042A0FB}" srcOrd="26" destOrd="0" presId="urn:microsoft.com/office/officeart/2008/layout/LinedList"/>
    <dgm:cxn modelId="{E7E8D545-09FD-409C-99F6-1D5774F6079A}" type="presParOf" srcId="{27D94040-5F11-4BEF-8A11-602707363E6C}" destId="{FA460531-7695-4B89-AA92-3ADDAFD2EBEC}" srcOrd="27" destOrd="0" presId="urn:microsoft.com/office/officeart/2008/layout/LinedList"/>
    <dgm:cxn modelId="{B7F3E644-82AB-4619-9151-2B731E636173}" type="presParOf" srcId="{FA460531-7695-4B89-AA92-3ADDAFD2EBEC}" destId="{BC2B7BCA-CB69-4C0F-AAB3-0FB6265702A9}" srcOrd="0" destOrd="0" presId="urn:microsoft.com/office/officeart/2008/layout/LinedList"/>
    <dgm:cxn modelId="{CBC0BCE8-9E01-4CF7-82C0-4805D677EBB7}" type="presParOf" srcId="{FA460531-7695-4B89-AA92-3ADDAFD2EBEC}" destId="{49EE8BD5-A651-470F-AE91-E2449CEF835C}" srcOrd="1" destOrd="0" presId="urn:microsoft.com/office/officeart/2008/layout/LinedList"/>
    <dgm:cxn modelId="{39910BA0-440B-4A57-89AE-85B4D37C387F}" type="presParOf" srcId="{27D94040-5F11-4BEF-8A11-602707363E6C}" destId="{DF166737-B497-4FEC-8677-DE1B375ED1F4}" srcOrd="28" destOrd="0" presId="urn:microsoft.com/office/officeart/2008/layout/LinedList"/>
    <dgm:cxn modelId="{54B8A162-9EDE-489D-B48A-5D11BD2AC0DA}" type="presParOf" srcId="{27D94040-5F11-4BEF-8A11-602707363E6C}" destId="{707BC17A-7DAD-4B3E-BAC6-AA4A94832252}" srcOrd="29" destOrd="0" presId="urn:microsoft.com/office/officeart/2008/layout/LinedList"/>
    <dgm:cxn modelId="{92F8D9C9-F4BA-4F55-AEAD-8F01D60F4E6E}" type="presParOf" srcId="{707BC17A-7DAD-4B3E-BAC6-AA4A94832252}" destId="{60E97978-B2AA-4FC5-B9AC-480412F617B1}" srcOrd="0" destOrd="0" presId="urn:microsoft.com/office/officeart/2008/layout/LinedList"/>
    <dgm:cxn modelId="{C93BB5F0-0ABA-4ED4-B2CC-113B8DA8401C}" type="presParOf" srcId="{707BC17A-7DAD-4B3E-BAC6-AA4A94832252}" destId="{11F3CC38-1952-414A-8CBA-E871CBF9D1AC}" srcOrd="1" destOrd="0" presId="urn:microsoft.com/office/officeart/2008/layout/LinedList"/>
    <dgm:cxn modelId="{95E2D0D2-4A89-41B4-9D1A-9478C66CFCF9}" type="presParOf" srcId="{27D94040-5F11-4BEF-8A11-602707363E6C}" destId="{99FE1764-01AB-46CC-BC8A-776F34B928E5}" srcOrd="30" destOrd="0" presId="urn:microsoft.com/office/officeart/2008/layout/LinedList"/>
    <dgm:cxn modelId="{DF707F0A-8C0B-48CC-BEBD-70C4E24CF6CA}" type="presParOf" srcId="{27D94040-5F11-4BEF-8A11-602707363E6C}" destId="{30996B67-3736-4907-86AC-1776AE304E41}" srcOrd="31" destOrd="0" presId="urn:microsoft.com/office/officeart/2008/layout/LinedList"/>
    <dgm:cxn modelId="{DBC4504C-F1B4-45B3-A428-342E762F6484}" type="presParOf" srcId="{30996B67-3736-4907-86AC-1776AE304E41}" destId="{B2DE9653-CCCC-4485-AC88-F8E9E7DA2CBB}" srcOrd="0" destOrd="0" presId="urn:microsoft.com/office/officeart/2008/layout/LinedList"/>
    <dgm:cxn modelId="{F3750FD8-3DF3-40DC-A9D4-2B948218ABF7}" type="presParOf" srcId="{30996B67-3736-4907-86AC-1776AE304E41}" destId="{0D515BE8-D080-49ED-8117-EF9B1DC5F504}" srcOrd="1" destOrd="0" presId="urn:microsoft.com/office/officeart/2008/layout/LinedList"/>
    <dgm:cxn modelId="{EE772AF6-14CA-46E2-88DA-FEFBEC4BE56D}" type="presParOf" srcId="{27D94040-5F11-4BEF-8A11-602707363E6C}" destId="{0B967842-CBDD-4A80-A0E3-1CB3363293C5}" srcOrd="32" destOrd="0" presId="urn:microsoft.com/office/officeart/2008/layout/LinedList"/>
    <dgm:cxn modelId="{B2199815-1656-4ACA-BA82-5104264A3DB7}" type="presParOf" srcId="{27D94040-5F11-4BEF-8A11-602707363E6C}" destId="{EAA683E3-505F-443A-9CC7-1BD6A1D42F13}" srcOrd="33" destOrd="0" presId="urn:microsoft.com/office/officeart/2008/layout/LinedList"/>
    <dgm:cxn modelId="{5016FD00-8AB3-4521-B13A-9590D901191B}" type="presParOf" srcId="{EAA683E3-505F-443A-9CC7-1BD6A1D42F13}" destId="{C74E50F1-A36D-4EF4-87BF-0CDE3E1BC908}" srcOrd="0" destOrd="0" presId="urn:microsoft.com/office/officeart/2008/layout/LinedList"/>
    <dgm:cxn modelId="{77A11CC7-34A1-4504-A5F7-DB8FBB176973}" type="presParOf" srcId="{EAA683E3-505F-443A-9CC7-1BD6A1D42F13}" destId="{27D66C81-2410-4C37-B30D-1D6487888257}" srcOrd="1" destOrd="0" presId="urn:microsoft.com/office/officeart/2008/layout/LinedList"/>
    <dgm:cxn modelId="{A64353D1-DD2A-4C02-833A-7BD672E08AB8}" type="presParOf" srcId="{27D94040-5F11-4BEF-8A11-602707363E6C}" destId="{ADF2EAF7-9A9B-4BC5-B3CD-B80947CCE788}" srcOrd="34" destOrd="0" presId="urn:microsoft.com/office/officeart/2008/layout/LinedList"/>
    <dgm:cxn modelId="{EDFD03CC-827B-49BE-B758-A71ECAF7FC50}" type="presParOf" srcId="{27D94040-5F11-4BEF-8A11-602707363E6C}" destId="{1755C57C-DD9E-48CF-B7D8-2808D1C601EB}" srcOrd="35" destOrd="0" presId="urn:microsoft.com/office/officeart/2008/layout/LinedList"/>
    <dgm:cxn modelId="{88AD9D04-F28E-4741-86AC-8B31E16EB345}" type="presParOf" srcId="{1755C57C-DD9E-48CF-B7D8-2808D1C601EB}" destId="{57506648-67D1-4F9C-8E6E-26A081A92CF9}" srcOrd="0" destOrd="0" presId="urn:microsoft.com/office/officeart/2008/layout/LinedList"/>
    <dgm:cxn modelId="{ECC5A375-6DBE-428D-8B09-7CD04BE90F47}" type="presParOf" srcId="{1755C57C-DD9E-48CF-B7D8-2808D1C601EB}" destId="{007EAABA-C072-42B3-8746-01F34AF6B533}" srcOrd="1" destOrd="0" presId="urn:microsoft.com/office/officeart/2008/layout/LinedList"/>
    <dgm:cxn modelId="{5C02C0F5-6F07-4BAD-ADDE-F4F2B66A1627}" type="presParOf" srcId="{27D94040-5F11-4BEF-8A11-602707363E6C}" destId="{FAB6CD11-5A2D-4BD3-88FC-C8B21FF75861}" srcOrd="36" destOrd="0" presId="urn:microsoft.com/office/officeart/2008/layout/LinedList"/>
    <dgm:cxn modelId="{195DD186-A406-4CA1-A882-6F3959DC05F6}" type="presParOf" srcId="{27D94040-5F11-4BEF-8A11-602707363E6C}" destId="{2E6B51AF-D981-4734-BE14-A010B18F1E63}" srcOrd="37" destOrd="0" presId="urn:microsoft.com/office/officeart/2008/layout/LinedList"/>
    <dgm:cxn modelId="{B8A095D5-8A9B-48AD-8FCA-F1BF9792890B}" type="presParOf" srcId="{2E6B51AF-D981-4734-BE14-A010B18F1E63}" destId="{61ACFD52-55E3-4F09-BCFE-DAAF87995DAA}" srcOrd="0" destOrd="0" presId="urn:microsoft.com/office/officeart/2008/layout/LinedList"/>
    <dgm:cxn modelId="{D9A04DE1-8DB5-418C-9023-24FAEB729E74}" type="presParOf" srcId="{2E6B51AF-D981-4734-BE14-A010B18F1E63}" destId="{9E599AB6-724D-4466-B81A-523C5832CF9B}" srcOrd="1" destOrd="0" presId="urn:microsoft.com/office/officeart/2008/layout/LinedList"/>
    <dgm:cxn modelId="{2DC7DB46-59F6-4B8E-8BCD-B52B2867BD53}" type="presParOf" srcId="{27D94040-5F11-4BEF-8A11-602707363E6C}" destId="{E2634806-495F-407C-8EC1-A1A67A0ED0E2}" srcOrd="38" destOrd="0" presId="urn:microsoft.com/office/officeart/2008/layout/LinedList"/>
    <dgm:cxn modelId="{F9A9E0E6-6494-4FD6-95D3-F0DB89078937}" type="presParOf" srcId="{27D94040-5F11-4BEF-8A11-602707363E6C}" destId="{FE9C1E4E-AA04-4975-A9ED-0002606F8DA3}" srcOrd="39" destOrd="0" presId="urn:microsoft.com/office/officeart/2008/layout/LinedList"/>
    <dgm:cxn modelId="{F924CCA4-3798-476F-8D15-2CC20DFD1D06}" type="presParOf" srcId="{FE9C1E4E-AA04-4975-A9ED-0002606F8DA3}" destId="{00685E11-A7E3-46B0-9037-1B866E948335}" srcOrd="0" destOrd="0" presId="urn:microsoft.com/office/officeart/2008/layout/LinedList"/>
    <dgm:cxn modelId="{65E67E51-ED44-44C7-A524-3C697AA610FF}" type="presParOf" srcId="{FE9C1E4E-AA04-4975-A9ED-0002606F8DA3}" destId="{EB54773D-3D44-41B1-8B1D-B4E90D7593A2}" srcOrd="1" destOrd="0" presId="urn:microsoft.com/office/officeart/2008/layout/LinedList"/>
    <dgm:cxn modelId="{1F453011-3601-43B5-868C-A61E6B08C6ED}" type="presParOf" srcId="{27D94040-5F11-4BEF-8A11-602707363E6C}" destId="{9647F8F0-DAA8-429D-BC14-3D4AA29C88F2}" srcOrd="40" destOrd="0" presId="urn:microsoft.com/office/officeart/2008/layout/LinedList"/>
    <dgm:cxn modelId="{909ECBF6-89BC-47DD-85BA-0F1E8F572E42}" type="presParOf" srcId="{27D94040-5F11-4BEF-8A11-602707363E6C}" destId="{E1C0308E-CA61-47F2-B2CF-C6DC695DEC31}" srcOrd="41" destOrd="0" presId="urn:microsoft.com/office/officeart/2008/layout/LinedList"/>
    <dgm:cxn modelId="{749ED692-8A99-470A-BF1C-6C151A36BFD7}" type="presParOf" srcId="{E1C0308E-CA61-47F2-B2CF-C6DC695DEC31}" destId="{AA79D3E5-DB29-4CBE-9FB0-45ACD877E654}" srcOrd="0" destOrd="0" presId="urn:microsoft.com/office/officeart/2008/layout/LinedList"/>
    <dgm:cxn modelId="{38AADEE4-3E7D-4D94-8601-7837B68FDDC3}" type="presParOf" srcId="{E1C0308E-CA61-47F2-B2CF-C6DC695DEC31}" destId="{22AE8923-F42E-4F04-A137-82D2C9ADF6C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171A977-E496-499D-A1FB-14574B7912E4}" type="doc">
      <dgm:prSet loTypeId="urn:microsoft.com/office/officeart/2016/7/layout/BasicLinearProcessNumbered" loCatId="process" qsTypeId="urn:microsoft.com/office/officeart/2005/8/quickstyle/simple1" qsCatId="simple" csTypeId="urn:microsoft.com/office/officeart/2005/8/colors/colorful5" csCatId="colorful"/>
      <dgm:spPr/>
      <dgm:t>
        <a:bodyPr/>
        <a:lstStyle/>
        <a:p>
          <a:endParaRPr lang="en-US"/>
        </a:p>
      </dgm:t>
    </dgm:pt>
    <dgm:pt modelId="{93DA5895-E9EC-4D7B-987E-A16A5404180E}">
      <dgm:prSet/>
      <dgm:spPr/>
      <dgm:t>
        <a:bodyPr/>
        <a:lstStyle/>
        <a:p>
          <a:r>
            <a:rPr lang="en-IN"/>
            <a:t>From the visualization we interpreted that the data was very imbalanced and the target variable was highly positively correlated with the columns cnt_ma_rech30 and cnt_ma_ma_rech90.</a:t>
          </a:r>
          <a:r>
            <a:rPr lang="en-US"/>
            <a:t> </a:t>
          </a:r>
        </a:p>
      </dgm:t>
    </dgm:pt>
    <dgm:pt modelId="{A06DE6C3-219B-4E1A-84E8-0480EAF9C47E}" type="parTrans" cxnId="{00BF6BD1-1ECC-4959-8F88-0AC21D76F04D}">
      <dgm:prSet/>
      <dgm:spPr/>
      <dgm:t>
        <a:bodyPr/>
        <a:lstStyle/>
        <a:p>
          <a:endParaRPr lang="en-US"/>
        </a:p>
      </dgm:t>
    </dgm:pt>
    <dgm:pt modelId="{D47797D8-177D-47ED-AE4D-36ED5FC8F6ED}" type="sibTrans" cxnId="{00BF6BD1-1ECC-4959-8F88-0AC21D76F04D}">
      <dgm:prSet phldrT="1" phldr="0"/>
      <dgm:spPr/>
      <dgm:t>
        <a:bodyPr/>
        <a:lstStyle/>
        <a:p>
          <a:r>
            <a:rPr lang="en-US"/>
            <a:t>1</a:t>
          </a:r>
        </a:p>
      </dgm:t>
    </dgm:pt>
    <dgm:pt modelId="{17416C78-682A-4966-98F6-153699C966F5}">
      <dgm:prSet/>
      <dgm:spPr/>
      <dgm:t>
        <a:bodyPr/>
        <a:lstStyle/>
        <a:p>
          <a:r>
            <a:rPr lang="en-IN"/>
            <a:t>From the pre-processing we interpreted that data was improper scaled, there were hidden features present in the data which needed to be extracted.</a:t>
          </a:r>
          <a:r>
            <a:rPr lang="en-US"/>
            <a:t> </a:t>
          </a:r>
        </a:p>
      </dgm:t>
    </dgm:pt>
    <dgm:pt modelId="{8430B7A3-C878-4E8E-B0B0-A98BDB3907B1}" type="parTrans" cxnId="{8F172E84-4D66-4FC5-BEB2-89743DC7089A}">
      <dgm:prSet/>
      <dgm:spPr/>
      <dgm:t>
        <a:bodyPr/>
        <a:lstStyle/>
        <a:p>
          <a:endParaRPr lang="en-US"/>
        </a:p>
      </dgm:t>
    </dgm:pt>
    <dgm:pt modelId="{2F9BC75A-77E7-47C7-B5A7-64923BE7461F}" type="sibTrans" cxnId="{8F172E84-4D66-4FC5-BEB2-89743DC7089A}">
      <dgm:prSet phldrT="2" phldr="0"/>
      <dgm:spPr/>
      <dgm:t>
        <a:bodyPr/>
        <a:lstStyle/>
        <a:p>
          <a:r>
            <a:rPr lang="en-US"/>
            <a:t>2</a:t>
          </a:r>
        </a:p>
      </dgm:t>
    </dgm:pt>
    <dgm:pt modelId="{709C3631-6791-4E45-A282-431CD6146130}">
      <dgm:prSet/>
      <dgm:spPr/>
      <dgm:t>
        <a:bodyPr/>
        <a:lstStyle/>
        <a:p>
          <a:r>
            <a:rPr lang="en-IN"/>
            <a:t>From the modelling we interpreted that XGBClassifier works best with respect to our model with rocscore 0.90 as shown in fig 11.</a:t>
          </a:r>
          <a:endParaRPr lang="en-US"/>
        </a:p>
      </dgm:t>
    </dgm:pt>
    <dgm:pt modelId="{03FF6DD5-C257-41D4-9E86-1DE4EE226E72}" type="parTrans" cxnId="{8408D7F5-0B02-4FC9-BF85-75B4CBCC687A}">
      <dgm:prSet/>
      <dgm:spPr/>
      <dgm:t>
        <a:bodyPr/>
        <a:lstStyle/>
        <a:p>
          <a:endParaRPr lang="en-US"/>
        </a:p>
      </dgm:t>
    </dgm:pt>
    <dgm:pt modelId="{1804E0CA-6A0A-4928-9C63-75DB54924357}" type="sibTrans" cxnId="{8408D7F5-0B02-4FC9-BF85-75B4CBCC687A}">
      <dgm:prSet phldrT="3" phldr="0"/>
      <dgm:spPr/>
      <dgm:t>
        <a:bodyPr/>
        <a:lstStyle/>
        <a:p>
          <a:r>
            <a:rPr lang="en-US"/>
            <a:t>3</a:t>
          </a:r>
        </a:p>
      </dgm:t>
    </dgm:pt>
    <dgm:pt modelId="{4296AC2B-B6A7-4699-8B16-CA3DE0435110}" type="pres">
      <dgm:prSet presAssocID="{8171A977-E496-499D-A1FB-14574B7912E4}" presName="Name0" presStyleCnt="0">
        <dgm:presLayoutVars>
          <dgm:animLvl val="lvl"/>
          <dgm:resizeHandles val="exact"/>
        </dgm:presLayoutVars>
      </dgm:prSet>
      <dgm:spPr/>
    </dgm:pt>
    <dgm:pt modelId="{539F0DA3-0CBE-49FE-8EE8-9DF7364C1F58}" type="pres">
      <dgm:prSet presAssocID="{93DA5895-E9EC-4D7B-987E-A16A5404180E}" presName="compositeNode" presStyleCnt="0">
        <dgm:presLayoutVars>
          <dgm:bulletEnabled val="1"/>
        </dgm:presLayoutVars>
      </dgm:prSet>
      <dgm:spPr/>
    </dgm:pt>
    <dgm:pt modelId="{04854F50-BD08-4EDD-ADE3-C5F55E782347}" type="pres">
      <dgm:prSet presAssocID="{93DA5895-E9EC-4D7B-987E-A16A5404180E}" presName="bgRect" presStyleLbl="bgAccFollowNode1" presStyleIdx="0" presStyleCnt="3"/>
      <dgm:spPr/>
    </dgm:pt>
    <dgm:pt modelId="{FE4A7FAF-8DD1-4CC5-B1C8-2C3C27E8C423}" type="pres">
      <dgm:prSet presAssocID="{D47797D8-177D-47ED-AE4D-36ED5FC8F6ED}" presName="sibTransNodeCircle" presStyleLbl="alignNode1" presStyleIdx="0" presStyleCnt="6">
        <dgm:presLayoutVars>
          <dgm:chMax val="0"/>
          <dgm:bulletEnabled/>
        </dgm:presLayoutVars>
      </dgm:prSet>
      <dgm:spPr/>
    </dgm:pt>
    <dgm:pt modelId="{C451A3A4-D0AB-461A-84E0-41869C4B0B17}" type="pres">
      <dgm:prSet presAssocID="{93DA5895-E9EC-4D7B-987E-A16A5404180E}" presName="bottomLine" presStyleLbl="alignNode1" presStyleIdx="1" presStyleCnt="6">
        <dgm:presLayoutVars/>
      </dgm:prSet>
      <dgm:spPr/>
    </dgm:pt>
    <dgm:pt modelId="{99589437-9BF6-47F8-9044-A0CC32DD8A6C}" type="pres">
      <dgm:prSet presAssocID="{93DA5895-E9EC-4D7B-987E-A16A5404180E}" presName="nodeText" presStyleLbl="bgAccFollowNode1" presStyleIdx="0" presStyleCnt="3">
        <dgm:presLayoutVars>
          <dgm:bulletEnabled val="1"/>
        </dgm:presLayoutVars>
      </dgm:prSet>
      <dgm:spPr/>
    </dgm:pt>
    <dgm:pt modelId="{2E0829F8-CBF0-4FC0-9AEC-DCB7C05F342B}" type="pres">
      <dgm:prSet presAssocID="{D47797D8-177D-47ED-AE4D-36ED5FC8F6ED}" presName="sibTrans" presStyleCnt="0"/>
      <dgm:spPr/>
    </dgm:pt>
    <dgm:pt modelId="{514DE16F-7AD4-4EE4-8594-DB1C5F331E47}" type="pres">
      <dgm:prSet presAssocID="{17416C78-682A-4966-98F6-153699C966F5}" presName="compositeNode" presStyleCnt="0">
        <dgm:presLayoutVars>
          <dgm:bulletEnabled val="1"/>
        </dgm:presLayoutVars>
      </dgm:prSet>
      <dgm:spPr/>
    </dgm:pt>
    <dgm:pt modelId="{F4D84985-333D-4F35-B206-10AFF83CC898}" type="pres">
      <dgm:prSet presAssocID="{17416C78-682A-4966-98F6-153699C966F5}" presName="bgRect" presStyleLbl="bgAccFollowNode1" presStyleIdx="1" presStyleCnt="3"/>
      <dgm:spPr/>
    </dgm:pt>
    <dgm:pt modelId="{F3409C31-A398-42C8-9370-2DF32BBDE2C0}" type="pres">
      <dgm:prSet presAssocID="{2F9BC75A-77E7-47C7-B5A7-64923BE7461F}" presName="sibTransNodeCircle" presStyleLbl="alignNode1" presStyleIdx="2" presStyleCnt="6">
        <dgm:presLayoutVars>
          <dgm:chMax val="0"/>
          <dgm:bulletEnabled/>
        </dgm:presLayoutVars>
      </dgm:prSet>
      <dgm:spPr/>
    </dgm:pt>
    <dgm:pt modelId="{5C2D84DB-A83B-420B-8CB7-16993CB0EFA7}" type="pres">
      <dgm:prSet presAssocID="{17416C78-682A-4966-98F6-153699C966F5}" presName="bottomLine" presStyleLbl="alignNode1" presStyleIdx="3" presStyleCnt="6">
        <dgm:presLayoutVars/>
      </dgm:prSet>
      <dgm:spPr/>
    </dgm:pt>
    <dgm:pt modelId="{16962391-78AF-4BD2-B984-4BC1E2CBD9EA}" type="pres">
      <dgm:prSet presAssocID="{17416C78-682A-4966-98F6-153699C966F5}" presName="nodeText" presStyleLbl="bgAccFollowNode1" presStyleIdx="1" presStyleCnt="3">
        <dgm:presLayoutVars>
          <dgm:bulletEnabled val="1"/>
        </dgm:presLayoutVars>
      </dgm:prSet>
      <dgm:spPr/>
    </dgm:pt>
    <dgm:pt modelId="{6958D7DF-7C60-4AA3-98D7-28CD228E394B}" type="pres">
      <dgm:prSet presAssocID="{2F9BC75A-77E7-47C7-B5A7-64923BE7461F}" presName="sibTrans" presStyleCnt="0"/>
      <dgm:spPr/>
    </dgm:pt>
    <dgm:pt modelId="{8D6FEB9E-D9CD-41D7-8089-4E559D5E38CE}" type="pres">
      <dgm:prSet presAssocID="{709C3631-6791-4E45-A282-431CD6146130}" presName="compositeNode" presStyleCnt="0">
        <dgm:presLayoutVars>
          <dgm:bulletEnabled val="1"/>
        </dgm:presLayoutVars>
      </dgm:prSet>
      <dgm:spPr/>
    </dgm:pt>
    <dgm:pt modelId="{1872501F-F7A9-4B5F-B128-7E9C234544D8}" type="pres">
      <dgm:prSet presAssocID="{709C3631-6791-4E45-A282-431CD6146130}" presName="bgRect" presStyleLbl="bgAccFollowNode1" presStyleIdx="2" presStyleCnt="3"/>
      <dgm:spPr/>
    </dgm:pt>
    <dgm:pt modelId="{1FC46CA5-4FED-4996-A48C-A6110921CF2A}" type="pres">
      <dgm:prSet presAssocID="{1804E0CA-6A0A-4928-9C63-75DB54924357}" presName="sibTransNodeCircle" presStyleLbl="alignNode1" presStyleIdx="4" presStyleCnt="6">
        <dgm:presLayoutVars>
          <dgm:chMax val="0"/>
          <dgm:bulletEnabled/>
        </dgm:presLayoutVars>
      </dgm:prSet>
      <dgm:spPr/>
    </dgm:pt>
    <dgm:pt modelId="{5002DD1B-372F-437D-B4EF-5DD740A6FD3C}" type="pres">
      <dgm:prSet presAssocID="{709C3631-6791-4E45-A282-431CD6146130}" presName="bottomLine" presStyleLbl="alignNode1" presStyleIdx="5" presStyleCnt="6">
        <dgm:presLayoutVars/>
      </dgm:prSet>
      <dgm:spPr/>
    </dgm:pt>
    <dgm:pt modelId="{2E9F2BD1-D6D1-4293-B544-7B27BA7E5E0C}" type="pres">
      <dgm:prSet presAssocID="{709C3631-6791-4E45-A282-431CD6146130}" presName="nodeText" presStyleLbl="bgAccFollowNode1" presStyleIdx="2" presStyleCnt="3">
        <dgm:presLayoutVars>
          <dgm:bulletEnabled val="1"/>
        </dgm:presLayoutVars>
      </dgm:prSet>
      <dgm:spPr/>
    </dgm:pt>
  </dgm:ptLst>
  <dgm:cxnLst>
    <dgm:cxn modelId="{C9BEAD03-8370-4F20-AB69-DCE4831E0752}" type="presOf" srcId="{1804E0CA-6A0A-4928-9C63-75DB54924357}" destId="{1FC46CA5-4FED-4996-A48C-A6110921CF2A}" srcOrd="0" destOrd="0" presId="urn:microsoft.com/office/officeart/2016/7/layout/BasicLinearProcessNumbered"/>
    <dgm:cxn modelId="{E5EE861E-C669-4DC2-8B38-926B2D65961C}" type="presOf" srcId="{709C3631-6791-4E45-A282-431CD6146130}" destId="{1872501F-F7A9-4B5F-B128-7E9C234544D8}" srcOrd="0" destOrd="0" presId="urn:microsoft.com/office/officeart/2016/7/layout/BasicLinearProcessNumbered"/>
    <dgm:cxn modelId="{B825D64B-9AEA-40C6-AF35-41F53B485F58}" type="presOf" srcId="{17416C78-682A-4966-98F6-153699C966F5}" destId="{16962391-78AF-4BD2-B984-4BC1E2CBD9EA}" srcOrd="1" destOrd="0" presId="urn:microsoft.com/office/officeart/2016/7/layout/BasicLinearProcessNumbered"/>
    <dgm:cxn modelId="{D6E7A355-1204-4B7B-88D1-6A602138B060}" type="presOf" srcId="{93DA5895-E9EC-4D7B-987E-A16A5404180E}" destId="{99589437-9BF6-47F8-9044-A0CC32DD8A6C}" srcOrd="1" destOrd="0" presId="urn:microsoft.com/office/officeart/2016/7/layout/BasicLinearProcessNumbered"/>
    <dgm:cxn modelId="{8F172E84-4D66-4FC5-BEB2-89743DC7089A}" srcId="{8171A977-E496-499D-A1FB-14574B7912E4}" destId="{17416C78-682A-4966-98F6-153699C966F5}" srcOrd="1" destOrd="0" parTransId="{8430B7A3-C878-4E8E-B0B0-A98BDB3907B1}" sibTransId="{2F9BC75A-77E7-47C7-B5A7-64923BE7461F}"/>
    <dgm:cxn modelId="{E8C56194-474E-4F12-A21D-95640286D0C3}" type="presOf" srcId="{2F9BC75A-77E7-47C7-B5A7-64923BE7461F}" destId="{F3409C31-A398-42C8-9370-2DF32BBDE2C0}" srcOrd="0" destOrd="0" presId="urn:microsoft.com/office/officeart/2016/7/layout/BasicLinearProcessNumbered"/>
    <dgm:cxn modelId="{9BF460A8-E285-48CC-BC1C-B2B30173FCCC}" type="presOf" srcId="{709C3631-6791-4E45-A282-431CD6146130}" destId="{2E9F2BD1-D6D1-4293-B544-7B27BA7E5E0C}" srcOrd="1" destOrd="0" presId="urn:microsoft.com/office/officeart/2016/7/layout/BasicLinearProcessNumbered"/>
    <dgm:cxn modelId="{31543EB5-8B1A-4D16-ADC4-CAAA39D2A2F7}" type="presOf" srcId="{93DA5895-E9EC-4D7B-987E-A16A5404180E}" destId="{04854F50-BD08-4EDD-ADE3-C5F55E782347}" srcOrd="0" destOrd="0" presId="urn:microsoft.com/office/officeart/2016/7/layout/BasicLinearProcessNumbered"/>
    <dgm:cxn modelId="{0FC0E5CB-173B-4168-8959-D215B76D8757}" type="presOf" srcId="{8171A977-E496-499D-A1FB-14574B7912E4}" destId="{4296AC2B-B6A7-4699-8B16-CA3DE0435110}" srcOrd="0" destOrd="0" presId="urn:microsoft.com/office/officeart/2016/7/layout/BasicLinearProcessNumbered"/>
    <dgm:cxn modelId="{00BF6BD1-1ECC-4959-8F88-0AC21D76F04D}" srcId="{8171A977-E496-499D-A1FB-14574B7912E4}" destId="{93DA5895-E9EC-4D7B-987E-A16A5404180E}" srcOrd="0" destOrd="0" parTransId="{A06DE6C3-219B-4E1A-84E8-0480EAF9C47E}" sibTransId="{D47797D8-177D-47ED-AE4D-36ED5FC8F6ED}"/>
    <dgm:cxn modelId="{C79AC5D9-CDD1-453F-B11F-B99D0EAFD039}" type="presOf" srcId="{D47797D8-177D-47ED-AE4D-36ED5FC8F6ED}" destId="{FE4A7FAF-8DD1-4CC5-B1C8-2C3C27E8C423}" srcOrd="0" destOrd="0" presId="urn:microsoft.com/office/officeart/2016/7/layout/BasicLinearProcessNumbered"/>
    <dgm:cxn modelId="{8408D7F5-0B02-4FC9-BF85-75B4CBCC687A}" srcId="{8171A977-E496-499D-A1FB-14574B7912E4}" destId="{709C3631-6791-4E45-A282-431CD6146130}" srcOrd="2" destOrd="0" parTransId="{03FF6DD5-C257-41D4-9E86-1DE4EE226E72}" sibTransId="{1804E0CA-6A0A-4928-9C63-75DB54924357}"/>
    <dgm:cxn modelId="{C90843F6-F3F2-41E2-A733-035BBFBD65E9}" type="presOf" srcId="{17416C78-682A-4966-98F6-153699C966F5}" destId="{F4D84985-333D-4F35-B206-10AFF83CC898}" srcOrd="0" destOrd="0" presId="urn:microsoft.com/office/officeart/2016/7/layout/BasicLinearProcessNumbered"/>
    <dgm:cxn modelId="{1696CD95-7D43-496C-A50E-FB0186F8CDA9}" type="presParOf" srcId="{4296AC2B-B6A7-4699-8B16-CA3DE0435110}" destId="{539F0DA3-0CBE-49FE-8EE8-9DF7364C1F58}" srcOrd="0" destOrd="0" presId="urn:microsoft.com/office/officeart/2016/7/layout/BasicLinearProcessNumbered"/>
    <dgm:cxn modelId="{0F2A851D-14BD-436C-B30B-78992DA6B49B}" type="presParOf" srcId="{539F0DA3-0CBE-49FE-8EE8-9DF7364C1F58}" destId="{04854F50-BD08-4EDD-ADE3-C5F55E782347}" srcOrd="0" destOrd="0" presId="urn:microsoft.com/office/officeart/2016/7/layout/BasicLinearProcessNumbered"/>
    <dgm:cxn modelId="{D97FF3BF-A0D9-47C0-BF72-6E98E4C17813}" type="presParOf" srcId="{539F0DA3-0CBE-49FE-8EE8-9DF7364C1F58}" destId="{FE4A7FAF-8DD1-4CC5-B1C8-2C3C27E8C423}" srcOrd="1" destOrd="0" presId="urn:microsoft.com/office/officeart/2016/7/layout/BasicLinearProcessNumbered"/>
    <dgm:cxn modelId="{42D1480D-B4EB-49C2-937A-D6F48C3A7E6D}" type="presParOf" srcId="{539F0DA3-0CBE-49FE-8EE8-9DF7364C1F58}" destId="{C451A3A4-D0AB-461A-84E0-41869C4B0B17}" srcOrd="2" destOrd="0" presId="urn:microsoft.com/office/officeart/2016/7/layout/BasicLinearProcessNumbered"/>
    <dgm:cxn modelId="{A81EF635-A2F9-438F-ADD5-9F3B6563D675}" type="presParOf" srcId="{539F0DA3-0CBE-49FE-8EE8-9DF7364C1F58}" destId="{99589437-9BF6-47F8-9044-A0CC32DD8A6C}" srcOrd="3" destOrd="0" presId="urn:microsoft.com/office/officeart/2016/7/layout/BasicLinearProcessNumbered"/>
    <dgm:cxn modelId="{98082660-F4C6-4274-BD2E-B5E5F07C394C}" type="presParOf" srcId="{4296AC2B-B6A7-4699-8B16-CA3DE0435110}" destId="{2E0829F8-CBF0-4FC0-9AEC-DCB7C05F342B}" srcOrd="1" destOrd="0" presId="urn:microsoft.com/office/officeart/2016/7/layout/BasicLinearProcessNumbered"/>
    <dgm:cxn modelId="{A0B1E413-CCC0-4C88-9DB5-947285F899C4}" type="presParOf" srcId="{4296AC2B-B6A7-4699-8B16-CA3DE0435110}" destId="{514DE16F-7AD4-4EE4-8594-DB1C5F331E47}" srcOrd="2" destOrd="0" presId="urn:microsoft.com/office/officeart/2016/7/layout/BasicLinearProcessNumbered"/>
    <dgm:cxn modelId="{DA73CC07-7A54-4BA0-9CBE-546640C3AC96}" type="presParOf" srcId="{514DE16F-7AD4-4EE4-8594-DB1C5F331E47}" destId="{F4D84985-333D-4F35-B206-10AFF83CC898}" srcOrd="0" destOrd="0" presId="urn:microsoft.com/office/officeart/2016/7/layout/BasicLinearProcessNumbered"/>
    <dgm:cxn modelId="{F6C61880-4E5F-46E4-A9ED-69B73A6AE82A}" type="presParOf" srcId="{514DE16F-7AD4-4EE4-8594-DB1C5F331E47}" destId="{F3409C31-A398-42C8-9370-2DF32BBDE2C0}" srcOrd="1" destOrd="0" presId="urn:microsoft.com/office/officeart/2016/7/layout/BasicLinearProcessNumbered"/>
    <dgm:cxn modelId="{723E9A4F-3525-4DDB-B24C-3FB5C6DF07BE}" type="presParOf" srcId="{514DE16F-7AD4-4EE4-8594-DB1C5F331E47}" destId="{5C2D84DB-A83B-420B-8CB7-16993CB0EFA7}" srcOrd="2" destOrd="0" presId="urn:microsoft.com/office/officeart/2016/7/layout/BasicLinearProcessNumbered"/>
    <dgm:cxn modelId="{D0911189-A923-413A-8BB0-BFB1415ECAD1}" type="presParOf" srcId="{514DE16F-7AD4-4EE4-8594-DB1C5F331E47}" destId="{16962391-78AF-4BD2-B984-4BC1E2CBD9EA}" srcOrd="3" destOrd="0" presId="urn:microsoft.com/office/officeart/2016/7/layout/BasicLinearProcessNumbered"/>
    <dgm:cxn modelId="{4B7AB3B3-6BAF-4AAA-A5B4-62E2617CE95B}" type="presParOf" srcId="{4296AC2B-B6A7-4699-8B16-CA3DE0435110}" destId="{6958D7DF-7C60-4AA3-98D7-28CD228E394B}" srcOrd="3" destOrd="0" presId="urn:microsoft.com/office/officeart/2016/7/layout/BasicLinearProcessNumbered"/>
    <dgm:cxn modelId="{43DE82D6-BC61-4304-872A-564567A1D37B}" type="presParOf" srcId="{4296AC2B-B6A7-4699-8B16-CA3DE0435110}" destId="{8D6FEB9E-D9CD-41D7-8089-4E559D5E38CE}" srcOrd="4" destOrd="0" presId="urn:microsoft.com/office/officeart/2016/7/layout/BasicLinearProcessNumbered"/>
    <dgm:cxn modelId="{F8021D5B-761A-4403-A3F7-BFA49240D8D2}" type="presParOf" srcId="{8D6FEB9E-D9CD-41D7-8089-4E559D5E38CE}" destId="{1872501F-F7A9-4B5F-B128-7E9C234544D8}" srcOrd="0" destOrd="0" presId="urn:microsoft.com/office/officeart/2016/7/layout/BasicLinearProcessNumbered"/>
    <dgm:cxn modelId="{F6ED7E52-24D3-4B83-9095-89268ADB48F6}" type="presParOf" srcId="{8D6FEB9E-D9CD-41D7-8089-4E559D5E38CE}" destId="{1FC46CA5-4FED-4996-A48C-A6110921CF2A}" srcOrd="1" destOrd="0" presId="urn:microsoft.com/office/officeart/2016/7/layout/BasicLinearProcessNumbered"/>
    <dgm:cxn modelId="{6C73D641-5C50-48CA-BB16-B76A30736358}" type="presParOf" srcId="{8D6FEB9E-D9CD-41D7-8089-4E559D5E38CE}" destId="{5002DD1B-372F-437D-B4EF-5DD740A6FD3C}" srcOrd="2" destOrd="0" presId="urn:microsoft.com/office/officeart/2016/7/layout/BasicLinearProcessNumbered"/>
    <dgm:cxn modelId="{4F9A58D6-9E53-4FD7-970B-B66977407E26}" type="presParOf" srcId="{8D6FEB9E-D9CD-41D7-8089-4E559D5E38CE}" destId="{2E9F2BD1-D6D1-4293-B544-7B27BA7E5E0C}"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68F320A-DCAC-457C-8391-B2F75EAA133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BE173F2-F69F-491C-A288-6517FEB6707D}">
      <dgm:prSet/>
      <dgm:spPr/>
      <dgm:t>
        <a:bodyPr/>
        <a:lstStyle/>
        <a:p>
          <a:pPr>
            <a:lnSpc>
              <a:spcPct val="100000"/>
            </a:lnSpc>
          </a:pPr>
          <a:r>
            <a:rPr lang="en-IN" dirty="0"/>
            <a:t>This project has demonstrated the importance of sampling effectively, modelling and predicting data with an imbalanced dataset.</a:t>
          </a:r>
          <a:endParaRPr lang="en-US" dirty="0"/>
        </a:p>
      </dgm:t>
    </dgm:pt>
    <dgm:pt modelId="{E141DF53-A920-400E-9FC0-CEE0FE1E4817}" type="parTrans" cxnId="{CEC0D2AF-0C44-4822-820C-1F1E0482F561}">
      <dgm:prSet/>
      <dgm:spPr/>
      <dgm:t>
        <a:bodyPr/>
        <a:lstStyle/>
        <a:p>
          <a:endParaRPr lang="en-US"/>
        </a:p>
      </dgm:t>
    </dgm:pt>
    <dgm:pt modelId="{C62ED195-841F-4246-90E2-8DB1D75DB9D9}" type="sibTrans" cxnId="{CEC0D2AF-0C44-4822-820C-1F1E0482F561}">
      <dgm:prSet/>
      <dgm:spPr/>
      <dgm:t>
        <a:bodyPr/>
        <a:lstStyle/>
        <a:p>
          <a:endParaRPr lang="en-US"/>
        </a:p>
      </dgm:t>
    </dgm:pt>
    <dgm:pt modelId="{986726CC-2A67-4A6A-90D9-A8E740B1C8BC}">
      <dgm:prSet/>
      <dgm:spPr/>
      <dgm:t>
        <a:bodyPr/>
        <a:lstStyle/>
        <a:p>
          <a:pPr>
            <a:lnSpc>
              <a:spcPct val="100000"/>
            </a:lnSpc>
          </a:pPr>
          <a:r>
            <a:rPr lang="en-IN"/>
            <a:t>Through different powerful tools of visualization, we were able to analyse and interpret different hidden insights about the data.</a:t>
          </a:r>
          <a:endParaRPr lang="en-US"/>
        </a:p>
      </dgm:t>
    </dgm:pt>
    <dgm:pt modelId="{FFFC60F3-8AAB-4E24-83BE-FF3FEB1363C8}" type="parTrans" cxnId="{84D149F6-C715-474D-8C00-B6575FC2C706}">
      <dgm:prSet/>
      <dgm:spPr/>
      <dgm:t>
        <a:bodyPr/>
        <a:lstStyle/>
        <a:p>
          <a:endParaRPr lang="en-US"/>
        </a:p>
      </dgm:t>
    </dgm:pt>
    <dgm:pt modelId="{6F6C3C8D-3E58-495F-BAD5-CF631D0298B3}" type="sibTrans" cxnId="{84D149F6-C715-474D-8C00-B6575FC2C706}">
      <dgm:prSet/>
      <dgm:spPr/>
      <dgm:t>
        <a:bodyPr/>
        <a:lstStyle/>
        <a:p>
          <a:endParaRPr lang="en-US"/>
        </a:p>
      </dgm:t>
    </dgm:pt>
    <dgm:pt modelId="{FF0D8E6C-93CE-46C9-B2AD-59C6ABA7CB98}">
      <dgm:prSet/>
      <dgm:spPr/>
      <dgm:t>
        <a:bodyPr/>
        <a:lstStyle/>
        <a:p>
          <a:pPr>
            <a:lnSpc>
              <a:spcPct val="100000"/>
            </a:lnSpc>
          </a:pPr>
          <a:r>
            <a:rPr lang="en-IN"/>
            <a:t>Through data cleaning we were able to remove unnecessary columns and outliers from our dataset due to which our model would have suffered from overfitting or underfitting.</a:t>
          </a:r>
          <a:r>
            <a:rPr lang="en-US"/>
            <a:t> </a:t>
          </a:r>
        </a:p>
      </dgm:t>
    </dgm:pt>
    <dgm:pt modelId="{17CE85DA-2C1A-445D-85B9-F062619659C7}" type="parTrans" cxnId="{B9BAD561-B99B-40F3-9BD1-021E056E8921}">
      <dgm:prSet/>
      <dgm:spPr/>
      <dgm:t>
        <a:bodyPr/>
        <a:lstStyle/>
        <a:p>
          <a:endParaRPr lang="en-US"/>
        </a:p>
      </dgm:t>
    </dgm:pt>
    <dgm:pt modelId="{860C9FC6-95C3-4185-B7B8-B61957BFA4DB}" type="sibTrans" cxnId="{B9BAD561-B99B-40F3-9BD1-021E056E8921}">
      <dgm:prSet/>
      <dgm:spPr/>
      <dgm:t>
        <a:bodyPr/>
        <a:lstStyle/>
        <a:p>
          <a:endParaRPr lang="en-US"/>
        </a:p>
      </dgm:t>
    </dgm:pt>
    <dgm:pt modelId="{53916E2A-5A5B-41E1-9C90-92BE4BE4C938}" type="pres">
      <dgm:prSet presAssocID="{A68F320A-DCAC-457C-8391-B2F75EAA1333}" presName="root" presStyleCnt="0">
        <dgm:presLayoutVars>
          <dgm:dir/>
          <dgm:resizeHandles val="exact"/>
        </dgm:presLayoutVars>
      </dgm:prSet>
      <dgm:spPr/>
    </dgm:pt>
    <dgm:pt modelId="{5BCC9F6F-4BB0-4AF3-B14C-B0CE0076920F}" type="pres">
      <dgm:prSet presAssocID="{EBE173F2-F69F-491C-A288-6517FEB6707D}" presName="compNode" presStyleCnt="0"/>
      <dgm:spPr/>
    </dgm:pt>
    <dgm:pt modelId="{5509B596-9713-4E9A-B055-4BBBA7732F28}" type="pres">
      <dgm:prSet presAssocID="{EBE173F2-F69F-491C-A288-6517FEB6707D}" presName="bgRect" presStyleLbl="bgShp" presStyleIdx="0" presStyleCnt="3"/>
      <dgm:spPr/>
    </dgm:pt>
    <dgm:pt modelId="{440D385C-28DA-4DFC-BC85-EA384501740E}" type="pres">
      <dgm:prSet presAssocID="{EBE173F2-F69F-491C-A288-6517FEB6707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E7F293F1-887C-4EB6-8126-F6F04BF4EB9F}" type="pres">
      <dgm:prSet presAssocID="{EBE173F2-F69F-491C-A288-6517FEB6707D}" presName="spaceRect" presStyleCnt="0"/>
      <dgm:spPr/>
    </dgm:pt>
    <dgm:pt modelId="{32B180AE-B1C0-41CA-A13D-171037E823BA}" type="pres">
      <dgm:prSet presAssocID="{EBE173F2-F69F-491C-A288-6517FEB6707D}" presName="parTx" presStyleLbl="revTx" presStyleIdx="0" presStyleCnt="3">
        <dgm:presLayoutVars>
          <dgm:chMax val="0"/>
          <dgm:chPref val="0"/>
        </dgm:presLayoutVars>
      </dgm:prSet>
      <dgm:spPr/>
    </dgm:pt>
    <dgm:pt modelId="{A80455F5-E191-4DBA-86CC-1FCFECF02F2A}" type="pres">
      <dgm:prSet presAssocID="{C62ED195-841F-4246-90E2-8DB1D75DB9D9}" presName="sibTrans" presStyleCnt="0"/>
      <dgm:spPr/>
    </dgm:pt>
    <dgm:pt modelId="{6A5FB6AF-6FDB-4E6C-A3F8-A192850A79B1}" type="pres">
      <dgm:prSet presAssocID="{986726CC-2A67-4A6A-90D9-A8E740B1C8BC}" presName="compNode" presStyleCnt="0"/>
      <dgm:spPr/>
    </dgm:pt>
    <dgm:pt modelId="{B94E2976-29D6-4FCD-9727-3AEDD0F3F0C4}" type="pres">
      <dgm:prSet presAssocID="{986726CC-2A67-4A6A-90D9-A8E740B1C8BC}" presName="bgRect" presStyleLbl="bgShp" presStyleIdx="1" presStyleCnt="3"/>
      <dgm:spPr/>
    </dgm:pt>
    <dgm:pt modelId="{18B62B3D-F53B-404C-96ED-8DC103F3F100}" type="pres">
      <dgm:prSet presAssocID="{986726CC-2A67-4A6A-90D9-A8E740B1C8B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esearch"/>
        </a:ext>
      </dgm:extLst>
    </dgm:pt>
    <dgm:pt modelId="{EE4EA24B-230A-4556-A9A7-1158CCC13267}" type="pres">
      <dgm:prSet presAssocID="{986726CC-2A67-4A6A-90D9-A8E740B1C8BC}" presName="spaceRect" presStyleCnt="0"/>
      <dgm:spPr/>
    </dgm:pt>
    <dgm:pt modelId="{0C1CE9BF-F09A-4EBC-B358-85E45507A794}" type="pres">
      <dgm:prSet presAssocID="{986726CC-2A67-4A6A-90D9-A8E740B1C8BC}" presName="parTx" presStyleLbl="revTx" presStyleIdx="1" presStyleCnt="3">
        <dgm:presLayoutVars>
          <dgm:chMax val="0"/>
          <dgm:chPref val="0"/>
        </dgm:presLayoutVars>
      </dgm:prSet>
      <dgm:spPr/>
    </dgm:pt>
    <dgm:pt modelId="{5D1FB75F-8B81-4CE1-81F9-C7D562D8B446}" type="pres">
      <dgm:prSet presAssocID="{6F6C3C8D-3E58-495F-BAD5-CF631D0298B3}" presName="sibTrans" presStyleCnt="0"/>
      <dgm:spPr/>
    </dgm:pt>
    <dgm:pt modelId="{5CAD9302-9D22-4B18-9E11-34D37885AEE4}" type="pres">
      <dgm:prSet presAssocID="{FF0D8E6C-93CE-46C9-B2AD-59C6ABA7CB98}" presName="compNode" presStyleCnt="0"/>
      <dgm:spPr/>
    </dgm:pt>
    <dgm:pt modelId="{A9783460-56A0-47FE-9140-2B33995716A6}" type="pres">
      <dgm:prSet presAssocID="{FF0D8E6C-93CE-46C9-B2AD-59C6ABA7CB98}" presName="bgRect" presStyleLbl="bgShp" presStyleIdx="2" presStyleCnt="3"/>
      <dgm:spPr/>
    </dgm:pt>
    <dgm:pt modelId="{20468EE3-95D0-43F0-8A50-0B35084D73D7}" type="pres">
      <dgm:prSet presAssocID="{FF0D8E6C-93CE-46C9-B2AD-59C6ABA7CB9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AE34FEF5-E519-45CE-86F6-3CCD904FBC66}" type="pres">
      <dgm:prSet presAssocID="{FF0D8E6C-93CE-46C9-B2AD-59C6ABA7CB98}" presName="spaceRect" presStyleCnt="0"/>
      <dgm:spPr/>
    </dgm:pt>
    <dgm:pt modelId="{00FFE36D-4900-4BD0-956B-4BD863D22F74}" type="pres">
      <dgm:prSet presAssocID="{FF0D8E6C-93CE-46C9-B2AD-59C6ABA7CB98}" presName="parTx" presStyleLbl="revTx" presStyleIdx="2" presStyleCnt="3">
        <dgm:presLayoutVars>
          <dgm:chMax val="0"/>
          <dgm:chPref val="0"/>
        </dgm:presLayoutVars>
      </dgm:prSet>
      <dgm:spPr/>
    </dgm:pt>
  </dgm:ptLst>
  <dgm:cxnLst>
    <dgm:cxn modelId="{D3B8CA2D-7165-4644-87A5-FD323B493562}" type="presOf" srcId="{EBE173F2-F69F-491C-A288-6517FEB6707D}" destId="{32B180AE-B1C0-41CA-A13D-171037E823BA}" srcOrd="0" destOrd="0" presId="urn:microsoft.com/office/officeart/2018/2/layout/IconVerticalSolidList"/>
    <dgm:cxn modelId="{B9BAD561-B99B-40F3-9BD1-021E056E8921}" srcId="{A68F320A-DCAC-457C-8391-B2F75EAA1333}" destId="{FF0D8E6C-93CE-46C9-B2AD-59C6ABA7CB98}" srcOrd="2" destOrd="0" parTransId="{17CE85DA-2C1A-445D-85B9-F062619659C7}" sibTransId="{860C9FC6-95C3-4185-B7B8-B61957BFA4DB}"/>
    <dgm:cxn modelId="{8E9BF941-DFC4-4590-90BC-1B101ABFF1CC}" type="presOf" srcId="{A68F320A-DCAC-457C-8391-B2F75EAA1333}" destId="{53916E2A-5A5B-41E1-9C90-92BE4BE4C938}" srcOrd="0" destOrd="0" presId="urn:microsoft.com/office/officeart/2018/2/layout/IconVerticalSolidList"/>
    <dgm:cxn modelId="{61E9FF48-13AD-42E9-A14A-5EB5046D36D1}" type="presOf" srcId="{986726CC-2A67-4A6A-90D9-A8E740B1C8BC}" destId="{0C1CE9BF-F09A-4EBC-B358-85E45507A794}" srcOrd="0" destOrd="0" presId="urn:microsoft.com/office/officeart/2018/2/layout/IconVerticalSolidList"/>
    <dgm:cxn modelId="{CEC0D2AF-0C44-4822-820C-1F1E0482F561}" srcId="{A68F320A-DCAC-457C-8391-B2F75EAA1333}" destId="{EBE173F2-F69F-491C-A288-6517FEB6707D}" srcOrd="0" destOrd="0" parTransId="{E141DF53-A920-400E-9FC0-CEE0FE1E4817}" sibTransId="{C62ED195-841F-4246-90E2-8DB1D75DB9D9}"/>
    <dgm:cxn modelId="{84D149F6-C715-474D-8C00-B6575FC2C706}" srcId="{A68F320A-DCAC-457C-8391-B2F75EAA1333}" destId="{986726CC-2A67-4A6A-90D9-A8E740B1C8BC}" srcOrd="1" destOrd="0" parTransId="{FFFC60F3-8AAB-4E24-83BE-FF3FEB1363C8}" sibTransId="{6F6C3C8D-3E58-495F-BAD5-CF631D0298B3}"/>
    <dgm:cxn modelId="{7203A2FE-DABE-4447-887A-30FB89C6F8F0}" type="presOf" srcId="{FF0D8E6C-93CE-46C9-B2AD-59C6ABA7CB98}" destId="{00FFE36D-4900-4BD0-956B-4BD863D22F74}" srcOrd="0" destOrd="0" presId="urn:microsoft.com/office/officeart/2018/2/layout/IconVerticalSolidList"/>
    <dgm:cxn modelId="{984F3BCA-E9D5-46C5-AD10-5A9B612B86F7}" type="presParOf" srcId="{53916E2A-5A5B-41E1-9C90-92BE4BE4C938}" destId="{5BCC9F6F-4BB0-4AF3-B14C-B0CE0076920F}" srcOrd="0" destOrd="0" presId="urn:microsoft.com/office/officeart/2018/2/layout/IconVerticalSolidList"/>
    <dgm:cxn modelId="{0E549336-54CF-4DA8-B214-10FD5B3C8C15}" type="presParOf" srcId="{5BCC9F6F-4BB0-4AF3-B14C-B0CE0076920F}" destId="{5509B596-9713-4E9A-B055-4BBBA7732F28}" srcOrd="0" destOrd="0" presId="urn:microsoft.com/office/officeart/2018/2/layout/IconVerticalSolidList"/>
    <dgm:cxn modelId="{84469EBF-F18D-4E6A-B5A7-7EC09BA89776}" type="presParOf" srcId="{5BCC9F6F-4BB0-4AF3-B14C-B0CE0076920F}" destId="{440D385C-28DA-4DFC-BC85-EA384501740E}" srcOrd="1" destOrd="0" presId="urn:microsoft.com/office/officeart/2018/2/layout/IconVerticalSolidList"/>
    <dgm:cxn modelId="{08885C35-740D-4342-AB56-8415AA8DD7D6}" type="presParOf" srcId="{5BCC9F6F-4BB0-4AF3-B14C-B0CE0076920F}" destId="{E7F293F1-887C-4EB6-8126-F6F04BF4EB9F}" srcOrd="2" destOrd="0" presId="urn:microsoft.com/office/officeart/2018/2/layout/IconVerticalSolidList"/>
    <dgm:cxn modelId="{21ACF837-7787-48C4-9D90-12AA7ED5B2F4}" type="presParOf" srcId="{5BCC9F6F-4BB0-4AF3-B14C-B0CE0076920F}" destId="{32B180AE-B1C0-41CA-A13D-171037E823BA}" srcOrd="3" destOrd="0" presId="urn:microsoft.com/office/officeart/2018/2/layout/IconVerticalSolidList"/>
    <dgm:cxn modelId="{6D785B3B-B351-454E-BA8B-26C22BF63108}" type="presParOf" srcId="{53916E2A-5A5B-41E1-9C90-92BE4BE4C938}" destId="{A80455F5-E191-4DBA-86CC-1FCFECF02F2A}" srcOrd="1" destOrd="0" presId="urn:microsoft.com/office/officeart/2018/2/layout/IconVerticalSolidList"/>
    <dgm:cxn modelId="{47972997-1062-4FD9-8801-73F9DAA33F99}" type="presParOf" srcId="{53916E2A-5A5B-41E1-9C90-92BE4BE4C938}" destId="{6A5FB6AF-6FDB-4E6C-A3F8-A192850A79B1}" srcOrd="2" destOrd="0" presId="urn:microsoft.com/office/officeart/2018/2/layout/IconVerticalSolidList"/>
    <dgm:cxn modelId="{7F61C9C5-C127-4811-A6AC-2429731D22AE}" type="presParOf" srcId="{6A5FB6AF-6FDB-4E6C-A3F8-A192850A79B1}" destId="{B94E2976-29D6-4FCD-9727-3AEDD0F3F0C4}" srcOrd="0" destOrd="0" presId="urn:microsoft.com/office/officeart/2018/2/layout/IconVerticalSolidList"/>
    <dgm:cxn modelId="{08659885-D3E3-495F-9821-57A8AC54F2CF}" type="presParOf" srcId="{6A5FB6AF-6FDB-4E6C-A3F8-A192850A79B1}" destId="{18B62B3D-F53B-404C-96ED-8DC103F3F100}" srcOrd="1" destOrd="0" presId="urn:microsoft.com/office/officeart/2018/2/layout/IconVerticalSolidList"/>
    <dgm:cxn modelId="{728B0744-5B84-443D-8A86-6FDDD47CDBE5}" type="presParOf" srcId="{6A5FB6AF-6FDB-4E6C-A3F8-A192850A79B1}" destId="{EE4EA24B-230A-4556-A9A7-1158CCC13267}" srcOrd="2" destOrd="0" presId="urn:microsoft.com/office/officeart/2018/2/layout/IconVerticalSolidList"/>
    <dgm:cxn modelId="{1C19A8A1-B7B8-4690-B01C-112FE09E51BE}" type="presParOf" srcId="{6A5FB6AF-6FDB-4E6C-A3F8-A192850A79B1}" destId="{0C1CE9BF-F09A-4EBC-B358-85E45507A794}" srcOrd="3" destOrd="0" presId="urn:microsoft.com/office/officeart/2018/2/layout/IconVerticalSolidList"/>
    <dgm:cxn modelId="{1C07DE5C-E335-47F6-9CCC-A06E5FE8D82B}" type="presParOf" srcId="{53916E2A-5A5B-41E1-9C90-92BE4BE4C938}" destId="{5D1FB75F-8B81-4CE1-81F9-C7D562D8B446}" srcOrd="3" destOrd="0" presId="urn:microsoft.com/office/officeart/2018/2/layout/IconVerticalSolidList"/>
    <dgm:cxn modelId="{6757D19D-52B6-4ACD-8E6E-BAC41BFFAC44}" type="presParOf" srcId="{53916E2A-5A5B-41E1-9C90-92BE4BE4C938}" destId="{5CAD9302-9D22-4B18-9E11-34D37885AEE4}" srcOrd="4" destOrd="0" presId="urn:microsoft.com/office/officeart/2018/2/layout/IconVerticalSolidList"/>
    <dgm:cxn modelId="{6275BF3C-C494-408B-AFA3-6CB74299354E}" type="presParOf" srcId="{5CAD9302-9D22-4B18-9E11-34D37885AEE4}" destId="{A9783460-56A0-47FE-9140-2B33995716A6}" srcOrd="0" destOrd="0" presId="urn:microsoft.com/office/officeart/2018/2/layout/IconVerticalSolidList"/>
    <dgm:cxn modelId="{3D52C6B2-1E12-4C85-B710-08415EC1D748}" type="presParOf" srcId="{5CAD9302-9D22-4B18-9E11-34D37885AEE4}" destId="{20468EE3-95D0-43F0-8A50-0B35084D73D7}" srcOrd="1" destOrd="0" presId="urn:microsoft.com/office/officeart/2018/2/layout/IconVerticalSolidList"/>
    <dgm:cxn modelId="{C775C985-58D7-4E95-B6A5-6679A2F4C383}" type="presParOf" srcId="{5CAD9302-9D22-4B18-9E11-34D37885AEE4}" destId="{AE34FEF5-E519-45CE-86F6-3CCD904FBC66}" srcOrd="2" destOrd="0" presId="urn:microsoft.com/office/officeart/2018/2/layout/IconVerticalSolidList"/>
    <dgm:cxn modelId="{F82E8E2E-875F-4396-9A0E-24859465889A}" type="presParOf" srcId="{5CAD9302-9D22-4B18-9E11-34D37885AEE4}" destId="{00FFE36D-4900-4BD0-956B-4BD863D22F7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27395E8-AC87-4C54-8D03-1F549488A95C}" type="doc">
      <dgm:prSet loTypeId="urn:microsoft.com/office/officeart/2005/8/layout/process4" loCatId="process" qsTypeId="urn:microsoft.com/office/officeart/2005/8/quickstyle/simple1" qsCatId="simple" csTypeId="urn:microsoft.com/office/officeart/2005/8/colors/accent1_2" csCatId="accent1"/>
      <dgm:spPr/>
      <dgm:t>
        <a:bodyPr/>
        <a:lstStyle/>
        <a:p>
          <a:endParaRPr lang="en-US"/>
        </a:p>
      </dgm:t>
    </dgm:pt>
    <dgm:pt modelId="{B4F24C20-121C-4712-ACD9-74104F15FDE6}">
      <dgm:prSet/>
      <dgm:spPr/>
      <dgm:t>
        <a:bodyPr/>
        <a:lstStyle/>
        <a:p>
          <a:r>
            <a:rPr lang="en-IN"/>
            <a:t>The few challenges while working on this project were:-</a:t>
          </a:r>
          <a:r>
            <a:rPr lang="en-US"/>
            <a:t> </a:t>
          </a:r>
        </a:p>
      </dgm:t>
    </dgm:pt>
    <dgm:pt modelId="{0F19E5BF-9515-4D6C-96B7-7B6A1AC1C26D}" type="parTrans" cxnId="{6E823AE9-9CBF-4361-B550-3E8F8D87A9D8}">
      <dgm:prSet/>
      <dgm:spPr/>
      <dgm:t>
        <a:bodyPr/>
        <a:lstStyle/>
        <a:p>
          <a:endParaRPr lang="en-US"/>
        </a:p>
      </dgm:t>
    </dgm:pt>
    <dgm:pt modelId="{5288EDC2-C5D0-4EB0-8FEC-5067C2104AC8}" type="sibTrans" cxnId="{6E823AE9-9CBF-4361-B550-3E8F8D87A9D8}">
      <dgm:prSet/>
      <dgm:spPr/>
      <dgm:t>
        <a:bodyPr/>
        <a:lstStyle/>
        <a:p>
          <a:endParaRPr lang="en-US"/>
        </a:p>
      </dgm:t>
    </dgm:pt>
    <dgm:pt modelId="{18B3B0BA-27FB-409F-B7EB-DDA55FFDA3E6}">
      <dgm:prSet/>
      <dgm:spPr/>
      <dgm:t>
        <a:bodyPr/>
        <a:lstStyle/>
        <a:p>
          <a:r>
            <a:rPr lang="en-IN"/>
            <a:t>Improper scaling</a:t>
          </a:r>
          <a:r>
            <a:rPr lang="en-US"/>
            <a:t> </a:t>
          </a:r>
        </a:p>
      </dgm:t>
    </dgm:pt>
    <dgm:pt modelId="{3768D56C-AD50-47B3-86D3-359ECA693F2C}" type="parTrans" cxnId="{8F9D929E-E9BC-428E-9F6D-902112BBCA54}">
      <dgm:prSet/>
      <dgm:spPr/>
      <dgm:t>
        <a:bodyPr/>
        <a:lstStyle/>
        <a:p>
          <a:endParaRPr lang="en-US"/>
        </a:p>
      </dgm:t>
    </dgm:pt>
    <dgm:pt modelId="{CFA0091B-4097-43AA-867B-5218CC93DDCC}" type="sibTrans" cxnId="{8F9D929E-E9BC-428E-9F6D-902112BBCA54}">
      <dgm:prSet/>
      <dgm:spPr/>
      <dgm:t>
        <a:bodyPr/>
        <a:lstStyle/>
        <a:p>
          <a:endParaRPr lang="en-US"/>
        </a:p>
      </dgm:t>
    </dgm:pt>
    <dgm:pt modelId="{C8D123CD-9D64-4201-BF28-FD20E2233440}">
      <dgm:prSet/>
      <dgm:spPr/>
      <dgm:t>
        <a:bodyPr/>
        <a:lstStyle/>
        <a:p>
          <a:r>
            <a:rPr lang="en-IN"/>
            <a:t>Too many features</a:t>
          </a:r>
          <a:r>
            <a:rPr lang="en-US"/>
            <a:t> </a:t>
          </a:r>
        </a:p>
      </dgm:t>
    </dgm:pt>
    <dgm:pt modelId="{1BE2CABF-2F44-49B9-8728-8E675AFDB890}" type="parTrans" cxnId="{AEA34375-D3AB-40F6-936D-B6F339663730}">
      <dgm:prSet/>
      <dgm:spPr/>
      <dgm:t>
        <a:bodyPr/>
        <a:lstStyle/>
        <a:p>
          <a:endParaRPr lang="en-US"/>
        </a:p>
      </dgm:t>
    </dgm:pt>
    <dgm:pt modelId="{B635D5BF-7475-4974-A868-8DF58C7C1C0E}" type="sibTrans" cxnId="{AEA34375-D3AB-40F6-936D-B6F339663730}">
      <dgm:prSet/>
      <dgm:spPr/>
      <dgm:t>
        <a:bodyPr/>
        <a:lstStyle/>
        <a:p>
          <a:endParaRPr lang="en-US"/>
        </a:p>
      </dgm:t>
    </dgm:pt>
    <dgm:pt modelId="{4F138E03-885A-4DBD-997B-5D8B8E67167A}">
      <dgm:prSet/>
      <dgm:spPr/>
      <dgm:t>
        <a:bodyPr/>
        <a:lstStyle/>
        <a:p>
          <a:r>
            <a:rPr lang="en-IN"/>
            <a:t>Hidden features</a:t>
          </a:r>
          <a:r>
            <a:rPr lang="en-US"/>
            <a:t> </a:t>
          </a:r>
        </a:p>
      </dgm:t>
    </dgm:pt>
    <dgm:pt modelId="{9D1EBF6C-A6D5-470E-AFBC-860502523EC0}" type="parTrans" cxnId="{EB60E4B7-7E1D-4265-A407-47EF5B0873E3}">
      <dgm:prSet/>
      <dgm:spPr/>
      <dgm:t>
        <a:bodyPr/>
        <a:lstStyle/>
        <a:p>
          <a:endParaRPr lang="en-US"/>
        </a:p>
      </dgm:t>
    </dgm:pt>
    <dgm:pt modelId="{77EBD4A5-F9E7-44E0-97C6-C33D4DCBE697}" type="sibTrans" cxnId="{EB60E4B7-7E1D-4265-A407-47EF5B0873E3}">
      <dgm:prSet/>
      <dgm:spPr/>
      <dgm:t>
        <a:bodyPr/>
        <a:lstStyle/>
        <a:p>
          <a:endParaRPr lang="en-US"/>
        </a:p>
      </dgm:t>
    </dgm:pt>
    <dgm:pt modelId="{F9CAC821-60DD-4912-9B44-C46C45ED85A5}">
      <dgm:prSet/>
      <dgm:spPr/>
      <dgm:t>
        <a:bodyPr/>
        <a:lstStyle/>
        <a:p>
          <a:r>
            <a:rPr lang="en-IN"/>
            <a:t>Imbalanced data</a:t>
          </a:r>
          <a:r>
            <a:rPr lang="en-US"/>
            <a:t> </a:t>
          </a:r>
        </a:p>
      </dgm:t>
    </dgm:pt>
    <dgm:pt modelId="{F4601A21-E58C-45FD-A025-86E095701232}" type="parTrans" cxnId="{5B791918-EE42-456F-B3EF-D834B11017CA}">
      <dgm:prSet/>
      <dgm:spPr/>
      <dgm:t>
        <a:bodyPr/>
        <a:lstStyle/>
        <a:p>
          <a:endParaRPr lang="en-US"/>
        </a:p>
      </dgm:t>
    </dgm:pt>
    <dgm:pt modelId="{F2D99366-59E0-483E-B7FA-B9C9BE823B4F}" type="sibTrans" cxnId="{5B791918-EE42-456F-B3EF-D834B11017CA}">
      <dgm:prSet/>
      <dgm:spPr/>
      <dgm:t>
        <a:bodyPr/>
        <a:lstStyle/>
        <a:p>
          <a:endParaRPr lang="en-US"/>
        </a:p>
      </dgm:t>
    </dgm:pt>
    <dgm:pt modelId="{7EDC9ED0-F5B4-4B20-BDA1-7C80CFA2C8E7}">
      <dgm:prSet/>
      <dgm:spPr/>
      <dgm:t>
        <a:bodyPr/>
        <a:lstStyle/>
        <a:p>
          <a:r>
            <a:rPr lang="en-IN"/>
            <a:t>Skewed data due to outliers</a:t>
          </a:r>
          <a:r>
            <a:rPr lang="en-US"/>
            <a:t> </a:t>
          </a:r>
        </a:p>
      </dgm:t>
    </dgm:pt>
    <dgm:pt modelId="{6E4EAC0A-B79F-4825-80DD-23E5501A4B43}" type="parTrans" cxnId="{10C8D22E-E406-4845-8B3A-71B3F6CAF85E}">
      <dgm:prSet/>
      <dgm:spPr/>
      <dgm:t>
        <a:bodyPr/>
        <a:lstStyle/>
        <a:p>
          <a:endParaRPr lang="en-US"/>
        </a:p>
      </dgm:t>
    </dgm:pt>
    <dgm:pt modelId="{EF4142DD-7ED7-4710-9FCF-4870C70498D2}" type="sibTrans" cxnId="{10C8D22E-E406-4845-8B3A-71B3F6CAF85E}">
      <dgm:prSet/>
      <dgm:spPr/>
      <dgm:t>
        <a:bodyPr/>
        <a:lstStyle/>
        <a:p>
          <a:endParaRPr lang="en-US"/>
        </a:p>
      </dgm:t>
    </dgm:pt>
    <dgm:pt modelId="{4B535F73-DFE2-4A88-8D9D-D51C8099A62E}">
      <dgm:prSet/>
      <dgm:spPr/>
      <dgm:t>
        <a:bodyPr/>
        <a:lstStyle/>
        <a:p>
          <a:r>
            <a:rPr lang="en-IN"/>
            <a:t>The data was improper scaled, so we scaled it to a single scale using sklearns’s package StandardScaler.</a:t>
          </a:r>
          <a:endParaRPr lang="en-US"/>
        </a:p>
      </dgm:t>
    </dgm:pt>
    <dgm:pt modelId="{6E909D18-FB02-4D57-8D0A-D4FB2A0FFE8E}" type="parTrans" cxnId="{55F87400-F4FE-4647-B164-8710CBF66AE1}">
      <dgm:prSet/>
      <dgm:spPr/>
      <dgm:t>
        <a:bodyPr/>
        <a:lstStyle/>
        <a:p>
          <a:endParaRPr lang="en-US"/>
        </a:p>
      </dgm:t>
    </dgm:pt>
    <dgm:pt modelId="{0E3407C9-7F02-49FD-8555-BF840F528530}" type="sibTrans" cxnId="{55F87400-F4FE-4647-B164-8710CBF66AE1}">
      <dgm:prSet/>
      <dgm:spPr/>
      <dgm:t>
        <a:bodyPr/>
        <a:lstStyle/>
        <a:p>
          <a:endParaRPr lang="en-US"/>
        </a:p>
      </dgm:t>
    </dgm:pt>
    <dgm:pt modelId="{958637F5-D02F-4876-8B1E-890C4263A47A}">
      <dgm:prSet/>
      <dgm:spPr/>
      <dgm:t>
        <a:bodyPr/>
        <a:lstStyle/>
        <a:p>
          <a:r>
            <a:rPr lang="en-IN"/>
            <a:t>There were too many(37) features present in the data, so we applied Principal Component Analysis(PCA) and found out the Eigenvalues and based on number of nodes we were able  to reduce our features upto 7 columns.</a:t>
          </a:r>
          <a:endParaRPr lang="en-US"/>
        </a:p>
      </dgm:t>
    </dgm:pt>
    <dgm:pt modelId="{F8C08E5C-6ECF-49DF-91E8-A873A891CB8E}" type="parTrans" cxnId="{24330043-9812-4FA5-A512-1DCC99FC28A2}">
      <dgm:prSet/>
      <dgm:spPr/>
      <dgm:t>
        <a:bodyPr/>
        <a:lstStyle/>
        <a:p>
          <a:endParaRPr lang="en-US"/>
        </a:p>
      </dgm:t>
    </dgm:pt>
    <dgm:pt modelId="{D069276F-10E0-405C-B68A-B8CB9B6A2AB9}" type="sibTrans" cxnId="{24330043-9812-4FA5-A512-1DCC99FC28A2}">
      <dgm:prSet/>
      <dgm:spPr/>
      <dgm:t>
        <a:bodyPr/>
        <a:lstStyle/>
        <a:p>
          <a:endParaRPr lang="en-US"/>
        </a:p>
      </dgm:t>
    </dgm:pt>
    <dgm:pt modelId="{67CD2657-8CA1-4516-BDFC-B6F5F7264DC6}" type="pres">
      <dgm:prSet presAssocID="{B27395E8-AC87-4C54-8D03-1F549488A95C}" presName="Name0" presStyleCnt="0">
        <dgm:presLayoutVars>
          <dgm:dir/>
          <dgm:animLvl val="lvl"/>
          <dgm:resizeHandles val="exact"/>
        </dgm:presLayoutVars>
      </dgm:prSet>
      <dgm:spPr/>
    </dgm:pt>
    <dgm:pt modelId="{8FF2B4D5-29A1-414C-B1B3-ED153F005616}" type="pres">
      <dgm:prSet presAssocID="{958637F5-D02F-4876-8B1E-890C4263A47A}" presName="boxAndChildren" presStyleCnt="0"/>
      <dgm:spPr/>
    </dgm:pt>
    <dgm:pt modelId="{79D7F079-FCB8-4CBB-AE03-200965F02BCB}" type="pres">
      <dgm:prSet presAssocID="{958637F5-D02F-4876-8B1E-890C4263A47A}" presName="parentTextBox" presStyleLbl="node1" presStyleIdx="0" presStyleCnt="3"/>
      <dgm:spPr/>
    </dgm:pt>
    <dgm:pt modelId="{D7F6B570-7CED-4878-9825-52E461D9F29C}" type="pres">
      <dgm:prSet presAssocID="{0E3407C9-7F02-49FD-8555-BF840F528530}" presName="sp" presStyleCnt="0"/>
      <dgm:spPr/>
    </dgm:pt>
    <dgm:pt modelId="{62ACEF8D-4CE3-4900-AF24-813A4E55FDF8}" type="pres">
      <dgm:prSet presAssocID="{4B535F73-DFE2-4A88-8D9D-D51C8099A62E}" presName="arrowAndChildren" presStyleCnt="0"/>
      <dgm:spPr/>
    </dgm:pt>
    <dgm:pt modelId="{DDFE6FED-A720-4F88-AB87-FA19671EFB96}" type="pres">
      <dgm:prSet presAssocID="{4B535F73-DFE2-4A88-8D9D-D51C8099A62E}" presName="parentTextArrow" presStyleLbl="node1" presStyleIdx="1" presStyleCnt="3"/>
      <dgm:spPr/>
    </dgm:pt>
    <dgm:pt modelId="{FE55F2E2-1164-4494-9B56-09D56B2EBD99}" type="pres">
      <dgm:prSet presAssocID="{5288EDC2-C5D0-4EB0-8FEC-5067C2104AC8}" presName="sp" presStyleCnt="0"/>
      <dgm:spPr/>
    </dgm:pt>
    <dgm:pt modelId="{546924C4-79ED-4CC9-9BD0-2FA998EBA4DC}" type="pres">
      <dgm:prSet presAssocID="{B4F24C20-121C-4712-ACD9-74104F15FDE6}" presName="arrowAndChildren" presStyleCnt="0"/>
      <dgm:spPr/>
    </dgm:pt>
    <dgm:pt modelId="{586A3CBA-DF0A-4F06-8A9B-39E19EE60471}" type="pres">
      <dgm:prSet presAssocID="{B4F24C20-121C-4712-ACD9-74104F15FDE6}" presName="parentTextArrow" presStyleLbl="node1" presStyleIdx="1" presStyleCnt="3"/>
      <dgm:spPr/>
    </dgm:pt>
    <dgm:pt modelId="{F3184F59-867F-4744-BD51-0E9B75C9C1F6}" type="pres">
      <dgm:prSet presAssocID="{B4F24C20-121C-4712-ACD9-74104F15FDE6}" presName="arrow" presStyleLbl="node1" presStyleIdx="2" presStyleCnt="3"/>
      <dgm:spPr/>
    </dgm:pt>
    <dgm:pt modelId="{4D8CC1A7-2BF4-4C79-8E4B-C34D0E817C42}" type="pres">
      <dgm:prSet presAssocID="{B4F24C20-121C-4712-ACD9-74104F15FDE6}" presName="descendantArrow" presStyleCnt="0"/>
      <dgm:spPr/>
    </dgm:pt>
    <dgm:pt modelId="{FCF13B27-454C-4EA9-990F-C1FAB00F62E5}" type="pres">
      <dgm:prSet presAssocID="{18B3B0BA-27FB-409F-B7EB-DDA55FFDA3E6}" presName="childTextArrow" presStyleLbl="fgAccFollowNode1" presStyleIdx="0" presStyleCnt="5">
        <dgm:presLayoutVars>
          <dgm:bulletEnabled val="1"/>
        </dgm:presLayoutVars>
      </dgm:prSet>
      <dgm:spPr/>
    </dgm:pt>
    <dgm:pt modelId="{4DFF3C87-E572-41A0-A726-E40871D6AC8E}" type="pres">
      <dgm:prSet presAssocID="{C8D123CD-9D64-4201-BF28-FD20E2233440}" presName="childTextArrow" presStyleLbl="fgAccFollowNode1" presStyleIdx="1" presStyleCnt="5">
        <dgm:presLayoutVars>
          <dgm:bulletEnabled val="1"/>
        </dgm:presLayoutVars>
      </dgm:prSet>
      <dgm:spPr/>
    </dgm:pt>
    <dgm:pt modelId="{C4208420-9BB3-4265-89D2-5B6B6F756F32}" type="pres">
      <dgm:prSet presAssocID="{4F138E03-885A-4DBD-997B-5D8B8E67167A}" presName="childTextArrow" presStyleLbl="fgAccFollowNode1" presStyleIdx="2" presStyleCnt="5">
        <dgm:presLayoutVars>
          <dgm:bulletEnabled val="1"/>
        </dgm:presLayoutVars>
      </dgm:prSet>
      <dgm:spPr/>
    </dgm:pt>
    <dgm:pt modelId="{7F1AD72F-BAF2-4878-9FE5-0D102BF3E932}" type="pres">
      <dgm:prSet presAssocID="{F9CAC821-60DD-4912-9B44-C46C45ED85A5}" presName="childTextArrow" presStyleLbl="fgAccFollowNode1" presStyleIdx="3" presStyleCnt="5">
        <dgm:presLayoutVars>
          <dgm:bulletEnabled val="1"/>
        </dgm:presLayoutVars>
      </dgm:prSet>
      <dgm:spPr/>
    </dgm:pt>
    <dgm:pt modelId="{028BAC14-CEBB-4211-B7F6-03901807E4E8}" type="pres">
      <dgm:prSet presAssocID="{7EDC9ED0-F5B4-4B20-BDA1-7C80CFA2C8E7}" presName="childTextArrow" presStyleLbl="fgAccFollowNode1" presStyleIdx="4" presStyleCnt="5">
        <dgm:presLayoutVars>
          <dgm:bulletEnabled val="1"/>
        </dgm:presLayoutVars>
      </dgm:prSet>
      <dgm:spPr/>
    </dgm:pt>
  </dgm:ptLst>
  <dgm:cxnLst>
    <dgm:cxn modelId="{55F87400-F4FE-4647-B164-8710CBF66AE1}" srcId="{B27395E8-AC87-4C54-8D03-1F549488A95C}" destId="{4B535F73-DFE2-4A88-8D9D-D51C8099A62E}" srcOrd="1" destOrd="0" parTransId="{6E909D18-FB02-4D57-8D0A-D4FB2A0FFE8E}" sibTransId="{0E3407C9-7F02-49FD-8555-BF840F528530}"/>
    <dgm:cxn modelId="{5B791918-EE42-456F-B3EF-D834B11017CA}" srcId="{B4F24C20-121C-4712-ACD9-74104F15FDE6}" destId="{F9CAC821-60DD-4912-9B44-C46C45ED85A5}" srcOrd="3" destOrd="0" parTransId="{F4601A21-E58C-45FD-A025-86E095701232}" sibTransId="{F2D99366-59E0-483E-B7FA-B9C9BE823B4F}"/>
    <dgm:cxn modelId="{FADE6A18-087C-4542-A479-E796C3BB079B}" type="presOf" srcId="{4B535F73-DFE2-4A88-8D9D-D51C8099A62E}" destId="{DDFE6FED-A720-4F88-AB87-FA19671EFB96}" srcOrd="0" destOrd="0" presId="urn:microsoft.com/office/officeart/2005/8/layout/process4"/>
    <dgm:cxn modelId="{97394527-8742-41A2-9C1A-F4F6F8FF03B4}" type="presOf" srcId="{7EDC9ED0-F5B4-4B20-BDA1-7C80CFA2C8E7}" destId="{028BAC14-CEBB-4211-B7F6-03901807E4E8}" srcOrd="0" destOrd="0" presId="urn:microsoft.com/office/officeart/2005/8/layout/process4"/>
    <dgm:cxn modelId="{10C8D22E-E406-4845-8B3A-71B3F6CAF85E}" srcId="{B4F24C20-121C-4712-ACD9-74104F15FDE6}" destId="{7EDC9ED0-F5B4-4B20-BDA1-7C80CFA2C8E7}" srcOrd="4" destOrd="0" parTransId="{6E4EAC0A-B79F-4825-80DD-23E5501A4B43}" sibTransId="{EF4142DD-7ED7-4710-9FCF-4870C70498D2}"/>
    <dgm:cxn modelId="{24330043-9812-4FA5-A512-1DCC99FC28A2}" srcId="{B27395E8-AC87-4C54-8D03-1F549488A95C}" destId="{958637F5-D02F-4876-8B1E-890C4263A47A}" srcOrd="2" destOrd="0" parTransId="{F8C08E5C-6ECF-49DF-91E8-A873A891CB8E}" sibTransId="{D069276F-10E0-405C-B68A-B8CB9B6A2AB9}"/>
    <dgm:cxn modelId="{81B10744-474C-46E3-A1CC-913812C3384B}" type="presOf" srcId="{18B3B0BA-27FB-409F-B7EB-DDA55FFDA3E6}" destId="{FCF13B27-454C-4EA9-990F-C1FAB00F62E5}" srcOrd="0" destOrd="0" presId="urn:microsoft.com/office/officeart/2005/8/layout/process4"/>
    <dgm:cxn modelId="{74A86E64-598A-4CD4-A347-325481559F99}" type="presOf" srcId="{B4F24C20-121C-4712-ACD9-74104F15FDE6}" destId="{586A3CBA-DF0A-4F06-8A9B-39E19EE60471}" srcOrd="0" destOrd="0" presId="urn:microsoft.com/office/officeart/2005/8/layout/process4"/>
    <dgm:cxn modelId="{55A6EE6C-1233-4B93-BBAC-E88D8E289D65}" type="presOf" srcId="{958637F5-D02F-4876-8B1E-890C4263A47A}" destId="{79D7F079-FCB8-4CBB-AE03-200965F02BCB}" srcOrd="0" destOrd="0" presId="urn:microsoft.com/office/officeart/2005/8/layout/process4"/>
    <dgm:cxn modelId="{10DB0251-3038-4346-A40F-A09467BD75FE}" type="presOf" srcId="{B27395E8-AC87-4C54-8D03-1F549488A95C}" destId="{67CD2657-8CA1-4516-BDFC-B6F5F7264DC6}" srcOrd="0" destOrd="0" presId="urn:microsoft.com/office/officeart/2005/8/layout/process4"/>
    <dgm:cxn modelId="{AEA34375-D3AB-40F6-936D-B6F339663730}" srcId="{B4F24C20-121C-4712-ACD9-74104F15FDE6}" destId="{C8D123CD-9D64-4201-BF28-FD20E2233440}" srcOrd="1" destOrd="0" parTransId="{1BE2CABF-2F44-49B9-8728-8E675AFDB890}" sibTransId="{B635D5BF-7475-4974-A868-8DF58C7C1C0E}"/>
    <dgm:cxn modelId="{9C92757C-1C6E-4BD3-8AB9-7859106A464B}" type="presOf" srcId="{B4F24C20-121C-4712-ACD9-74104F15FDE6}" destId="{F3184F59-867F-4744-BD51-0E9B75C9C1F6}" srcOrd="1" destOrd="0" presId="urn:microsoft.com/office/officeart/2005/8/layout/process4"/>
    <dgm:cxn modelId="{9309E97E-1D63-4C03-ACB5-F67CCA3BE6D5}" type="presOf" srcId="{F9CAC821-60DD-4912-9B44-C46C45ED85A5}" destId="{7F1AD72F-BAF2-4878-9FE5-0D102BF3E932}" srcOrd="0" destOrd="0" presId="urn:microsoft.com/office/officeart/2005/8/layout/process4"/>
    <dgm:cxn modelId="{8F9D929E-E9BC-428E-9F6D-902112BBCA54}" srcId="{B4F24C20-121C-4712-ACD9-74104F15FDE6}" destId="{18B3B0BA-27FB-409F-B7EB-DDA55FFDA3E6}" srcOrd="0" destOrd="0" parTransId="{3768D56C-AD50-47B3-86D3-359ECA693F2C}" sibTransId="{CFA0091B-4097-43AA-867B-5218CC93DDCC}"/>
    <dgm:cxn modelId="{D57F58AE-ED19-4E0B-8CF4-04CACE4C991C}" type="presOf" srcId="{4F138E03-885A-4DBD-997B-5D8B8E67167A}" destId="{C4208420-9BB3-4265-89D2-5B6B6F756F32}" srcOrd="0" destOrd="0" presId="urn:microsoft.com/office/officeart/2005/8/layout/process4"/>
    <dgm:cxn modelId="{EB60E4B7-7E1D-4265-A407-47EF5B0873E3}" srcId="{B4F24C20-121C-4712-ACD9-74104F15FDE6}" destId="{4F138E03-885A-4DBD-997B-5D8B8E67167A}" srcOrd="2" destOrd="0" parTransId="{9D1EBF6C-A6D5-470E-AFBC-860502523EC0}" sibTransId="{77EBD4A5-F9E7-44E0-97C6-C33D4DCBE697}"/>
    <dgm:cxn modelId="{6E823AE9-9CBF-4361-B550-3E8F8D87A9D8}" srcId="{B27395E8-AC87-4C54-8D03-1F549488A95C}" destId="{B4F24C20-121C-4712-ACD9-74104F15FDE6}" srcOrd="0" destOrd="0" parTransId="{0F19E5BF-9515-4D6C-96B7-7B6A1AC1C26D}" sibTransId="{5288EDC2-C5D0-4EB0-8FEC-5067C2104AC8}"/>
    <dgm:cxn modelId="{4F8F82EB-3D71-41A8-9197-6B5C0669EA0C}" type="presOf" srcId="{C8D123CD-9D64-4201-BF28-FD20E2233440}" destId="{4DFF3C87-E572-41A0-A726-E40871D6AC8E}" srcOrd="0" destOrd="0" presId="urn:microsoft.com/office/officeart/2005/8/layout/process4"/>
    <dgm:cxn modelId="{52BB93B5-42EC-4407-A04D-7AC792371C82}" type="presParOf" srcId="{67CD2657-8CA1-4516-BDFC-B6F5F7264DC6}" destId="{8FF2B4D5-29A1-414C-B1B3-ED153F005616}" srcOrd="0" destOrd="0" presId="urn:microsoft.com/office/officeart/2005/8/layout/process4"/>
    <dgm:cxn modelId="{0F39DBE3-33AC-4DBB-889F-F1B60F799924}" type="presParOf" srcId="{8FF2B4D5-29A1-414C-B1B3-ED153F005616}" destId="{79D7F079-FCB8-4CBB-AE03-200965F02BCB}" srcOrd="0" destOrd="0" presId="urn:microsoft.com/office/officeart/2005/8/layout/process4"/>
    <dgm:cxn modelId="{A5B04D96-066D-453D-A15D-B3481DB1FCA5}" type="presParOf" srcId="{67CD2657-8CA1-4516-BDFC-B6F5F7264DC6}" destId="{D7F6B570-7CED-4878-9825-52E461D9F29C}" srcOrd="1" destOrd="0" presId="urn:microsoft.com/office/officeart/2005/8/layout/process4"/>
    <dgm:cxn modelId="{A2766B95-FECA-44D2-9B85-D1B9F89AC83C}" type="presParOf" srcId="{67CD2657-8CA1-4516-BDFC-B6F5F7264DC6}" destId="{62ACEF8D-4CE3-4900-AF24-813A4E55FDF8}" srcOrd="2" destOrd="0" presId="urn:microsoft.com/office/officeart/2005/8/layout/process4"/>
    <dgm:cxn modelId="{1F6FCCF8-F774-4365-86F7-6E2FC0171C62}" type="presParOf" srcId="{62ACEF8D-4CE3-4900-AF24-813A4E55FDF8}" destId="{DDFE6FED-A720-4F88-AB87-FA19671EFB96}" srcOrd="0" destOrd="0" presId="urn:microsoft.com/office/officeart/2005/8/layout/process4"/>
    <dgm:cxn modelId="{9B92D9EE-95CB-45A0-802A-70259E39C88A}" type="presParOf" srcId="{67CD2657-8CA1-4516-BDFC-B6F5F7264DC6}" destId="{FE55F2E2-1164-4494-9B56-09D56B2EBD99}" srcOrd="3" destOrd="0" presId="urn:microsoft.com/office/officeart/2005/8/layout/process4"/>
    <dgm:cxn modelId="{72113792-F088-40DE-B00C-BD136130D651}" type="presParOf" srcId="{67CD2657-8CA1-4516-BDFC-B6F5F7264DC6}" destId="{546924C4-79ED-4CC9-9BD0-2FA998EBA4DC}" srcOrd="4" destOrd="0" presId="urn:microsoft.com/office/officeart/2005/8/layout/process4"/>
    <dgm:cxn modelId="{A4382A4F-1D6F-4D45-BF4C-7FB9F0A60C71}" type="presParOf" srcId="{546924C4-79ED-4CC9-9BD0-2FA998EBA4DC}" destId="{586A3CBA-DF0A-4F06-8A9B-39E19EE60471}" srcOrd="0" destOrd="0" presId="urn:microsoft.com/office/officeart/2005/8/layout/process4"/>
    <dgm:cxn modelId="{AF23508C-239B-46E8-BCC3-32D9D8F09739}" type="presParOf" srcId="{546924C4-79ED-4CC9-9BD0-2FA998EBA4DC}" destId="{F3184F59-867F-4744-BD51-0E9B75C9C1F6}" srcOrd="1" destOrd="0" presId="urn:microsoft.com/office/officeart/2005/8/layout/process4"/>
    <dgm:cxn modelId="{8B737AD2-EC30-4415-9C10-B72E268E9900}" type="presParOf" srcId="{546924C4-79ED-4CC9-9BD0-2FA998EBA4DC}" destId="{4D8CC1A7-2BF4-4C79-8E4B-C34D0E817C42}" srcOrd="2" destOrd="0" presId="urn:microsoft.com/office/officeart/2005/8/layout/process4"/>
    <dgm:cxn modelId="{7FA8C535-8F0B-4672-A160-B815479D9AB6}" type="presParOf" srcId="{4D8CC1A7-2BF4-4C79-8E4B-C34D0E817C42}" destId="{FCF13B27-454C-4EA9-990F-C1FAB00F62E5}" srcOrd="0" destOrd="0" presId="urn:microsoft.com/office/officeart/2005/8/layout/process4"/>
    <dgm:cxn modelId="{44C39AFB-8B4C-4E9F-9F95-77644D94C321}" type="presParOf" srcId="{4D8CC1A7-2BF4-4C79-8E4B-C34D0E817C42}" destId="{4DFF3C87-E572-41A0-A726-E40871D6AC8E}" srcOrd="1" destOrd="0" presId="urn:microsoft.com/office/officeart/2005/8/layout/process4"/>
    <dgm:cxn modelId="{B6B9EFEC-2F01-4523-8F30-F3C3EC758DA7}" type="presParOf" srcId="{4D8CC1A7-2BF4-4C79-8E4B-C34D0E817C42}" destId="{C4208420-9BB3-4265-89D2-5B6B6F756F32}" srcOrd="2" destOrd="0" presId="urn:microsoft.com/office/officeart/2005/8/layout/process4"/>
    <dgm:cxn modelId="{927C461A-7692-4EBE-9DF1-520F139C44DE}" type="presParOf" srcId="{4D8CC1A7-2BF4-4C79-8E4B-C34D0E817C42}" destId="{7F1AD72F-BAF2-4878-9FE5-0D102BF3E932}" srcOrd="3" destOrd="0" presId="urn:microsoft.com/office/officeart/2005/8/layout/process4"/>
    <dgm:cxn modelId="{401A48DF-74CA-4B27-93A7-7AE3B765414F}" type="presParOf" srcId="{4D8CC1A7-2BF4-4C79-8E4B-C34D0E817C42}" destId="{028BAC14-CEBB-4211-B7F6-03901807E4E8}" srcOrd="4"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8404835-60EC-4052-B4C1-99DBA22DD35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CB1D7D1-B2B2-4979-B11D-734ACB486645}">
      <dgm:prSet/>
      <dgm:spPr/>
      <dgm:t>
        <a:bodyPr/>
        <a:lstStyle/>
        <a:p>
          <a:pPr>
            <a:lnSpc>
              <a:spcPct val="100000"/>
            </a:lnSpc>
          </a:pPr>
          <a:r>
            <a:rPr lang="en-IN" dirty="0"/>
            <a:t>There were hidden features present in </a:t>
          </a:r>
          <a:r>
            <a:rPr lang="en-IN" dirty="0" err="1"/>
            <a:t>pdate</a:t>
          </a:r>
          <a:r>
            <a:rPr lang="en-IN" dirty="0"/>
            <a:t> column, so we converted the column in datetime format in order to extract day and month column by doing feature extraction.</a:t>
          </a:r>
          <a:endParaRPr lang="en-US" dirty="0"/>
        </a:p>
      </dgm:t>
    </dgm:pt>
    <dgm:pt modelId="{DF834690-0C71-4CCC-8A95-C422FC764ED4}" type="parTrans" cxnId="{6D913035-925A-4109-9F7B-DA0134CFB9DC}">
      <dgm:prSet/>
      <dgm:spPr/>
      <dgm:t>
        <a:bodyPr/>
        <a:lstStyle/>
        <a:p>
          <a:endParaRPr lang="en-US"/>
        </a:p>
      </dgm:t>
    </dgm:pt>
    <dgm:pt modelId="{72FC0EE7-5C6D-4CC8-A287-0E004F8D8902}" type="sibTrans" cxnId="{6D913035-925A-4109-9F7B-DA0134CFB9DC}">
      <dgm:prSet/>
      <dgm:spPr/>
      <dgm:t>
        <a:bodyPr/>
        <a:lstStyle/>
        <a:p>
          <a:endParaRPr lang="en-US"/>
        </a:p>
      </dgm:t>
    </dgm:pt>
    <dgm:pt modelId="{28A3C12E-A66F-4131-B559-EA362D2B815B}">
      <dgm:prSet/>
      <dgm:spPr/>
      <dgm:t>
        <a:bodyPr/>
        <a:lstStyle/>
        <a:p>
          <a:pPr>
            <a:lnSpc>
              <a:spcPct val="100000"/>
            </a:lnSpc>
          </a:pPr>
          <a:r>
            <a:rPr lang="en-IN"/>
            <a:t>The data was imbalanced, so we handled the unbalanced data through SmoteTomek technique by creating more number of fraudulent cases on relevant data points.</a:t>
          </a:r>
          <a:endParaRPr lang="en-US"/>
        </a:p>
      </dgm:t>
    </dgm:pt>
    <dgm:pt modelId="{1E4BE23C-BD9E-449A-A31B-5F4C53ABAE35}" type="parTrans" cxnId="{4E12CC42-D22B-4E58-9E48-B23789244903}">
      <dgm:prSet/>
      <dgm:spPr/>
      <dgm:t>
        <a:bodyPr/>
        <a:lstStyle/>
        <a:p>
          <a:endParaRPr lang="en-US"/>
        </a:p>
      </dgm:t>
    </dgm:pt>
    <dgm:pt modelId="{916A817B-AE26-4627-9D7B-E80C4546B0B5}" type="sibTrans" cxnId="{4E12CC42-D22B-4E58-9E48-B23789244903}">
      <dgm:prSet/>
      <dgm:spPr/>
      <dgm:t>
        <a:bodyPr/>
        <a:lstStyle/>
        <a:p>
          <a:endParaRPr lang="en-US"/>
        </a:p>
      </dgm:t>
    </dgm:pt>
    <dgm:pt modelId="{0CDC1FE3-B1E8-4D50-B975-E051F5B0BB82}">
      <dgm:prSet/>
      <dgm:spPr/>
      <dgm:t>
        <a:bodyPr/>
        <a:lstStyle/>
        <a:p>
          <a:pPr>
            <a:lnSpc>
              <a:spcPct val="100000"/>
            </a:lnSpc>
          </a:pPr>
          <a:r>
            <a:rPr lang="en-IN"/>
            <a:t>The columns were skewed due to presence of outliers which we handled through winsorization technique.</a:t>
          </a:r>
          <a:endParaRPr lang="en-US"/>
        </a:p>
      </dgm:t>
    </dgm:pt>
    <dgm:pt modelId="{3D4E5B31-988A-4984-B2FD-E0E4364E8100}" type="parTrans" cxnId="{66447022-8424-4206-9B7E-4F18BD39F7A4}">
      <dgm:prSet/>
      <dgm:spPr/>
      <dgm:t>
        <a:bodyPr/>
        <a:lstStyle/>
        <a:p>
          <a:endParaRPr lang="en-US"/>
        </a:p>
      </dgm:t>
    </dgm:pt>
    <dgm:pt modelId="{697F5DC0-F9DE-49B5-82E3-36011107D8C1}" type="sibTrans" cxnId="{66447022-8424-4206-9B7E-4F18BD39F7A4}">
      <dgm:prSet/>
      <dgm:spPr/>
      <dgm:t>
        <a:bodyPr/>
        <a:lstStyle/>
        <a:p>
          <a:endParaRPr lang="en-US"/>
        </a:p>
      </dgm:t>
    </dgm:pt>
    <dgm:pt modelId="{1F8FCB36-4CAD-4107-809F-B9482FFBCD6C}" type="pres">
      <dgm:prSet presAssocID="{68404835-60EC-4052-B4C1-99DBA22DD356}" presName="root" presStyleCnt="0">
        <dgm:presLayoutVars>
          <dgm:dir/>
          <dgm:resizeHandles val="exact"/>
        </dgm:presLayoutVars>
      </dgm:prSet>
      <dgm:spPr/>
    </dgm:pt>
    <dgm:pt modelId="{C5EBAD43-273B-46E7-9255-6C333D513254}" type="pres">
      <dgm:prSet presAssocID="{CCB1D7D1-B2B2-4979-B11D-734ACB486645}" presName="compNode" presStyleCnt="0"/>
      <dgm:spPr/>
    </dgm:pt>
    <dgm:pt modelId="{32F32752-802F-4892-A467-2DC11CCE2B11}" type="pres">
      <dgm:prSet presAssocID="{CCB1D7D1-B2B2-4979-B11D-734ACB486645}" presName="bgRect" presStyleLbl="bgShp" presStyleIdx="0" presStyleCnt="3"/>
      <dgm:spPr/>
    </dgm:pt>
    <dgm:pt modelId="{5A4776B9-3835-4487-9C16-02A6452D57EB}" type="pres">
      <dgm:prSet presAssocID="{CCB1D7D1-B2B2-4979-B11D-734ACB48664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ble"/>
        </a:ext>
      </dgm:extLst>
    </dgm:pt>
    <dgm:pt modelId="{F446A844-D6A5-4475-88BD-D7F9AC4E8E24}" type="pres">
      <dgm:prSet presAssocID="{CCB1D7D1-B2B2-4979-B11D-734ACB486645}" presName="spaceRect" presStyleCnt="0"/>
      <dgm:spPr/>
    </dgm:pt>
    <dgm:pt modelId="{B0FF7AFE-B886-4BC8-96F2-35320D164EEE}" type="pres">
      <dgm:prSet presAssocID="{CCB1D7D1-B2B2-4979-B11D-734ACB486645}" presName="parTx" presStyleLbl="revTx" presStyleIdx="0" presStyleCnt="3">
        <dgm:presLayoutVars>
          <dgm:chMax val="0"/>
          <dgm:chPref val="0"/>
        </dgm:presLayoutVars>
      </dgm:prSet>
      <dgm:spPr/>
    </dgm:pt>
    <dgm:pt modelId="{07902992-874A-4B35-9624-8B998B11766C}" type="pres">
      <dgm:prSet presAssocID="{72FC0EE7-5C6D-4CC8-A287-0E004F8D8902}" presName="sibTrans" presStyleCnt="0"/>
      <dgm:spPr/>
    </dgm:pt>
    <dgm:pt modelId="{1008A1C5-5250-4778-99C0-7CC3395545EA}" type="pres">
      <dgm:prSet presAssocID="{28A3C12E-A66F-4131-B559-EA362D2B815B}" presName="compNode" presStyleCnt="0"/>
      <dgm:spPr/>
    </dgm:pt>
    <dgm:pt modelId="{2393400B-56DF-41FC-84EC-C7AFA465CC31}" type="pres">
      <dgm:prSet presAssocID="{28A3C12E-A66F-4131-B559-EA362D2B815B}" presName="bgRect" presStyleLbl="bgShp" presStyleIdx="1" presStyleCnt="3"/>
      <dgm:spPr/>
    </dgm:pt>
    <dgm:pt modelId="{2312F138-6587-47B5-8F48-633378DEC673}" type="pres">
      <dgm:prSet presAssocID="{28A3C12E-A66F-4131-B559-EA362D2B815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76247AC0-0B2B-449E-B4B0-8ACB52B150A2}" type="pres">
      <dgm:prSet presAssocID="{28A3C12E-A66F-4131-B559-EA362D2B815B}" presName="spaceRect" presStyleCnt="0"/>
      <dgm:spPr/>
    </dgm:pt>
    <dgm:pt modelId="{EF13F6F8-ED4B-4C20-96CA-42666F5F9290}" type="pres">
      <dgm:prSet presAssocID="{28A3C12E-A66F-4131-B559-EA362D2B815B}" presName="parTx" presStyleLbl="revTx" presStyleIdx="1" presStyleCnt="3">
        <dgm:presLayoutVars>
          <dgm:chMax val="0"/>
          <dgm:chPref val="0"/>
        </dgm:presLayoutVars>
      </dgm:prSet>
      <dgm:spPr/>
    </dgm:pt>
    <dgm:pt modelId="{3DC83B77-4429-44CC-8BCB-25C797799E7D}" type="pres">
      <dgm:prSet presAssocID="{916A817B-AE26-4627-9D7B-E80C4546B0B5}" presName="sibTrans" presStyleCnt="0"/>
      <dgm:spPr/>
    </dgm:pt>
    <dgm:pt modelId="{0F3BFD14-4FDA-46EC-B510-6AC25FE36D78}" type="pres">
      <dgm:prSet presAssocID="{0CDC1FE3-B1E8-4D50-B975-E051F5B0BB82}" presName="compNode" presStyleCnt="0"/>
      <dgm:spPr/>
    </dgm:pt>
    <dgm:pt modelId="{336D5C88-BBD6-4C3A-B98C-6F68E6002D77}" type="pres">
      <dgm:prSet presAssocID="{0CDC1FE3-B1E8-4D50-B975-E051F5B0BB82}" presName="bgRect" presStyleLbl="bgShp" presStyleIdx="2" presStyleCnt="3"/>
      <dgm:spPr/>
    </dgm:pt>
    <dgm:pt modelId="{72C50480-5B05-4432-9F46-A8645CA91CFA}" type="pres">
      <dgm:prSet presAssocID="{0CDC1FE3-B1E8-4D50-B975-E051F5B0BB8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esentation with Pie Chart"/>
        </a:ext>
      </dgm:extLst>
    </dgm:pt>
    <dgm:pt modelId="{02724E62-3642-43D1-984D-FEF94E9DD0AA}" type="pres">
      <dgm:prSet presAssocID="{0CDC1FE3-B1E8-4D50-B975-E051F5B0BB82}" presName="spaceRect" presStyleCnt="0"/>
      <dgm:spPr/>
    </dgm:pt>
    <dgm:pt modelId="{7EEA3CB8-792A-43DA-B437-94C16DF33E93}" type="pres">
      <dgm:prSet presAssocID="{0CDC1FE3-B1E8-4D50-B975-E051F5B0BB82}" presName="parTx" presStyleLbl="revTx" presStyleIdx="2" presStyleCnt="3">
        <dgm:presLayoutVars>
          <dgm:chMax val="0"/>
          <dgm:chPref val="0"/>
        </dgm:presLayoutVars>
      </dgm:prSet>
      <dgm:spPr/>
    </dgm:pt>
  </dgm:ptLst>
  <dgm:cxnLst>
    <dgm:cxn modelId="{66447022-8424-4206-9B7E-4F18BD39F7A4}" srcId="{68404835-60EC-4052-B4C1-99DBA22DD356}" destId="{0CDC1FE3-B1E8-4D50-B975-E051F5B0BB82}" srcOrd="2" destOrd="0" parTransId="{3D4E5B31-988A-4984-B2FD-E0E4364E8100}" sibTransId="{697F5DC0-F9DE-49B5-82E3-36011107D8C1}"/>
    <dgm:cxn modelId="{6D913035-925A-4109-9F7B-DA0134CFB9DC}" srcId="{68404835-60EC-4052-B4C1-99DBA22DD356}" destId="{CCB1D7D1-B2B2-4979-B11D-734ACB486645}" srcOrd="0" destOrd="0" parTransId="{DF834690-0C71-4CCC-8A95-C422FC764ED4}" sibTransId="{72FC0EE7-5C6D-4CC8-A287-0E004F8D8902}"/>
    <dgm:cxn modelId="{4E12CC42-D22B-4E58-9E48-B23789244903}" srcId="{68404835-60EC-4052-B4C1-99DBA22DD356}" destId="{28A3C12E-A66F-4131-B559-EA362D2B815B}" srcOrd="1" destOrd="0" parTransId="{1E4BE23C-BD9E-449A-A31B-5F4C53ABAE35}" sibTransId="{916A817B-AE26-4627-9D7B-E80C4546B0B5}"/>
    <dgm:cxn modelId="{C5A134A0-AEE6-4FB2-B288-DFFBAA05346D}" type="presOf" srcId="{CCB1D7D1-B2B2-4979-B11D-734ACB486645}" destId="{B0FF7AFE-B886-4BC8-96F2-35320D164EEE}" srcOrd="0" destOrd="0" presId="urn:microsoft.com/office/officeart/2018/2/layout/IconVerticalSolidList"/>
    <dgm:cxn modelId="{90592EC2-65F0-4154-B199-2DDC4DEE6BB5}" type="presOf" srcId="{0CDC1FE3-B1E8-4D50-B975-E051F5B0BB82}" destId="{7EEA3CB8-792A-43DA-B437-94C16DF33E93}" srcOrd="0" destOrd="0" presId="urn:microsoft.com/office/officeart/2018/2/layout/IconVerticalSolidList"/>
    <dgm:cxn modelId="{D57DB1C8-FF91-44F4-809C-95ECF774E8E4}" type="presOf" srcId="{68404835-60EC-4052-B4C1-99DBA22DD356}" destId="{1F8FCB36-4CAD-4107-809F-B9482FFBCD6C}" srcOrd="0" destOrd="0" presId="urn:microsoft.com/office/officeart/2018/2/layout/IconVerticalSolidList"/>
    <dgm:cxn modelId="{82336CDA-1AC4-45C1-BBC1-5BF511167737}" type="presOf" srcId="{28A3C12E-A66F-4131-B559-EA362D2B815B}" destId="{EF13F6F8-ED4B-4C20-96CA-42666F5F9290}" srcOrd="0" destOrd="0" presId="urn:microsoft.com/office/officeart/2018/2/layout/IconVerticalSolidList"/>
    <dgm:cxn modelId="{71104CC7-F6C1-4C77-9BED-6DE2923869E8}" type="presParOf" srcId="{1F8FCB36-4CAD-4107-809F-B9482FFBCD6C}" destId="{C5EBAD43-273B-46E7-9255-6C333D513254}" srcOrd="0" destOrd="0" presId="urn:microsoft.com/office/officeart/2018/2/layout/IconVerticalSolidList"/>
    <dgm:cxn modelId="{F012FBDB-AAAA-4507-B349-B7B20D5141AD}" type="presParOf" srcId="{C5EBAD43-273B-46E7-9255-6C333D513254}" destId="{32F32752-802F-4892-A467-2DC11CCE2B11}" srcOrd="0" destOrd="0" presId="urn:microsoft.com/office/officeart/2018/2/layout/IconVerticalSolidList"/>
    <dgm:cxn modelId="{DD9429EC-1C61-4F34-83F9-188B6ED58400}" type="presParOf" srcId="{C5EBAD43-273B-46E7-9255-6C333D513254}" destId="{5A4776B9-3835-4487-9C16-02A6452D57EB}" srcOrd="1" destOrd="0" presId="urn:microsoft.com/office/officeart/2018/2/layout/IconVerticalSolidList"/>
    <dgm:cxn modelId="{6AEB8127-664F-430B-98E8-D0CB13F099BC}" type="presParOf" srcId="{C5EBAD43-273B-46E7-9255-6C333D513254}" destId="{F446A844-D6A5-4475-88BD-D7F9AC4E8E24}" srcOrd="2" destOrd="0" presId="urn:microsoft.com/office/officeart/2018/2/layout/IconVerticalSolidList"/>
    <dgm:cxn modelId="{3F13E27B-85BC-452F-9780-92F377DE2CD8}" type="presParOf" srcId="{C5EBAD43-273B-46E7-9255-6C333D513254}" destId="{B0FF7AFE-B886-4BC8-96F2-35320D164EEE}" srcOrd="3" destOrd="0" presId="urn:microsoft.com/office/officeart/2018/2/layout/IconVerticalSolidList"/>
    <dgm:cxn modelId="{26A8637E-288E-4936-9063-31234F5642AD}" type="presParOf" srcId="{1F8FCB36-4CAD-4107-809F-B9482FFBCD6C}" destId="{07902992-874A-4B35-9624-8B998B11766C}" srcOrd="1" destOrd="0" presId="urn:microsoft.com/office/officeart/2018/2/layout/IconVerticalSolidList"/>
    <dgm:cxn modelId="{16888481-55CB-4D98-849E-CA9AE29A93C8}" type="presParOf" srcId="{1F8FCB36-4CAD-4107-809F-B9482FFBCD6C}" destId="{1008A1C5-5250-4778-99C0-7CC3395545EA}" srcOrd="2" destOrd="0" presId="urn:microsoft.com/office/officeart/2018/2/layout/IconVerticalSolidList"/>
    <dgm:cxn modelId="{EB526E96-26F5-4F7D-9BB4-BD3DBF3CCDA3}" type="presParOf" srcId="{1008A1C5-5250-4778-99C0-7CC3395545EA}" destId="{2393400B-56DF-41FC-84EC-C7AFA465CC31}" srcOrd="0" destOrd="0" presId="urn:microsoft.com/office/officeart/2018/2/layout/IconVerticalSolidList"/>
    <dgm:cxn modelId="{4844D365-F21D-4C3F-A6B3-7EAA9518224F}" type="presParOf" srcId="{1008A1C5-5250-4778-99C0-7CC3395545EA}" destId="{2312F138-6587-47B5-8F48-633378DEC673}" srcOrd="1" destOrd="0" presId="urn:microsoft.com/office/officeart/2018/2/layout/IconVerticalSolidList"/>
    <dgm:cxn modelId="{A78A9C76-B3DE-44E6-B040-2C3310A18D84}" type="presParOf" srcId="{1008A1C5-5250-4778-99C0-7CC3395545EA}" destId="{76247AC0-0B2B-449E-B4B0-8ACB52B150A2}" srcOrd="2" destOrd="0" presId="urn:microsoft.com/office/officeart/2018/2/layout/IconVerticalSolidList"/>
    <dgm:cxn modelId="{38F6584F-528D-4139-8DFA-A8B91BA586D0}" type="presParOf" srcId="{1008A1C5-5250-4778-99C0-7CC3395545EA}" destId="{EF13F6F8-ED4B-4C20-96CA-42666F5F9290}" srcOrd="3" destOrd="0" presId="urn:microsoft.com/office/officeart/2018/2/layout/IconVerticalSolidList"/>
    <dgm:cxn modelId="{4C9FC927-F1F1-4CEE-A1E4-CEB4CB4D950D}" type="presParOf" srcId="{1F8FCB36-4CAD-4107-809F-B9482FFBCD6C}" destId="{3DC83B77-4429-44CC-8BCB-25C797799E7D}" srcOrd="3" destOrd="0" presId="urn:microsoft.com/office/officeart/2018/2/layout/IconVerticalSolidList"/>
    <dgm:cxn modelId="{8E35E9A4-D555-4D78-B13D-2A6D2E673635}" type="presParOf" srcId="{1F8FCB36-4CAD-4107-809F-B9482FFBCD6C}" destId="{0F3BFD14-4FDA-46EC-B510-6AC25FE36D78}" srcOrd="4" destOrd="0" presId="urn:microsoft.com/office/officeart/2018/2/layout/IconVerticalSolidList"/>
    <dgm:cxn modelId="{12D09E7D-AE4C-4635-9031-008A36DD1A44}" type="presParOf" srcId="{0F3BFD14-4FDA-46EC-B510-6AC25FE36D78}" destId="{336D5C88-BBD6-4C3A-B98C-6F68E6002D77}" srcOrd="0" destOrd="0" presId="urn:microsoft.com/office/officeart/2018/2/layout/IconVerticalSolidList"/>
    <dgm:cxn modelId="{AACADEF5-DF18-46F3-9CAA-D16671201B49}" type="presParOf" srcId="{0F3BFD14-4FDA-46EC-B510-6AC25FE36D78}" destId="{72C50480-5B05-4432-9F46-A8645CA91CFA}" srcOrd="1" destOrd="0" presId="urn:microsoft.com/office/officeart/2018/2/layout/IconVerticalSolidList"/>
    <dgm:cxn modelId="{698F1728-6597-43AB-B867-A5EAC473BDB1}" type="presParOf" srcId="{0F3BFD14-4FDA-46EC-B510-6AC25FE36D78}" destId="{02724E62-3642-43D1-984D-FEF94E9DD0AA}" srcOrd="2" destOrd="0" presId="urn:microsoft.com/office/officeart/2018/2/layout/IconVerticalSolidList"/>
    <dgm:cxn modelId="{09AC6BD4-C1BA-456B-B224-095D06703DF2}" type="presParOf" srcId="{0F3BFD14-4FDA-46EC-B510-6AC25FE36D78}" destId="{7EEA3CB8-792A-43DA-B437-94C16DF33E9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A6637D-3E4C-4C82-93C2-E7E5F983059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AFBD180-7B4F-4819-898D-B30790A528BC}">
      <dgm:prSet/>
      <dgm:spPr/>
      <dgm:t>
        <a:bodyPr/>
        <a:lstStyle/>
        <a:p>
          <a:pPr>
            <a:lnSpc>
              <a:spcPct val="100000"/>
            </a:lnSpc>
          </a:pPr>
          <a:r>
            <a:rPr lang="en-IN" dirty="0"/>
            <a:t>We understand the importance of communication and how it effects a person’s life and lack of communication can cause lot of uncertain problems, so we want to work in order to bridge this gap between people.</a:t>
          </a:r>
          <a:endParaRPr lang="en-US" dirty="0"/>
        </a:p>
      </dgm:t>
    </dgm:pt>
    <dgm:pt modelId="{FC8FBC14-B8C1-4A03-95C6-829A83F2AB39}" type="parTrans" cxnId="{66D44A72-F714-43AD-BA64-2F2ECEF69E16}">
      <dgm:prSet/>
      <dgm:spPr/>
      <dgm:t>
        <a:bodyPr/>
        <a:lstStyle/>
        <a:p>
          <a:endParaRPr lang="en-US"/>
        </a:p>
      </dgm:t>
    </dgm:pt>
    <dgm:pt modelId="{D6E2F578-B899-4973-9DCB-5B8C5B860B16}" type="sibTrans" cxnId="{66D44A72-F714-43AD-BA64-2F2ECEF69E16}">
      <dgm:prSet/>
      <dgm:spPr/>
      <dgm:t>
        <a:bodyPr/>
        <a:lstStyle/>
        <a:p>
          <a:endParaRPr lang="en-US"/>
        </a:p>
      </dgm:t>
    </dgm:pt>
    <dgm:pt modelId="{C77F42D9-2C0B-4770-AFD4-7D9E2DC37E61}">
      <dgm:prSet/>
      <dgm:spPr/>
      <dgm:t>
        <a:bodyPr/>
        <a:lstStyle/>
        <a:p>
          <a:pPr>
            <a:lnSpc>
              <a:spcPct val="100000"/>
            </a:lnSpc>
          </a:pPr>
          <a:r>
            <a:rPr lang="en-US"/>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a:t>
          </a:r>
        </a:p>
      </dgm:t>
    </dgm:pt>
    <dgm:pt modelId="{73139044-6243-4AA9-A766-978A64275BD3}" type="parTrans" cxnId="{FAF2CA05-9F3F-4F39-B604-B78BE7783618}">
      <dgm:prSet/>
      <dgm:spPr/>
      <dgm:t>
        <a:bodyPr/>
        <a:lstStyle/>
        <a:p>
          <a:endParaRPr lang="en-US"/>
        </a:p>
      </dgm:t>
    </dgm:pt>
    <dgm:pt modelId="{04873106-3EEF-4002-A7F8-84D09DBBEC75}" type="sibTrans" cxnId="{FAF2CA05-9F3F-4F39-B604-B78BE7783618}">
      <dgm:prSet/>
      <dgm:spPr/>
      <dgm:t>
        <a:bodyPr/>
        <a:lstStyle/>
        <a:p>
          <a:endParaRPr lang="en-US"/>
        </a:p>
      </dgm:t>
    </dgm:pt>
    <dgm:pt modelId="{9F3B8852-EA61-4EDC-912D-A9C118178667}" type="pres">
      <dgm:prSet presAssocID="{48A6637D-3E4C-4C82-93C2-E7E5F9830595}" presName="root" presStyleCnt="0">
        <dgm:presLayoutVars>
          <dgm:dir/>
          <dgm:resizeHandles val="exact"/>
        </dgm:presLayoutVars>
      </dgm:prSet>
      <dgm:spPr/>
    </dgm:pt>
    <dgm:pt modelId="{D130D3B0-F035-4FD2-935A-2852BF8293A5}" type="pres">
      <dgm:prSet presAssocID="{6AFBD180-7B4F-4819-898D-B30790A528BC}" presName="compNode" presStyleCnt="0"/>
      <dgm:spPr/>
    </dgm:pt>
    <dgm:pt modelId="{584F2C9F-B357-45CA-BDC4-025455A39992}" type="pres">
      <dgm:prSet presAssocID="{6AFBD180-7B4F-4819-898D-B30790A528BC}" presName="bgRect" presStyleLbl="bgShp" presStyleIdx="0" presStyleCnt="2"/>
      <dgm:spPr/>
    </dgm:pt>
    <dgm:pt modelId="{F26BFCC6-3F0A-49A6-8827-D47E327F86F5}" type="pres">
      <dgm:prSet presAssocID="{6AFBD180-7B4F-4819-898D-B30790A528B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at"/>
        </a:ext>
      </dgm:extLst>
    </dgm:pt>
    <dgm:pt modelId="{22515DA5-5D68-481D-9767-122DAFD7C5E9}" type="pres">
      <dgm:prSet presAssocID="{6AFBD180-7B4F-4819-898D-B30790A528BC}" presName="spaceRect" presStyleCnt="0"/>
      <dgm:spPr/>
    </dgm:pt>
    <dgm:pt modelId="{349FF1BA-C2E8-4993-BA63-26F2C095E5E4}" type="pres">
      <dgm:prSet presAssocID="{6AFBD180-7B4F-4819-898D-B30790A528BC}" presName="parTx" presStyleLbl="revTx" presStyleIdx="0" presStyleCnt="2">
        <dgm:presLayoutVars>
          <dgm:chMax val="0"/>
          <dgm:chPref val="0"/>
        </dgm:presLayoutVars>
      </dgm:prSet>
      <dgm:spPr/>
    </dgm:pt>
    <dgm:pt modelId="{0110AC2A-9FAC-414B-A102-7EA6B803B209}" type="pres">
      <dgm:prSet presAssocID="{D6E2F578-B899-4973-9DCB-5B8C5B860B16}" presName="sibTrans" presStyleCnt="0"/>
      <dgm:spPr/>
    </dgm:pt>
    <dgm:pt modelId="{B9DABDD8-98C3-414F-B37A-34FEAE4ACBB5}" type="pres">
      <dgm:prSet presAssocID="{C77F42D9-2C0B-4770-AFD4-7D9E2DC37E61}" presName="compNode" presStyleCnt="0"/>
      <dgm:spPr/>
    </dgm:pt>
    <dgm:pt modelId="{8DCB9850-F751-4DA0-AF42-0EB9458EEE33}" type="pres">
      <dgm:prSet presAssocID="{C77F42D9-2C0B-4770-AFD4-7D9E2DC37E61}" presName="bgRect" presStyleLbl="bgShp" presStyleIdx="1" presStyleCnt="2"/>
      <dgm:spPr/>
    </dgm:pt>
    <dgm:pt modelId="{DA0A02C2-9635-450D-84FE-41B691D145C1}" type="pres">
      <dgm:prSet presAssocID="{C77F42D9-2C0B-4770-AFD4-7D9E2DC37E6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492D5820-86FE-4AF0-A791-6C8C2C322491}" type="pres">
      <dgm:prSet presAssocID="{C77F42D9-2C0B-4770-AFD4-7D9E2DC37E61}" presName="spaceRect" presStyleCnt="0"/>
      <dgm:spPr/>
    </dgm:pt>
    <dgm:pt modelId="{E2BD7DAA-B386-4153-B92E-8EF7AF354F18}" type="pres">
      <dgm:prSet presAssocID="{C77F42D9-2C0B-4770-AFD4-7D9E2DC37E61}" presName="parTx" presStyleLbl="revTx" presStyleIdx="1" presStyleCnt="2">
        <dgm:presLayoutVars>
          <dgm:chMax val="0"/>
          <dgm:chPref val="0"/>
        </dgm:presLayoutVars>
      </dgm:prSet>
      <dgm:spPr/>
    </dgm:pt>
  </dgm:ptLst>
  <dgm:cxnLst>
    <dgm:cxn modelId="{FAF2CA05-9F3F-4F39-B604-B78BE7783618}" srcId="{48A6637D-3E4C-4C82-93C2-E7E5F9830595}" destId="{C77F42D9-2C0B-4770-AFD4-7D9E2DC37E61}" srcOrd="1" destOrd="0" parTransId="{73139044-6243-4AA9-A766-978A64275BD3}" sibTransId="{04873106-3EEF-4002-A7F8-84D09DBBEC75}"/>
    <dgm:cxn modelId="{66D44A72-F714-43AD-BA64-2F2ECEF69E16}" srcId="{48A6637D-3E4C-4C82-93C2-E7E5F9830595}" destId="{6AFBD180-7B4F-4819-898D-B30790A528BC}" srcOrd="0" destOrd="0" parTransId="{FC8FBC14-B8C1-4A03-95C6-829A83F2AB39}" sibTransId="{D6E2F578-B899-4973-9DCB-5B8C5B860B16}"/>
    <dgm:cxn modelId="{C7C9BDAE-B7B8-4EAE-A233-EC6376BF7786}" type="presOf" srcId="{C77F42D9-2C0B-4770-AFD4-7D9E2DC37E61}" destId="{E2BD7DAA-B386-4153-B92E-8EF7AF354F18}" srcOrd="0" destOrd="0" presId="urn:microsoft.com/office/officeart/2018/2/layout/IconVerticalSolidList"/>
    <dgm:cxn modelId="{6BD270BC-E5CF-4ACE-A17C-3E3F46F77951}" type="presOf" srcId="{6AFBD180-7B4F-4819-898D-B30790A528BC}" destId="{349FF1BA-C2E8-4993-BA63-26F2C095E5E4}" srcOrd="0" destOrd="0" presId="urn:microsoft.com/office/officeart/2018/2/layout/IconVerticalSolidList"/>
    <dgm:cxn modelId="{D1BFC3C1-8E79-4DB3-A5D8-67993BF9EE34}" type="presOf" srcId="{48A6637D-3E4C-4C82-93C2-E7E5F9830595}" destId="{9F3B8852-EA61-4EDC-912D-A9C118178667}" srcOrd="0" destOrd="0" presId="urn:microsoft.com/office/officeart/2018/2/layout/IconVerticalSolidList"/>
    <dgm:cxn modelId="{481A32C3-30F4-4BFF-9E4F-E349733F9B47}" type="presParOf" srcId="{9F3B8852-EA61-4EDC-912D-A9C118178667}" destId="{D130D3B0-F035-4FD2-935A-2852BF8293A5}" srcOrd="0" destOrd="0" presId="urn:microsoft.com/office/officeart/2018/2/layout/IconVerticalSolidList"/>
    <dgm:cxn modelId="{AAE5913C-243F-48B4-8976-C437823D0EF8}" type="presParOf" srcId="{D130D3B0-F035-4FD2-935A-2852BF8293A5}" destId="{584F2C9F-B357-45CA-BDC4-025455A39992}" srcOrd="0" destOrd="0" presId="urn:microsoft.com/office/officeart/2018/2/layout/IconVerticalSolidList"/>
    <dgm:cxn modelId="{5A6D6016-7D68-46F1-8182-A37D5FF1656D}" type="presParOf" srcId="{D130D3B0-F035-4FD2-935A-2852BF8293A5}" destId="{F26BFCC6-3F0A-49A6-8827-D47E327F86F5}" srcOrd="1" destOrd="0" presId="urn:microsoft.com/office/officeart/2018/2/layout/IconVerticalSolidList"/>
    <dgm:cxn modelId="{8A66CF74-530B-4123-91D7-B68DEC55D253}" type="presParOf" srcId="{D130D3B0-F035-4FD2-935A-2852BF8293A5}" destId="{22515DA5-5D68-481D-9767-122DAFD7C5E9}" srcOrd="2" destOrd="0" presId="urn:microsoft.com/office/officeart/2018/2/layout/IconVerticalSolidList"/>
    <dgm:cxn modelId="{DAC99FEE-38B1-4B2C-AEF1-B8B0F2AF6722}" type="presParOf" srcId="{D130D3B0-F035-4FD2-935A-2852BF8293A5}" destId="{349FF1BA-C2E8-4993-BA63-26F2C095E5E4}" srcOrd="3" destOrd="0" presId="urn:microsoft.com/office/officeart/2018/2/layout/IconVerticalSolidList"/>
    <dgm:cxn modelId="{4E3F8117-2530-4620-9087-F4EE655285B7}" type="presParOf" srcId="{9F3B8852-EA61-4EDC-912D-A9C118178667}" destId="{0110AC2A-9FAC-414B-A102-7EA6B803B209}" srcOrd="1" destOrd="0" presId="urn:microsoft.com/office/officeart/2018/2/layout/IconVerticalSolidList"/>
    <dgm:cxn modelId="{04AC66A3-2F71-431B-8B58-583D33BCE2A6}" type="presParOf" srcId="{9F3B8852-EA61-4EDC-912D-A9C118178667}" destId="{B9DABDD8-98C3-414F-B37A-34FEAE4ACBB5}" srcOrd="2" destOrd="0" presId="urn:microsoft.com/office/officeart/2018/2/layout/IconVerticalSolidList"/>
    <dgm:cxn modelId="{971B41F9-DE76-4EB1-ACE1-8416769E35D4}" type="presParOf" srcId="{B9DABDD8-98C3-414F-B37A-34FEAE4ACBB5}" destId="{8DCB9850-F751-4DA0-AF42-0EB9458EEE33}" srcOrd="0" destOrd="0" presId="urn:microsoft.com/office/officeart/2018/2/layout/IconVerticalSolidList"/>
    <dgm:cxn modelId="{90DB84CF-6DAC-4FDD-8CD3-AC678A976514}" type="presParOf" srcId="{B9DABDD8-98C3-414F-B37A-34FEAE4ACBB5}" destId="{DA0A02C2-9635-450D-84FE-41B691D145C1}" srcOrd="1" destOrd="0" presId="urn:microsoft.com/office/officeart/2018/2/layout/IconVerticalSolidList"/>
    <dgm:cxn modelId="{0991DAA5-4998-4FA3-AF3E-F665E01BC50C}" type="presParOf" srcId="{B9DABDD8-98C3-414F-B37A-34FEAE4ACBB5}" destId="{492D5820-86FE-4AF0-A791-6C8C2C322491}" srcOrd="2" destOrd="0" presId="urn:microsoft.com/office/officeart/2018/2/layout/IconVerticalSolidList"/>
    <dgm:cxn modelId="{3BB718E3-9A4C-443E-92B7-D56D602EF26D}" type="presParOf" srcId="{B9DABDD8-98C3-414F-B37A-34FEAE4ACBB5}" destId="{E2BD7DAA-B386-4153-B92E-8EF7AF354F1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601FA44-842C-4815-95FB-9A5D412DD02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6B3E6AB-D191-4161-B7C3-F8B3C7D06DC2}">
      <dgm:prSet/>
      <dgm:spPr/>
      <dgm:t>
        <a:bodyPr/>
        <a:lstStyle/>
        <a:p>
          <a:r>
            <a:rPr lang="en-IN"/>
            <a:t>From this statistical analysis we make some of the interpretations that,</a:t>
          </a:r>
          <a:r>
            <a:rPr lang="en-US"/>
            <a:t> </a:t>
          </a:r>
        </a:p>
      </dgm:t>
    </dgm:pt>
    <dgm:pt modelId="{E52361E0-1D4D-4D40-99C5-111E3C4C4BB1}" type="parTrans" cxnId="{0A3DCF06-6EBD-44A4-8C78-755ED2377860}">
      <dgm:prSet/>
      <dgm:spPr/>
      <dgm:t>
        <a:bodyPr/>
        <a:lstStyle/>
        <a:p>
          <a:endParaRPr lang="en-US"/>
        </a:p>
      </dgm:t>
    </dgm:pt>
    <dgm:pt modelId="{8D1DC070-69E7-4A1C-9193-430A0786DF11}" type="sibTrans" cxnId="{0A3DCF06-6EBD-44A4-8C78-755ED2377860}">
      <dgm:prSet/>
      <dgm:spPr/>
      <dgm:t>
        <a:bodyPr/>
        <a:lstStyle/>
        <a:p>
          <a:endParaRPr lang="en-US"/>
        </a:p>
      </dgm:t>
    </dgm:pt>
    <dgm:pt modelId="{2035B3C7-B796-427F-8A4A-231658394B4A}">
      <dgm:prSet/>
      <dgm:spPr/>
      <dgm:t>
        <a:bodyPr/>
        <a:lstStyle/>
        <a:p>
          <a:r>
            <a:rPr lang="en-IN"/>
            <a:t>1. Maximum standard deviation is observed in aon column.</a:t>
          </a:r>
          <a:r>
            <a:rPr lang="en-US"/>
            <a:t> </a:t>
          </a:r>
        </a:p>
      </dgm:t>
    </dgm:pt>
    <dgm:pt modelId="{46B597F3-E7DD-4537-B0DD-9088666A0E94}" type="parTrans" cxnId="{846EB99B-10C8-4A0C-A6AA-BD66C1ED33F3}">
      <dgm:prSet/>
      <dgm:spPr/>
      <dgm:t>
        <a:bodyPr/>
        <a:lstStyle/>
        <a:p>
          <a:endParaRPr lang="en-US"/>
        </a:p>
      </dgm:t>
    </dgm:pt>
    <dgm:pt modelId="{E162FC4E-B42C-4724-9F9F-8BA4DF81D236}" type="sibTrans" cxnId="{846EB99B-10C8-4A0C-A6AA-BD66C1ED33F3}">
      <dgm:prSet/>
      <dgm:spPr/>
      <dgm:t>
        <a:bodyPr/>
        <a:lstStyle/>
        <a:p>
          <a:endParaRPr lang="en-US"/>
        </a:p>
      </dgm:t>
    </dgm:pt>
    <dgm:pt modelId="{3BDAC73A-662F-490A-A12E-6FB161ACA6C6}">
      <dgm:prSet/>
      <dgm:spPr/>
      <dgm:t>
        <a:bodyPr/>
        <a:lstStyle/>
        <a:p>
          <a:r>
            <a:rPr lang="en-IN"/>
            <a:t>2. In the columns aon, daily_decr30, daily_decr90,  rental90, last_rech_date_ma, last_rech_date_da, maxamnt_loans30, cnt_loans90, amnt_loans90, rental30 mean is considerably greater than median so the columns are positively skewed.</a:t>
          </a:r>
          <a:r>
            <a:rPr lang="en-US"/>
            <a:t> </a:t>
          </a:r>
        </a:p>
      </dgm:t>
    </dgm:pt>
    <dgm:pt modelId="{B9547B3E-8FA9-45B5-AE8D-9CFFEFB30B7D}" type="parTrans" cxnId="{832FA363-F881-4D61-9B10-0B96CEC9DCA9}">
      <dgm:prSet/>
      <dgm:spPr/>
      <dgm:t>
        <a:bodyPr/>
        <a:lstStyle/>
        <a:p>
          <a:endParaRPr lang="en-US"/>
        </a:p>
      </dgm:t>
    </dgm:pt>
    <dgm:pt modelId="{57C40313-C016-43C3-A9A3-E63436FB1BBD}" type="sibTrans" cxnId="{832FA363-F881-4D61-9B10-0B96CEC9DCA9}">
      <dgm:prSet/>
      <dgm:spPr/>
      <dgm:t>
        <a:bodyPr/>
        <a:lstStyle/>
        <a:p>
          <a:endParaRPr lang="en-US"/>
        </a:p>
      </dgm:t>
    </dgm:pt>
    <dgm:pt modelId="{E788AF16-3604-4A47-A64D-F3E93E95B285}">
      <dgm:prSet/>
      <dgm:spPr/>
      <dgm:t>
        <a:bodyPr/>
        <a:lstStyle/>
        <a:p>
          <a:r>
            <a:rPr lang="en-IN"/>
            <a:t>3. In the columns label, month median is greater than mean so the columns are negatively skewed.</a:t>
          </a:r>
          <a:r>
            <a:rPr lang="en-US"/>
            <a:t> </a:t>
          </a:r>
        </a:p>
      </dgm:t>
    </dgm:pt>
    <dgm:pt modelId="{2832B288-1996-4506-985B-5564ED4B4367}" type="parTrans" cxnId="{C85771E3-D7D8-40AA-A36A-237C92CCDB4D}">
      <dgm:prSet/>
      <dgm:spPr/>
      <dgm:t>
        <a:bodyPr/>
        <a:lstStyle/>
        <a:p>
          <a:endParaRPr lang="en-US"/>
        </a:p>
      </dgm:t>
    </dgm:pt>
    <dgm:pt modelId="{7F65939F-123E-4F0F-B56B-5F95B40789B3}" type="sibTrans" cxnId="{C85771E3-D7D8-40AA-A36A-237C92CCDB4D}">
      <dgm:prSet/>
      <dgm:spPr/>
      <dgm:t>
        <a:bodyPr/>
        <a:lstStyle/>
        <a:p>
          <a:endParaRPr lang="en-US"/>
        </a:p>
      </dgm:t>
    </dgm:pt>
    <dgm:pt modelId="{2481AEBF-8643-41B1-8C68-DFF70BA499F3}">
      <dgm:prSet/>
      <dgm:spPr/>
      <dgm:t>
        <a:bodyPr/>
        <a:lstStyle/>
        <a:p>
          <a:r>
            <a:rPr lang="en-IN"/>
            <a:t>4. In the columns aon, daily_decr30, daily_decr90, rental30, rental90, last_rech_date_ma, last_rech_date_da, maxamnt_loans30, cnt_loans90, payback30, payback90 there is huge difference present between 75th perecentile and maximum so outliers are present here.</a:t>
          </a:r>
          <a:r>
            <a:rPr lang="en-US"/>
            <a:t> </a:t>
          </a:r>
        </a:p>
      </dgm:t>
    </dgm:pt>
    <dgm:pt modelId="{C01A085D-2D35-4180-A9D9-B1A3E3631570}" type="parTrans" cxnId="{67C37557-1000-4CEC-998F-34D7DDA2B617}">
      <dgm:prSet/>
      <dgm:spPr/>
      <dgm:t>
        <a:bodyPr/>
        <a:lstStyle/>
        <a:p>
          <a:endParaRPr lang="en-US"/>
        </a:p>
      </dgm:t>
    </dgm:pt>
    <dgm:pt modelId="{9A13B098-96B2-4FB4-804B-1D1BE4481919}" type="sibTrans" cxnId="{67C37557-1000-4CEC-998F-34D7DDA2B617}">
      <dgm:prSet/>
      <dgm:spPr/>
      <dgm:t>
        <a:bodyPr/>
        <a:lstStyle/>
        <a:p>
          <a:endParaRPr lang="en-US"/>
        </a:p>
      </dgm:t>
    </dgm:pt>
    <dgm:pt modelId="{D6ED2ABE-C506-4545-903E-CDDF81A852EF}" type="pres">
      <dgm:prSet presAssocID="{F601FA44-842C-4815-95FB-9A5D412DD02A}" presName="linear" presStyleCnt="0">
        <dgm:presLayoutVars>
          <dgm:animLvl val="lvl"/>
          <dgm:resizeHandles val="exact"/>
        </dgm:presLayoutVars>
      </dgm:prSet>
      <dgm:spPr/>
    </dgm:pt>
    <dgm:pt modelId="{4563CCBF-EC2A-40DF-BF71-725B2A6424C7}" type="pres">
      <dgm:prSet presAssocID="{D6B3E6AB-D191-4161-B7C3-F8B3C7D06DC2}" presName="parentText" presStyleLbl="node1" presStyleIdx="0" presStyleCnt="5">
        <dgm:presLayoutVars>
          <dgm:chMax val="0"/>
          <dgm:bulletEnabled val="1"/>
        </dgm:presLayoutVars>
      </dgm:prSet>
      <dgm:spPr/>
    </dgm:pt>
    <dgm:pt modelId="{69F9CDDF-4575-49EF-A2A5-34F55001F092}" type="pres">
      <dgm:prSet presAssocID="{8D1DC070-69E7-4A1C-9193-430A0786DF11}" presName="spacer" presStyleCnt="0"/>
      <dgm:spPr/>
    </dgm:pt>
    <dgm:pt modelId="{0474F156-4164-406A-AD56-8F8F581EDA4F}" type="pres">
      <dgm:prSet presAssocID="{2035B3C7-B796-427F-8A4A-231658394B4A}" presName="parentText" presStyleLbl="node1" presStyleIdx="1" presStyleCnt="5">
        <dgm:presLayoutVars>
          <dgm:chMax val="0"/>
          <dgm:bulletEnabled val="1"/>
        </dgm:presLayoutVars>
      </dgm:prSet>
      <dgm:spPr/>
    </dgm:pt>
    <dgm:pt modelId="{218A05AF-FE0E-4C68-8182-7A4B1605DE0E}" type="pres">
      <dgm:prSet presAssocID="{E162FC4E-B42C-4724-9F9F-8BA4DF81D236}" presName="spacer" presStyleCnt="0"/>
      <dgm:spPr/>
    </dgm:pt>
    <dgm:pt modelId="{EB705115-273C-4523-B35D-D81D550FEB86}" type="pres">
      <dgm:prSet presAssocID="{3BDAC73A-662F-490A-A12E-6FB161ACA6C6}" presName="parentText" presStyleLbl="node1" presStyleIdx="2" presStyleCnt="5">
        <dgm:presLayoutVars>
          <dgm:chMax val="0"/>
          <dgm:bulletEnabled val="1"/>
        </dgm:presLayoutVars>
      </dgm:prSet>
      <dgm:spPr/>
    </dgm:pt>
    <dgm:pt modelId="{7CB2307A-9079-463C-896C-8F20E3FA2689}" type="pres">
      <dgm:prSet presAssocID="{57C40313-C016-43C3-A9A3-E63436FB1BBD}" presName="spacer" presStyleCnt="0"/>
      <dgm:spPr/>
    </dgm:pt>
    <dgm:pt modelId="{679E2FED-15B2-45FD-8F27-EC9DC081B82A}" type="pres">
      <dgm:prSet presAssocID="{E788AF16-3604-4A47-A64D-F3E93E95B285}" presName="parentText" presStyleLbl="node1" presStyleIdx="3" presStyleCnt="5">
        <dgm:presLayoutVars>
          <dgm:chMax val="0"/>
          <dgm:bulletEnabled val="1"/>
        </dgm:presLayoutVars>
      </dgm:prSet>
      <dgm:spPr/>
    </dgm:pt>
    <dgm:pt modelId="{78B2FF58-B573-4200-9878-AA67E6F70F8D}" type="pres">
      <dgm:prSet presAssocID="{7F65939F-123E-4F0F-B56B-5F95B40789B3}" presName="spacer" presStyleCnt="0"/>
      <dgm:spPr/>
    </dgm:pt>
    <dgm:pt modelId="{784358BB-1D04-4A17-93D8-5FBA68E6E885}" type="pres">
      <dgm:prSet presAssocID="{2481AEBF-8643-41B1-8C68-DFF70BA499F3}" presName="parentText" presStyleLbl="node1" presStyleIdx="4" presStyleCnt="5">
        <dgm:presLayoutVars>
          <dgm:chMax val="0"/>
          <dgm:bulletEnabled val="1"/>
        </dgm:presLayoutVars>
      </dgm:prSet>
      <dgm:spPr/>
    </dgm:pt>
  </dgm:ptLst>
  <dgm:cxnLst>
    <dgm:cxn modelId="{0A3DCF06-6EBD-44A4-8C78-755ED2377860}" srcId="{F601FA44-842C-4815-95FB-9A5D412DD02A}" destId="{D6B3E6AB-D191-4161-B7C3-F8B3C7D06DC2}" srcOrd="0" destOrd="0" parTransId="{E52361E0-1D4D-4D40-99C5-111E3C4C4BB1}" sibTransId="{8D1DC070-69E7-4A1C-9193-430A0786DF11}"/>
    <dgm:cxn modelId="{832FA363-F881-4D61-9B10-0B96CEC9DCA9}" srcId="{F601FA44-842C-4815-95FB-9A5D412DD02A}" destId="{3BDAC73A-662F-490A-A12E-6FB161ACA6C6}" srcOrd="2" destOrd="0" parTransId="{B9547B3E-8FA9-45B5-AE8D-9CFFEFB30B7D}" sibTransId="{57C40313-C016-43C3-A9A3-E63436FB1BBD}"/>
    <dgm:cxn modelId="{38085B6B-9B45-4BB6-9873-8AEB7116C463}" type="presOf" srcId="{D6B3E6AB-D191-4161-B7C3-F8B3C7D06DC2}" destId="{4563CCBF-EC2A-40DF-BF71-725B2A6424C7}" srcOrd="0" destOrd="0" presId="urn:microsoft.com/office/officeart/2005/8/layout/vList2"/>
    <dgm:cxn modelId="{67C37557-1000-4CEC-998F-34D7DDA2B617}" srcId="{F601FA44-842C-4815-95FB-9A5D412DD02A}" destId="{2481AEBF-8643-41B1-8C68-DFF70BA499F3}" srcOrd="4" destOrd="0" parTransId="{C01A085D-2D35-4180-A9D9-B1A3E3631570}" sibTransId="{9A13B098-96B2-4FB4-804B-1D1BE4481919}"/>
    <dgm:cxn modelId="{155C9480-7627-4DD6-B2E1-644F6BE60BEA}" type="presOf" srcId="{2035B3C7-B796-427F-8A4A-231658394B4A}" destId="{0474F156-4164-406A-AD56-8F8F581EDA4F}" srcOrd="0" destOrd="0" presId="urn:microsoft.com/office/officeart/2005/8/layout/vList2"/>
    <dgm:cxn modelId="{25AAA191-BCFD-4F2D-9FE3-35B829188BF3}" type="presOf" srcId="{3BDAC73A-662F-490A-A12E-6FB161ACA6C6}" destId="{EB705115-273C-4523-B35D-D81D550FEB86}" srcOrd="0" destOrd="0" presId="urn:microsoft.com/office/officeart/2005/8/layout/vList2"/>
    <dgm:cxn modelId="{17902694-6572-4A1D-9FE1-9A5BBEA60354}" type="presOf" srcId="{2481AEBF-8643-41B1-8C68-DFF70BA499F3}" destId="{784358BB-1D04-4A17-93D8-5FBA68E6E885}" srcOrd="0" destOrd="0" presId="urn:microsoft.com/office/officeart/2005/8/layout/vList2"/>
    <dgm:cxn modelId="{846EB99B-10C8-4A0C-A6AA-BD66C1ED33F3}" srcId="{F601FA44-842C-4815-95FB-9A5D412DD02A}" destId="{2035B3C7-B796-427F-8A4A-231658394B4A}" srcOrd="1" destOrd="0" parTransId="{46B597F3-E7DD-4537-B0DD-9088666A0E94}" sibTransId="{E162FC4E-B42C-4724-9F9F-8BA4DF81D236}"/>
    <dgm:cxn modelId="{BB7C17B9-AD69-4BD5-A2DF-571F7B691903}" type="presOf" srcId="{E788AF16-3604-4A47-A64D-F3E93E95B285}" destId="{679E2FED-15B2-45FD-8F27-EC9DC081B82A}" srcOrd="0" destOrd="0" presId="urn:microsoft.com/office/officeart/2005/8/layout/vList2"/>
    <dgm:cxn modelId="{4EC8DEBB-D5BC-4D55-9055-C444A491DF35}" type="presOf" srcId="{F601FA44-842C-4815-95FB-9A5D412DD02A}" destId="{D6ED2ABE-C506-4545-903E-CDDF81A852EF}" srcOrd="0" destOrd="0" presId="urn:microsoft.com/office/officeart/2005/8/layout/vList2"/>
    <dgm:cxn modelId="{C85771E3-D7D8-40AA-A36A-237C92CCDB4D}" srcId="{F601FA44-842C-4815-95FB-9A5D412DD02A}" destId="{E788AF16-3604-4A47-A64D-F3E93E95B285}" srcOrd="3" destOrd="0" parTransId="{2832B288-1996-4506-985B-5564ED4B4367}" sibTransId="{7F65939F-123E-4F0F-B56B-5F95B40789B3}"/>
    <dgm:cxn modelId="{0CAF747F-50E1-43C7-A883-1B317E5A8DE0}" type="presParOf" srcId="{D6ED2ABE-C506-4545-903E-CDDF81A852EF}" destId="{4563CCBF-EC2A-40DF-BF71-725B2A6424C7}" srcOrd="0" destOrd="0" presId="urn:microsoft.com/office/officeart/2005/8/layout/vList2"/>
    <dgm:cxn modelId="{0FAA66D1-9FFE-405A-A847-A4B73384E731}" type="presParOf" srcId="{D6ED2ABE-C506-4545-903E-CDDF81A852EF}" destId="{69F9CDDF-4575-49EF-A2A5-34F55001F092}" srcOrd="1" destOrd="0" presId="urn:microsoft.com/office/officeart/2005/8/layout/vList2"/>
    <dgm:cxn modelId="{C04E588C-8C28-431D-95B1-60BE1629450E}" type="presParOf" srcId="{D6ED2ABE-C506-4545-903E-CDDF81A852EF}" destId="{0474F156-4164-406A-AD56-8F8F581EDA4F}" srcOrd="2" destOrd="0" presId="urn:microsoft.com/office/officeart/2005/8/layout/vList2"/>
    <dgm:cxn modelId="{8802D305-33A4-431F-B8CA-44916FEB5CD3}" type="presParOf" srcId="{D6ED2ABE-C506-4545-903E-CDDF81A852EF}" destId="{218A05AF-FE0E-4C68-8182-7A4B1605DE0E}" srcOrd="3" destOrd="0" presId="urn:microsoft.com/office/officeart/2005/8/layout/vList2"/>
    <dgm:cxn modelId="{440FF9E4-DF0E-4455-B0A3-72A9BF55179B}" type="presParOf" srcId="{D6ED2ABE-C506-4545-903E-CDDF81A852EF}" destId="{EB705115-273C-4523-B35D-D81D550FEB86}" srcOrd="4" destOrd="0" presId="urn:microsoft.com/office/officeart/2005/8/layout/vList2"/>
    <dgm:cxn modelId="{B7DC047A-7FD1-46B6-8648-5656A0861AF8}" type="presParOf" srcId="{D6ED2ABE-C506-4545-903E-CDDF81A852EF}" destId="{7CB2307A-9079-463C-896C-8F20E3FA2689}" srcOrd="5" destOrd="0" presId="urn:microsoft.com/office/officeart/2005/8/layout/vList2"/>
    <dgm:cxn modelId="{54A813DD-C04C-4710-BE28-280B3A2D5C25}" type="presParOf" srcId="{D6ED2ABE-C506-4545-903E-CDDF81A852EF}" destId="{679E2FED-15B2-45FD-8F27-EC9DC081B82A}" srcOrd="6" destOrd="0" presId="urn:microsoft.com/office/officeart/2005/8/layout/vList2"/>
    <dgm:cxn modelId="{E0711C9B-D921-486F-8EB1-73D9DAC1F32A}" type="presParOf" srcId="{D6ED2ABE-C506-4545-903E-CDDF81A852EF}" destId="{78B2FF58-B573-4200-9878-AA67E6F70F8D}" srcOrd="7" destOrd="0" presId="urn:microsoft.com/office/officeart/2005/8/layout/vList2"/>
    <dgm:cxn modelId="{486990DE-26A0-449B-A224-5C7EDA57DA25}" type="presParOf" srcId="{D6ED2ABE-C506-4545-903E-CDDF81A852EF}" destId="{784358BB-1D04-4A17-93D8-5FBA68E6E885}"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5938F4E-51C1-406D-853D-41E8842B703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08EE0B1-F309-4FF3-AC10-86D6A3BF1080}">
      <dgm:prSet/>
      <dgm:spPr/>
      <dgm:t>
        <a:bodyPr/>
        <a:lstStyle/>
        <a:p>
          <a:r>
            <a:rPr lang="en-IN"/>
            <a:t>We then checked the heatmap of correlation. while checking the heatmap of correlation we observed that there exists multicollinearity in between columns.</a:t>
          </a:r>
          <a:r>
            <a:rPr lang="en-US"/>
            <a:t> </a:t>
          </a:r>
        </a:p>
      </dgm:t>
    </dgm:pt>
    <dgm:pt modelId="{27EDB98C-7F94-4B50-A594-1CD77DBA355C}" type="parTrans" cxnId="{4D682DBE-18CB-4108-9AED-D9A9C1DC6DBC}">
      <dgm:prSet/>
      <dgm:spPr/>
      <dgm:t>
        <a:bodyPr/>
        <a:lstStyle/>
        <a:p>
          <a:endParaRPr lang="en-US"/>
        </a:p>
      </dgm:t>
    </dgm:pt>
    <dgm:pt modelId="{2F0B93D5-209D-4988-9997-63B4A1D8EFAB}" type="sibTrans" cxnId="{4D682DBE-18CB-4108-9AED-D9A9C1DC6DBC}">
      <dgm:prSet/>
      <dgm:spPr/>
      <dgm:t>
        <a:bodyPr/>
        <a:lstStyle/>
        <a:p>
          <a:endParaRPr lang="en-US"/>
        </a:p>
      </dgm:t>
    </dgm:pt>
    <dgm:pt modelId="{127DDBC1-BA3E-4348-8201-4244561C4306}">
      <dgm:prSet/>
      <dgm:spPr/>
      <dgm:t>
        <a:bodyPr/>
        <a:lstStyle/>
        <a:p>
          <a:r>
            <a:rPr lang="en-IN" dirty="0"/>
            <a:t>We also observed that no correlation was present in unnamed: 0, </a:t>
          </a:r>
          <a:r>
            <a:rPr lang="en-IN" dirty="0" err="1"/>
            <a:t>msisdn</a:t>
          </a:r>
          <a:r>
            <a:rPr lang="en-IN" dirty="0"/>
            <a:t>, </a:t>
          </a:r>
          <a:r>
            <a:rPr lang="en-IN" dirty="0" err="1"/>
            <a:t>last_rechdate_ma</a:t>
          </a:r>
          <a:r>
            <a:rPr lang="en-IN" dirty="0"/>
            <a:t>, </a:t>
          </a:r>
          <a:r>
            <a:rPr lang="en-IN" dirty="0" err="1"/>
            <a:t>last_rechdate_da</a:t>
          </a:r>
          <a:r>
            <a:rPr lang="en-IN" dirty="0"/>
            <a:t> columns so we will be dropping these columns.</a:t>
          </a:r>
          <a:r>
            <a:rPr lang="en-US" dirty="0"/>
            <a:t> </a:t>
          </a:r>
        </a:p>
      </dgm:t>
    </dgm:pt>
    <dgm:pt modelId="{D6B54D30-428C-41D8-A7E9-F552903D734C}" type="parTrans" cxnId="{C78B8AEB-9A01-4481-A549-736989EE3502}">
      <dgm:prSet/>
      <dgm:spPr/>
      <dgm:t>
        <a:bodyPr/>
        <a:lstStyle/>
        <a:p>
          <a:endParaRPr lang="en-US"/>
        </a:p>
      </dgm:t>
    </dgm:pt>
    <dgm:pt modelId="{224213D9-19FB-4049-A367-B556495DF12F}" type="sibTrans" cxnId="{C78B8AEB-9A01-4481-A549-736989EE3502}">
      <dgm:prSet/>
      <dgm:spPr/>
      <dgm:t>
        <a:bodyPr/>
        <a:lstStyle/>
        <a:p>
          <a:endParaRPr lang="en-US"/>
        </a:p>
      </dgm:t>
    </dgm:pt>
    <dgm:pt modelId="{E2CA715E-A2AB-4681-8AD4-9021E8331CD8}">
      <dgm:prSet/>
      <dgm:spPr/>
      <dgm:t>
        <a:bodyPr/>
        <a:lstStyle/>
        <a:p>
          <a:r>
            <a:rPr lang="en-IN"/>
            <a:t>We then removed the outliers from the dataset through zscore and winsorization method.</a:t>
          </a:r>
          <a:r>
            <a:rPr lang="en-US"/>
            <a:t> </a:t>
          </a:r>
        </a:p>
      </dgm:t>
    </dgm:pt>
    <dgm:pt modelId="{EAF2F7F7-5BFC-47B7-8B98-48BB78989CA9}" type="parTrans" cxnId="{E2E3D0DB-14EA-415C-80E6-04DF44157A95}">
      <dgm:prSet/>
      <dgm:spPr/>
      <dgm:t>
        <a:bodyPr/>
        <a:lstStyle/>
        <a:p>
          <a:endParaRPr lang="en-US"/>
        </a:p>
      </dgm:t>
    </dgm:pt>
    <dgm:pt modelId="{8413E164-26E3-4104-B054-5D7D0776A1AE}" type="sibTrans" cxnId="{E2E3D0DB-14EA-415C-80E6-04DF44157A95}">
      <dgm:prSet/>
      <dgm:spPr/>
      <dgm:t>
        <a:bodyPr/>
        <a:lstStyle/>
        <a:p>
          <a:endParaRPr lang="en-US"/>
        </a:p>
      </dgm:t>
    </dgm:pt>
    <dgm:pt modelId="{C14E2293-9E87-4194-AB6B-283B35C82BC6}" type="pres">
      <dgm:prSet presAssocID="{25938F4E-51C1-406D-853D-41E8842B7033}" presName="linear" presStyleCnt="0">
        <dgm:presLayoutVars>
          <dgm:animLvl val="lvl"/>
          <dgm:resizeHandles val="exact"/>
        </dgm:presLayoutVars>
      </dgm:prSet>
      <dgm:spPr/>
    </dgm:pt>
    <dgm:pt modelId="{19C62D7B-5825-40A1-947D-E938AD8AC170}" type="pres">
      <dgm:prSet presAssocID="{708EE0B1-F309-4FF3-AC10-86D6A3BF1080}" presName="parentText" presStyleLbl="node1" presStyleIdx="0" presStyleCnt="3">
        <dgm:presLayoutVars>
          <dgm:chMax val="0"/>
          <dgm:bulletEnabled val="1"/>
        </dgm:presLayoutVars>
      </dgm:prSet>
      <dgm:spPr/>
    </dgm:pt>
    <dgm:pt modelId="{D1D6F98F-38BB-433C-B912-10F5C3A56ACD}" type="pres">
      <dgm:prSet presAssocID="{2F0B93D5-209D-4988-9997-63B4A1D8EFAB}" presName="spacer" presStyleCnt="0"/>
      <dgm:spPr/>
    </dgm:pt>
    <dgm:pt modelId="{43546D13-55E4-45F1-938B-FDF81B172A37}" type="pres">
      <dgm:prSet presAssocID="{127DDBC1-BA3E-4348-8201-4244561C4306}" presName="parentText" presStyleLbl="node1" presStyleIdx="1" presStyleCnt="3">
        <dgm:presLayoutVars>
          <dgm:chMax val="0"/>
          <dgm:bulletEnabled val="1"/>
        </dgm:presLayoutVars>
      </dgm:prSet>
      <dgm:spPr/>
    </dgm:pt>
    <dgm:pt modelId="{73047E3D-BE3C-48DF-B500-643816CA7CDD}" type="pres">
      <dgm:prSet presAssocID="{224213D9-19FB-4049-A367-B556495DF12F}" presName="spacer" presStyleCnt="0"/>
      <dgm:spPr/>
    </dgm:pt>
    <dgm:pt modelId="{B5E13E0C-2F22-4A4A-96CA-A112FAC50350}" type="pres">
      <dgm:prSet presAssocID="{E2CA715E-A2AB-4681-8AD4-9021E8331CD8}" presName="parentText" presStyleLbl="node1" presStyleIdx="2" presStyleCnt="3">
        <dgm:presLayoutVars>
          <dgm:chMax val="0"/>
          <dgm:bulletEnabled val="1"/>
        </dgm:presLayoutVars>
      </dgm:prSet>
      <dgm:spPr/>
    </dgm:pt>
  </dgm:ptLst>
  <dgm:cxnLst>
    <dgm:cxn modelId="{AB8B8120-2F7D-4BA4-BDD1-B01F4B908E38}" type="presOf" srcId="{708EE0B1-F309-4FF3-AC10-86D6A3BF1080}" destId="{19C62D7B-5825-40A1-947D-E938AD8AC170}" srcOrd="0" destOrd="0" presId="urn:microsoft.com/office/officeart/2005/8/layout/vList2"/>
    <dgm:cxn modelId="{AF70B427-D16A-4D15-815A-DB71F9B388CF}" type="presOf" srcId="{25938F4E-51C1-406D-853D-41E8842B7033}" destId="{C14E2293-9E87-4194-AB6B-283B35C82BC6}" srcOrd="0" destOrd="0" presId="urn:microsoft.com/office/officeart/2005/8/layout/vList2"/>
    <dgm:cxn modelId="{0ACF49A0-F602-4523-85E7-F36B8ECDA12F}" type="presOf" srcId="{127DDBC1-BA3E-4348-8201-4244561C4306}" destId="{43546D13-55E4-45F1-938B-FDF81B172A37}" srcOrd="0" destOrd="0" presId="urn:microsoft.com/office/officeart/2005/8/layout/vList2"/>
    <dgm:cxn modelId="{4D682DBE-18CB-4108-9AED-D9A9C1DC6DBC}" srcId="{25938F4E-51C1-406D-853D-41E8842B7033}" destId="{708EE0B1-F309-4FF3-AC10-86D6A3BF1080}" srcOrd="0" destOrd="0" parTransId="{27EDB98C-7F94-4B50-A594-1CD77DBA355C}" sibTransId="{2F0B93D5-209D-4988-9997-63B4A1D8EFAB}"/>
    <dgm:cxn modelId="{E2E3D0DB-14EA-415C-80E6-04DF44157A95}" srcId="{25938F4E-51C1-406D-853D-41E8842B7033}" destId="{E2CA715E-A2AB-4681-8AD4-9021E8331CD8}" srcOrd="2" destOrd="0" parTransId="{EAF2F7F7-5BFC-47B7-8B98-48BB78989CA9}" sibTransId="{8413E164-26E3-4104-B054-5D7D0776A1AE}"/>
    <dgm:cxn modelId="{C78B8AEB-9A01-4481-A549-736989EE3502}" srcId="{25938F4E-51C1-406D-853D-41E8842B7033}" destId="{127DDBC1-BA3E-4348-8201-4244561C4306}" srcOrd="1" destOrd="0" parTransId="{D6B54D30-428C-41D8-A7E9-F552903D734C}" sibTransId="{224213D9-19FB-4049-A367-B556495DF12F}"/>
    <dgm:cxn modelId="{AEA5D0EF-7A4A-4F57-8732-27BF14A7674C}" type="presOf" srcId="{E2CA715E-A2AB-4681-8AD4-9021E8331CD8}" destId="{B5E13E0C-2F22-4A4A-96CA-A112FAC50350}" srcOrd="0" destOrd="0" presId="urn:microsoft.com/office/officeart/2005/8/layout/vList2"/>
    <dgm:cxn modelId="{E7846557-744A-4C2D-A6BB-3262117D6CC8}" type="presParOf" srcId="{C14E2293-9E87-4194-AB6B-283B35C82BC6}" destId="{19C62D7B-5825-40A1-947D-E938AD8AC170}" srcOrd="0" destOrd="0" presId="urn:microsoft.com/office/officeart/2005/8/layout/vList2"/>
    <dgm:cxn modelId="{4EB8C348-6A6C-40E2-A82B-2BE7D67AE9E9}" type="presParOf" srcId="{C14E2293-9E87-4194-AB6B-283B35C82BC6}" destId="{D1D6F98F-38BB-433C-B912-10F5C3A56ACD}" srcOrd="1" destOrd="0" presId="urn:microsoft.com/office/officeart/2005/8/layout/vList2"/>
    <dgm:cxn modelId="{B60F40A6-B9EE-44AC-AD4F-D72BBF0792B2}" type="presParOf" srcId="{C14E2293-9E87-4194-AB6B-283B35C82BC6}" destId="{43546D13-55E4-45F1-938B-FDF81B172A37}" srcOrd="2" destOrd="0" presId="urn:microsoft.com/office/officeart/2005/8/layout/vList2"/>
    <dgm:cxn modelId="{B3708E77-0C8A-4688-AF7E-EA2A4F32512E}" type="presParOf" srcId="{C14E2293-9E87-4194-AB6B-283B35C82BC6}" destId="{73047E3D-BE3C-48DF-B500-643816CA7CDD}" srcOrd="3" destOrd="0" presId="urn:microsoft.com/office/officeart/2005/8/layout/vList2"/>
    <dgm:cxn modelId="{FF61BFC1-914C-4337-AA63-1F6C86EAB06F}" type="presParOf" srcId="{C14E2293-9E87-4194-AB6B-283B35C82BC6}" destId="{B5E13E0C-2F22-4A4A-96CA-A112FAC5035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4A23BAD-6C1D-4154-9104-226464F2E57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5FCC6D9-BFD4-4344-95BA-A65310CF576B}">
      <dgm:prSet/>
      <dgm:spPr/>
      <dgm:t>
        <a:bodyPr/>
        <a:lstStyle/>
        <a:p>
          <a:r>
            <a:rPr lang="en-IN" dirty="0"/>
            <a:t>We observe that the columns cnt_ma_rech30 and cnt_ma_rech90 are highly positively correlated with label this means as the cnt_ma_rech30 and cnt_ma_rech90 are increasing the probability of </a:t>
          </a:r>
          <a:r>
            <a:rPr lang="en-IN" dirty="0" err="1"/>
            <a:t>cutomer</a:t>
          </a:r>
          <a:r>
            <a:rPr lang="en-IN" dirty="0"/>
            <a:t> being non-fraudulent is also increasing.</a:t>
          </a:r>
          <a:r>
            <a:rPr lang="en-US" dirty="0"/>
            <a:t> </a:t>
          </a:r>
        </a:p>
      </dgm:t>
    </dgm:pt>
    <dgm:pt modelId="{23C9FE9C-D87B-45E5-A0F4-909ECA47797F}" type="parTrans" cxnId="{73685409-654F-43C6-B934-A06730832840}">
      <dgm:prSet/>
      <dgm:spPr/>
      <dgm:t>
        <a:bodyPr/>
        <a:lstStyle/>
        <a:p>
          <a:endParaRPr lang="en-US"/>
        </a:p>
      </dgm:t>
    </dgm:pt>
    <dgm:pt modelId="{73F007E3-3E24-44B8-848F-7B9B061ED4E9}" type="sibTrans" cxnId="{73685409-654F-43C6-B934-A06730832840}">
      <dgm:prSet/>
      <dgm:spPr/>
      <dgm:t>
        <a:bodyPr/>
        <a:lstStyle/>
        <a:p>
          <a:endParaRPr lang="en-US"/>
        </a:p>
      </dgm:t>
    </dgm:pt>
    <dgm:pt modelId="{1BFC8BB5-C8F9-469B-B125-37D39250129D}">
      <dgm:prSet/>
      <dgm:spPr/>
      <dgm:t>
        <a:bodyPr/>
        <a:lstStyle/>
        <a:p>
          <a:r>
            <a:rPr lang="en-IN"/>
            <a:t>We also observe that the columns aon, medianmarechprebal30 and fr_da_rech90 are negatively correlated with label this means as the aon, medianmarechprebal30 and fr_da_rech90 are increasing the probability of customer being fraudulent is also increasing.</a:t>
          </a:r>
          <a:r>
            <a:rPr lang="en-US"/>
            <a:t> </a:t>
          </a:r>
        </a:p>
      </dgm:t>
    </dgm:pt>
    <dgm:pt modelId="{B9D0A3AC-28DD-4309-88F7-ADC36AE51FDA}" type="parTrans" cxnId="{83A1EC5B-B541-4AF0-B990-38416D8F2FC5}">
      <dgm:prSet/>
      <dgm:spPr/>
      <dgm:t>
        <a:bodyPr/>
        <a:lstStyle/>
        <a:p>
          <a:endParaRPr lang="en-US"/>
        </a:p>
      </dgm:t>
    </dgm:pt>
    <dgm:pt modelId="{595CE61B-2E09-49E0-AE82-CE8C19B9B515}" type="sibTrans" cxnId="{83A1EC5B-B541-4AF0-B990-38416D8F2FC5}">
      <dgm:prSet/>
      <dgm:spPr/>
      <dgm:t>
        <a:bodyPr/>
        <a:lstStyle/>
        <a:p>
          <a:endParaRPr lang="en-US"/>
        </a:p>
      </dgm:t>
    </dgm:pt>
    <dgm:pt modelId="{D7E25439-97E6-473E-A535-D3A223382F8A}" type="pres">
      <dgm:prSet presAssocID="{D4A23BAD-6C1D-4154-9104-226464F2E577}" presName="linear" presStyleCnt="0">
        <dgm:presLayoutVars>
          <dgm:animLvl val="lvl"/>
          <dgm:resizeHandles val="exact"/>
        </dgm:presLayoutVars>
      </dgm:prSet>
      <dgm:spPr/>
    </dgm:pt>
    <dgm:pt modelId="{EADB1181-53A3-41BC-9691-305BB19E2488}" type="pres">
      <dgm:prSet presAssocID="{95FCC6D9-BFD4-4344-95BA-A65310CF576B}" presName="parentText" presStyleLbl="node1" presStyleIdx="0" presStyleCnt="2">
        <dgm:presLayoutVars>
          <dgm:chMax val="0"/>
          <dgm:bulletEnabled val="1"/>
        </dgm:presLayoutVars>
      </dgm:prSet>
      <dgm:spPr/>
    </dgm:pt>
    <dgm:pt modelId="{ED58074C-A59D-4E81-9429-F8761848C371}" type="pres">
      <dgm:prSet presAssocID="{73F007E3-3E24-44B8-848F-7B9B061ED4E9}" presName="spacer" presStyleCnt="0"/>
      <dgm:spPr/>
    </dgm:pt>
    <dgm:pt modelId="{4F7A37C9-FA31-41E3-BB55-97474858D1CB}" type="pres">
      <dgm:prSet presAssocID="{1BFC8BB5-C8F9-469B-B125-37D39250129D}" presName="parentText" presStyleLbl="node1" presStyleIdx="1" presStyleCnt="2">
        <dgm:presLayoutVars>
          <dgm:chMax val="0"/>
          <dgm:bulletEnabled val="1"/>
        </dgm:presLayoutVars>
      </dgm:prSet>
      <dgm:spPr/>
    </dgm:pt>
  </dgm:ptLst>
  <dgm:cxnLst>
    <dgm:cxn modelId="{73685409-654F-43C6-B934-A06730832840}" srcId="{D4A23BAD-6C1D-4154-9104-226464F2E577}" destId="{95FCC6D9-BFD4-4344-95BA-A65310CF576B}" srcOrd="0" destOrd="0" parTransId="{23C9FE9C-D87B-45E5-A0F4-909ECA47797F}" sibTransId="{73F007E3-3E24-44B8-848F-7B9B061ED4E9}"/>
    <dgm:cxn modelId="{83A1EC5B-B541-4AF0-B990-38416D8F2FC5}" srcId="{D4A23BAD-6C1D-4154-9104-226464F2E577}" destId="{1BFC8BB5-C8F9-469B-B125-37D39250129D}" srcOrd="1" destOrd="0" parTransId="{B9D0A3AC-28DD-4309-88F7-ADC36AE51FDA}" sibTransId="{595CE61B-2E09-49E0-AE82-CE8C19B9B515}"/>
    <dgm:cxn modelId="{93E40298-FFB1-48B3-97BC-117212120759}" type="presOf" srcId="{D4A23BAD-6C1D-4154-9104-226464F2E577}" destId="{D7E25439-97E6-473E-A535-D3A223382F8A}" srcOrd="0" destOrd="0" presId="urn:microsoft.com/office/officeart/2005/8/layout/vList2"/>
    <dgm:cxn modelId="{F162E4B8-9F4C-49D9-A094-D1AFA33B978B}" type="presOf" srcId="{95FCC6D9-BFD4-4344-95BA-A65310CF576B}" destId="{EADB1181-53A3-41BC-9691-305BB19E2488}" srcOrd="0" destOrd="0" presId="urn:microsoft.com/office/officeart/2005/8/layout/vList2"/>
    <dgm:cxn modelId="{EFBC61E7-1F90-4E03-8CCE-1A3245070D06}" type="presOf" srcId="{1BFC8BB5-C8F9-469B-B125-37D39250129D}" destId="{4F7A37C9-FA31-41E3-BB55-97474858D1CB}" srcOrd="0" destOrd="0" presId="urn:microsoft.com/office/officeart/2005/8/layout/vList2"/>
    <dgm:cxn modelId="{0CFC65E4-8386-4DF4-A589-75A84254C54E}" type="presParOf" srcId="{D7E25439-97E6-473E-A535-D3A223382F8A}" destId="{EADB1181-53A3-41BC-9691-305BB19E2488}" srcOrd="0" destOrd="0" presId="urn:microsoft.com/office/officeart/2005/8/layout/vList2"/>
    <dgm:cxn modelId="{3632C77A-46F0-4FD1-97E3-F0078E79F652}" type="presParOf" srcId="{D7E25439-97E6-473E-A535-D3A223382F8A}" destId="{ED58074C-A59D-4E81-9429-F8761848C371}" srcOrd="1" destOrd="0" presId="urn:microsoft.com/office/officeart/2005/8/layout/vList2"/>
    <dgm:cxn modelId="{F8DDF5E9-D689-4D4E-8B31-856EFE3F6DD1}" type="presParOf" srcId="{D7E25439-97E6-473E-A535-D3A223382F8A}" destId="{4F7A37C9-FA31-41E3-BB55-97474858D1C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D7956E9-2076-488D-96A0-5272FB010BDF}"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C75FE47F-86A8-43D0-9304-39E8C6C5FDA8}">
      <dgm:prSet/>
      <dgm:spPr/>
      <dgm:t>
        <a:bodyPr/>
        <a:lstStyle/>
        <a:p>
          <a:r>
            <a:rPr lang="en-IN"/>
            <a:t>With the help of numpy we worked with arrays. </a:t>
          </a:r>
          <a:endParaRPr lang="en-US"/>
        </a:p>
      </dgm:t>
    </dgm:pt>
    <dgm:pt modelId="{84BD4F61-E7CF-4021-8248-817C307AD78B}" type="parTrans" cxnId="{98095963-F007-43A8-8040-A0392A28120F}">
      <dgm:prSet/>
      <dgm:spPr/>
      <dgm:t>
        <a:bodyPr/>
        <a:lstStyle/>
        <a:p>
          <a:endParaRPr lang="en-US"/>
        </a:p>
      </dgm:t>
    </dgm:pt>
    <dgm:pt modelId="{CA8E3481-5938-4F61-AAB8-F032D3233287}" type="sibTrans" cxnId="{98095963-F007-43A8-8040-A0392A28120F}">
      <dgm:prSet/>
      <dgm:spPr/>
      <dgm:t>
        <a:bodyPr/>
        <a:lstStyle/>
        <a:p>
          <a:endParaRPr lang="en-US"/>
        </a:p>
      </dgm:t>
    </dgm:pt>
    <dgm:pt modelId="{8E367011-D2FB-407B-B102-3D956C198A26}">
      <dgm:prSet/>
      <dgm:spPr/>
      <dgm:t>
        <a:bodyPr/>
        <a:lstStyle/>
        <a:p>
          <a:r>
            <a:rPr lang="en-IN"/>
            <a:t>With the help of matplotlib and seaborn we did plot various graphs and figures and done data visualization. </a:t>
          </a:r>
          <a:endParaRPr lang="en-US"/>
        </a:p>
      </dgm:t>
    </dgm:pt>
    <dgm:pt modelId="{4C3C3F5D-804F-446E-A08E-DB23F0C28F6A}" type="parTrans" cxnId="{FFCF67EB-54B8-4DF4-B1BA-4D121BF40903}">
      <dgm:prSet/>
      <dgm:spPr/>
      <dgm:t>
        <a:bodyPr/>
        <a:lstStyle/>
        <a:p>
          <a:endParaRPr lang="en-US"/>
        </a:p>
      </dgm:t>
    </dgm:pt>
    <dgm:pt modelId="{08A62E63-D40F-4B2C-8390-785935275730}" type="sibTrans" cxnId="{FFCF67EB-54B8-4DF4-B1BA-4D121BF40903}">
      <dgm:prSet/>
      <dgm:spPr/>
      <dgm:t>
        <a:bodyPr/>
        <a:lstStyle/>
        <a:p>
          <a:endParaRPr lang="en-US"/>
        </a:p>
      </dgm:t>
    </dgm:pt>
    <dgm:pt modelId="{0BE6FC71-EC78-422C-AECA-2E2E8939B62A}">
      <dgm:prSet/>
      <dgm:spPr/>
      <dgm:t>
        <a:bodyPr/>
        <a:lstStyle/>
        <a:p>
          <a:r>
            <a:rPr lang="en-IN"/>
            <a:t>With scipy stats we treated outliers through winsorization technique. </a:t>
          </a:r>
          <a:endParaRPr lang="en-US"/>
        </a:p>
      </dgm:t>
    </dgm:pt>
    <dgm:pt modelId="{0151D9BA-A994-45D8-9273-5A96A01CBD3C}" type="parTrans" cxnId="{CE6C544B-BE6B-4B94-853C-DE9DFB849835}">
      <dgm:prSet/>
      <dgm:spPr/>
      <dgm:t>
        <a:bodyPr/>
        <a:lstStyle/>
        <a:p>
          <a:endParaRPr lang="en-US"/>
        </a:p>
      </dgm:t>
    </dgm:pt>
    <dgm:pt modelId="{ECDE9FB2-5BB9-425A-9C40-4E54E4B68356}" type="sibTrans" cxnId="{CE6C544B-BE6B-4B94-853C-DE9DFB849835}">
      <dgm:prSet/>
      <dgm:spPr/>
      <dgm:t>
        <a:bodyPr/>
        <a:lstStyle/>
        <a:p>
          <a:endParaRPr lang="en-US"/>
        </a:p>
      </dgm:t>
    </dgm:pt>
    <dgm:pt modelId="{A5BAD6B2-6087-4A41-B2EE-E2BD490C004E}">
      <dgm:prSet/>
      <dgm:spPr/>
      <dgm:t>
        <a:bodyPr/>
        <a:lstStyle/>
        <a:p>
          <a:r>
            <a:rPr lang="en-IN"/>
            <a:t>With sklearn.decomposition’s pca package we reduced the number of feature variables from 34 to 7 by plotting scrre plot with their Eigenvalues and chose the number of columns on the basis of their nodes.</a:t>
          </a:r>
          <a:endParaRPr lang="en-US"/>
        </a:p>
      </dgm:t>
    </dgm:pt>
    <dgm:pt modelId="{5B5E0552-AC51-474F-BF15-8177D9A030B8}" type="parTrans" cxnId="{225A83AE-D3A9-41D1-B45B-B09B79A8BEE2}">
      <dgm:prSet/>
      <dgm:spPr/>
      <dgm:t>
        <a:bodyPr/>
        <a:lstStyle/>
        <a:p>
          <a:endParaRPr lang="en-US"/>
        </a:p>
      </dgm:t>
    </dgm:pt>
    <dgm:pt modelId="{A23441F9-9C52-4213-B1ED-9EB8CA8C3FE6}" type="sibTrans" cxnId="{225A83AE-D3A9-41D1-B45B-B09B79A8BEE2}">
      <dgm:prSet/>
      <dgm:spPr/>
      <dgm:t>
        <a:bodyPr/>
        <a:lstStyle/>
        <a:p>
          <a:endParaRPr lang="en-US"/>
        </a:p>
      </dgm:t>
    </dgm:pt>
    <dgm:pt modelId="{A6ECAA69-E8FB-486D-8C91-D8F1E1583A44}">
      <dgm:prSet/>
      <dgm:spPr/>
      <dgm:t>
        <a:bodyPr/>
        <a:lstStyle/>
        <a:p>
          <a:r>
            <a:rPr lang="en-IN"/>
            <a:t>With sklearn’s standardscaler package we scaled all the feature variables onto single scale.</a:t>
          </a:r>
          <a:endParaRPr lang="en-US"/>
        </a:p>
      </dgm:t>
    </dgm:pt>
    <dgm:pt modelId="{57DDAAB6-4D68-4ADC-B3D9-D2072237E8FF}" type="parTrans" cxnId="{BA6EF755-C843-46EC-BBE4-3435AEACD8A0}">
      <dgm:prSet/>
      <dgm:spPr/>
      <dgm:t>
        <a:bodyPr/>
        <a:lstStyle/>
        <a:p>
          <a:endParaRPr lang="en-US"/>
        </a:p>
      </dgm:t>
    </dgm:pt>
    <dgm:pt modelId="{B5B22958-5241-4C6A-A160-2B2E28851BDE}" type="sibTrans" cxnId="{BA6EF755-C843-46EC-BBE4-3435AEACD8A0}">
      <dgm:prSet/>
      <dgm:spPr/>
      <dgm:t>
        <a:bodyPr/>
        <a:lstStyle/>
        <a:p>
          <a:endParaRPr lang="en-US"/>
        </a:p>
      </dgm:t>
    </dgm:pt>
    <dgm:pt modelId="{9105D662-4978-4F97-B8F6-5E37D0B8B71F}" type="pres">
      <dgm:prSet presAssocID="{1D7956E9-2076-488D-96A0-5272FB010BDF}" presName="vert0" presStyleCnt="0">
        <dgm:presLayoutVars>
          <dgm:dir/>
          <dgm:animOne val="branch"/>
          <dgm:animLvl val="lvl"/>
        </dgm:presLayoutVars>
      </dgm:prSet>
      <dgm:spPr/>
    </dgm:pt>
    <dgm:pt modelId="{597A0083-F8E2-4B83-99E7-27904EF63140}" type="pres">
      <dgm:prSet presAssocID="{C75FE47F-86A8-43D0-9304-39E8C6C5FDA8}" presName="thickLine" presStyleLbl="alignNode1" presStyleIdx="0" presStyleCnt="5"/>
      <dgm:spPr/>
    </dgm:pt>
    <dgm:pt modelId="{8B7CA913-EC6C-4F15-9E88-8587BF23EB54}" type="pres">
      <dgm:prSet presAssocID="{C75FE47F-86A8-43D0-9304-39E8C6C5FDA8}" presName="horz1" presStyleCnt="0"/>
      <dgm:spPr/>
    </dgm:pt>
    <dgm:pt modelId="{6FAD702E-DD57-4E47-83E3-1CAD35DE2FC2}" type="pres">
      <dgm:prSet presAssocID="{C75FE47F-86A8-43D0-9304-39E8C6C5FDA8}" presName="tx1" presStyleLbl="revTx" presStyleIdx="0" presStyleCnt="5"/>
      <dgm:spPr/>
    </dgm:pt>
    <dgm:pt modelId="{C8669F57-506F-4EA5-A9EC-CB4949710402}" type="pres">
      <dgm:prSet presAssocID="{C75FE47F-86A8-43D0-9304-39E8C6C5FDA8}" presName="vert1" presStyleCnt="0"/>
      <dgm:spPr/>
    </dgm:pt>
    <dgm:pt modelId="{00DD12A5-23F7-45DC-9017-ED46512EEDA1}" type="pres">
      <dgm:prSet presAssocID="{8E367011-D2FB-407B-B102-3D956C198A26}" presName="thickLine" presStyleLbl="alignNode1" presStyleIdx="1" presStyleCnt="5"/>
      <dgm:spPr/>
    </dgm:pt>
    <dgm:pt modelId="{0EDF4DD3-5B5C-4815-B23F-3AAD87EED4EF}" type="pres">
      <dgm:prSet presAssocID="{8E367011-D2FB-407B-B102-3D956C198A26}" presName="horz1" presStyleCnt="0"/>
      <dgm:spPr/>
    </dgm:pt>
    <dgm:pt modelId="{42A325AE-1612-4828-AFF3-44730FE28539}" type="pres">
      <dgm:prSet presAssocID="{8E367011-D2FB-407B-B102-3D956C198A26}" presName="tx1" presStyleLbl="revTx" presStyleIdx="1" presStyleCnt="5"/>
      <dgm:spPr/>
    </dgm:pt>
    <dgm:pt modelId="{202815C1-43D1-4960-AB9B-456F255D8275}" type="pres">
      <dgm:prSet presAssocID="{8E367011-D2FB-407B-B102-3D956C198A26}" presName="vert1" presStyleCnt="0"/>
      <dgm:spPr/>
    </dgm:pt>
    <dgm:pt modelId="{465F29AB-1731-4A7B-9170-9C9E24647118}" type="pres">
      <dgm:prSet presAssocID="{0BE6FC71-EC78-422C-AECA-2E2E8939B62A}" presName="thickLine" presStyleLbl="alignNode1" presStyleIdx="2" presStyleCnt="5"/>
      <dgm:spPr/>
    </dgm:pt>
    <dgm:pt modelId="{C89F2491-8392-4A7A-97B6-E558178CFCC1}" type="pres">
      <dgm:prSet presAssocID="{0BE6FC71-EC78-422C-AECA-2E2E8939B62A}" presName="horz1" presStyleCnt="0"/>
      <dgm:spPr/>
    </dgm:pt>
    <dgm:pt modelId="{F10F2F59-347B-4552-BA49-797FFE052C00}" type="pres">
      <dgm:prSet presAssocID="{0BE6FC71-EC78-422C-AECA-2E2E8939B62A}" presName="tx1" presStyleLbl="revTx" presStyleIdx="2" presStyleCnt="5"/>
      <dgm:spPr/>
    </dgm:pt>
    <dgm:pt modelId="{7719EB00-29EB-4BC3-82E6-AF88C1CB60D7}" type="pres">
      <dgm:prSet presAssocID="{0BE6FC71-EC78-422C-AECA-2E2E8939B62A}" presName="vert1" presStyleCnt="0"/>
      <dgm:spPr/>
    </dgm:pt>
    <dgm:pt modelId="{A43B8040-8538-418C-9EF9-EB96DBA8FCA9}" type="pres">
      <dgm:prSet presAssocID="{A5BAD6B2-6087-4A41-B2EE-E2BD490C004E}" presName="thickLine" presStyleLbl="alignNode1" presStyleIdx="3" presStyleCnt="5"/>
      <dgm:spPr/>
    </dgm:pt>
    <dgm:pt modelId="{0019320D-41D4-4C07-9547-038754B7F58A}" type="pres">
      <dgm:prSet presAssocID="{A5BAD6B2-6087-4A41-B2EE-E2BD490C004E}" presName="horz1" presStyleCnt="0"/>
      <dgm:spPr/>
    </dgm:pt>
    <dgm:pt modelId="{E42FEB63-C6AE-46E1-9A7F-75C244C7871C}" type="pres">
      <dgm:prSet presAssocID="{A5BAD6B2-6087-4A41-B2EE-E2BD490C004E}" presName="tx1" presStyleLbl="revTx" presStyleIdx="3" presStyleCnt="5"/>
      <dgm:spPr/>
    </dgm:pt>
    <dgm:pt modelId="{FD35EC51-68ED-4002-A87B-BC1D1CB8558F}" type="pres">
      <dgm:prSet presAssocID="{A5BAD6B2-6087-4A41-B2EE-E2BD490C004E}" presName="vert1" presStyleCnt="0"/>
      <dgm:spPr/>
    </dgm:pt>
    <dgm:pt modelId="{C2C0AD07-476B-4399-9A51-39996E183ABB}" type="pres">
      <dgm:prSet presAssocID="{A6ECAA69-E8FB-486D-8C91-D8F1E1583A44}" presName="thickLine" presStyleLbl="alignNode1" presStyleIdx="4" presStyleCnt="5"/>
      <dgm:spPr/>
    </dgm:pt>
    <dgm:pt modelId="{D5EADA57-890A-49CA-83A0-61777F03F6E2}" type="pres">
      <dgm:prSet presAssocID="{A6ECAA69-E8FB-486D-8C91-D8F1E1583A44}" presName="horz1" presStyleCnt="0"/>
      <dgm:spPr/>
    </dgm:pt>
    <dgm:pt modelId="{382BB4AC-BD86-48AC-A1B1-D42464113D4F}" type="pres">
      <dgm:prSet presAssocID="{A6ECAA69-E8FB-486D-8C91-D8F1E1583A44}" presName="tx1" presStyleLbl="revTx" presStyleIdx="4" presStyleCnt="5"/>
      <dgm:spPr/>
    </dgm:pt>
    <dgm:pt modelId="{44533ACB-7055-4CA3-B7B6-AACD7D39D197}" type="pres">
      <dgm:prSet presAssocID="{A6ECAA69-E8FB-486D-8C91-D8F1E1583A44}" presName="vert1" presStyleCnt="0"/>
      <dgm:spPr/>
    </dgm:pt>
  </dgm:ptLst>
  <dgm:cxnLst>
    <dgm:cxn modelId="{88DD4529-B7EA-4082-B452-0490796C11F7}" type="presOf" srcId="{A6ECAA69-E8FB-486D-8C91-D8F1E1583A44}" destId="{382BB4AC-BD86-48AC-A1B1-D42464113D4F}" srcOrd="0" destOrd="0" presId="urn:microsoft.com/office/officeart/2008/layout/LinedList"/>
    <dgm:cxn modelId="{6D640B2B-65DA-4EA9-B000-6D2C43F6A79D}" type="presOf" srcId="{C75FE47F-86A8-43D0-9304-39E8C6C5FDA8}" destId="{6FAD702E-DD57-4E47-83E3-1CAD35DE2FC2}" srcOrd="0" destOrd="0" presId="urn:microsoft.com/office/officeart/2008/layout/LinedList"/>
    <dgm:cxn modelId="{F858A632-03F9-4AE5-9AC3-92DF8D840BB6}" type="presOf" srcId="{8E367011-D2FB-407B-B102-3D956C198A26}" destId="{42A325AE-1612-4828-AFF3-44730FE28539}" srcOrd="0" destOrd="0" presId="urn:microsoft.com/office/officeart/2008/layout/LinedList"/>
    <dgm:cxn modelId="{98095963-F007-43A8-8040-A0392A28120F}" srcId="{1D7956E9-2076-488D-96A0-5272FB010BDF}" destId="{C75FE47F-86A8-43D0-9304-39E8C6C5FDA8}" srcOrd="0" destOrd="0" parTransId="{84BD4F61-E7CF-4021-8248-817C307AD78B}" sibTransId="{CA8E3481-5938-4F61-AAB8-F032D3233287}"/>
    <dgm:cxn modelId="{0880DE64-6259-4C8A-91A2-A637B8EE3E78}" type="presOf" srcId="{A5BAD6B2-6087-4A41-B2EE-E2BD490C004E}" destId="{E42FEB63-C6AE-46E1-9A7F-75C244C7871C}" srcOrd="0" destOrd="0" presId="urn:microsoft.com/office/officeart/2008/layout/LinedList"/>
    <dgm:cxn modelId="{CE6C544B-BE6B-4B94-853C-DE9DFB849835}" srcId="{1D7956E9-2076-488D-96A0-5272FB010BDF}" destId="{0BE6FC71-EC78-422C-AECA-2E2E8939B62A}" srcOrd="2" destOrd="0" parTransId="{0151D9BA-A994-45D8-9273-5A96A01CBD3C}" sibTransId="{ECDE9FB2-5BB9-425A-9C40-4E54E4B68356}"/>
    <dgm:cxn modelId="{BA6EF755-C843-46EC-BBE4-3435AEACD8A0}" srcId="{1D7956E9-2076-488D-96A0-5272FB010BDF}" destId="{A6ECAA69-E8FB-486D-8C91-D8F1E1583A44}" srcOrd="4" destOrd="0" parTransId="{57DDAAB6-4D68-4ADC-B3D9-D2072237E8FF}" sibTransId="{B5B22958-5241-4C6A-A160-2B2E28851BDE}"/>
    <dgm:cxn modelId="{683B99A4-830A-465A-94C6-65845312F695}" type="presOf" srcId="{0BE6FC71-EC78-422C-AECA-2E2E8939B62A}" destId="{F10F2F59-347B-4552-BA49-797FFE052C00}" srcOrd="0" destOrd="0" presId="urn:microsoft.com/office/officeart/2008/layout/LinedList"/>
    <dgm:cxn modelId="{225A83AE-D3A9-41D1-B45B-B09B79A8BEE2}" srcId="{1D7956E9-2076-488D-96A0-5272FB010BDF}" destId="{A5BAD6B2-6087-4A41-B2EE-E2BD490C004E}" srcOrd="3" destOrd="0" parTransId="{5B5E0552-AC51-474F-BF15-8177D9A030B8}" sibTransId="{A23441F9-9C52-4213-B1ED-9EB8CA8C3FE6}"/>
    <dgm:cxn modelId="{F68D07B7-83AD-4989-A63A-07E87BC06E17}" type="presOf" srcId="{1D7956E9-2076-488D-96A0-5272FB010BDF}" destId="{9105D662-4978-4F97-B8F6-5E37D0B8B71F}" srcOrd="0" destOrd="0" presId="urn:microsoft.com/office/officeart/2008/layout/LinedList"/>
    <dgm:cxn modelId="{FFCF67EB-54B8-4DF4-B1BA-4D121BF40903}" srcId="{1D7956E9-2076-488D-96A0-5272FB010BDF}" destId="{8E367011-D2FB-407B-B102-3D956C198A26}" srcOrd="1" destOrd="0" parTransId="{4C3C3F5D-804F-446E-A08E-DB23F0C28F6A}" sibTransId="{08A62E63-D40F-4B2C-8390-785935275730}"/>
    <dgm:cxn modelId="{57147DAD-B2B0-4CBD-A66C-B0C679D3008B}" type="presParOf" srcId="{9105D662-4978-4F97-B8F6-5E37D0B8B71F}" destId="{597A0083-F8E2-4B83-99E7-27904EF63140}" srcOrd="0" destOrd="0" presId="urn:microsoft.com/office/officeart/2008/layout/LinedList"/>
    <dgm:cxn modelId="{6A8AC68E-E0A6-428A-AA83-9551AE539318}" type="presParOf" srcId="{9105D662-4978-4F97-B8F6-5E37D0B8B71F}" destId="{8B7CA913-EC6C-4F15-9E88-8587BF23EB54}" srcOrd="1" destOrd="0" presId="urn:microsoft.com/office/officeart/2008/layout/LinedList"/>
    <dgm:cxn modelId="{3A9B8D06-14E3-42C7-8BAD-9BF7F737FAE3}" type="presParOf" srcId="{8B7CA913-EC6C-4F15-9E88-8587BF23EB54}" destId="{6FAD702E-DD57-4E47-83E3-1CAD35DE2FC2}" srcOrd="0" destOrd="0" presId="urn:microsoft.com/office/officeart/2008/layout/LinedList"/>
    <dgm:cxn modelId="{361C1496-F16C-4184-87FB-51C3C2496065}" type="presParOf" srcId="{8B7CA913-EC6C-4F15-9E88-8587BF23EB54}" destId="{C8669F57-506F-4EA5-A9EC-CB4949710402}" srcOrd="1" destOrd="0" presId="urn:microsoft.com/office/officeart/2008/layout/LinedList"/>
    <dgm:cxn modelId="{5F166368-0EAC-4155-9389-45C58B7A7603}" type="presParOf" srcId="{9105D662-4978-4F97-B8F6-5E37D0B8B71F}" destId="{00DD12A5-23F7-45DC-9017-ED46512EEDA1}" srcOrd="2" destOrd="0" presId="urn:microsoft.com/office/officeart/2008/layout/LinedList"/>
    <dgm:cxn modelId="{55DA5B15-27D3-4730-8641-0416C8B839D1}" type="presParOf" srcId="{9105D662-4978-4F97-B8F6-5E37D0B8B71F}" destId="{0EDF4DD3-5B5C-4815-B23F-3AAD87EED4EF}" srcOrd="3" destOrd="0" presId="urn:microsoft.com/office/officeart/2008/layout/LinedList"/>
    <dgm:cxn modelId="{0D236BF2-20BA-437D-991A-316569F61635}" type="presParOf" srcId="{0EDF4DD3-5B5C-4815-B23F-3AAD87EED4EF}" destId="{42A325AE-1612-4828-AFF3-44730FE28539}" srcOrd="0" destOrd="0" presId="urn:microsoft.com/office/officeart/2008/layout/LinedList"/>
    <dgm:cxn modelId="{AD023496-D8F7-4810-9A97-8E38B20E4E9D}" type="presParOf" srcId="{0EDF4DD3-5B5C-4815-B23F-3AAD87EED4EF}" destId="{202815C1-43D1-4960-AB9B-456F255D8275}" srcOrd="1" destOrd="0" presId="urn:microsoft.com/office/officeart/2008/layout/LinedList"/>
    <dgm:cxn modelId="{611DF7BE-CE69-4D3E-B751-874813E99E7A}" type="presParOf" srcId="{9105D662-4978-4F97-B8F6-5E37D0B8B71F}" destId="{465F29AB-1731-4A7B-9170-9C9E24647118}" srcOrd="4" destOrd="0" presId="urn:microsoft.com/office/officeart/2008/layout/LinedList"/>
    <dgm:cxn modelId="{2D591946-9EFB-415B-9528-50454F3A1BC8}" type="presParOf" srcId="{9105D662-4978-4F97-B8F6-5E37D0B8B71F}" destId="{C89F2491-8392-4A7A-97B6-E558178CFCC1}" srcOrd="5" destOrd="0" presId="urn:microsoft.com/office/officeart/2008/layout/LinedList"/>
    <dgm:cxn modelId="{9F6AEDEC-4190-43B9-B5BD-F21E35989C30}" type="presParOf" srcId="{C89F2491-8392-4A7A-97B6-E558178CFCC1}" destId="{F10F2F59-347B-4552-BA49-797FFE052C00}" srcOrd="0" destOrd="0" presId="urn:microsoft.com/office/officeart/2008/layout/LinedList"/>
    <dgm:cxn modelId="{9B9D1758-7A44-4E82-849C-83799633B326}" type="presParOf" srcId="{C89F2491-8392-4A7A-97B6-E558178CFCC1}" destId="{7719EB00-29EB-4BC3-82E6-AF88C1CB60D7}" srcOrd="1" destOrd="0" presId="urn:microsoft.com/office/officeart/2008/layout/LinedList"/>
    <dgm:cxn modelId="{B250692E-2CAA-4F13-8606-B13D54A90B72}" type="presParOf" srcId="{9105D662-4978-4F97-B8F6-5E37D0B8B71F}" destId="{A43B8040-8538-418C-9EF9-EB96DBA8FCA9}" srcOrd="6" destOrd="0" presId="urn:microsoft.com/office/officeart/2008/layout/LinedList"/>
    <dgm:cxn modelId="{1CFE020E-CC1C-455F-985F-91F7E60BCEA1}" type="presParOf" srcId="{9105D662-4978-4F97-B8F6-5E37D0B8B71F}" destId="{0019320D-41D4-4C07-9547-038754B7F58A}" srcOrd="7" destOrd="0" presId="urn:microsoft.com/office/officeart/2008/layout/LinedList"/>
    <dgm:cxn modelId="{2C7A4EE6-B3AE-4BF0-B2DE-B26935046F81}" type="presParOf" srcId="{0019320D-41D4-4C07-9547-038754B7F58A}" destId="{E42FEB63-C6AE-46E1-9A7F-75C244C7871C}" srcOrd="0" destOrd="0" presId="urn:microsoft.com/office/officeart/2008/layout/LinedList"/>
    <dgm:cxn modelId="{1676D147-6D5D-497B-832C-717DABCD10D1}" type="presParOf" srcId="{0019320D-41D4-4C07-9547-038754B7F58A}" destId="{FD35EC51-68ED-4002-A87B-BC1D1CB8558F}" srcOrd="1" destOrd="0" presId="urn:microsoft.com/office/officeart/2008/layout/LinedList"/>
    <dgm:cxn modelId="{46B0A2E7-7B61-4FAE-9BB1-22D6D177567D}" type="presParOf" srcId="{9105D662-4978-4F97-B8F6-5E37D0B8B71F}" destId="{C2C0AD07-476B-4399-9A51-39996E183ABB}" srcOrd="8" destOrd="0" presId="urn:microsoft.com/office/officeart/2008/layout/LinedList"/>
    <dgm:cxn modelId="{4203FE85-6F94-4FE9-A6B4-8F11057C086C}" type="presParOf" srcId="{9105D662-4978-4F97-B8F6-5E37D0B8B71F}" destId="{D5EADA57-890A-49CA-83A0-61777F03F6E2}" srcOrd="9" destOrd="0" presId="urn:microsoft.com/office/officeart/2008/layout/LinedList"/>
    <dgm:cxn modelId="{1110736A-C592-4FD5-BFFE-07495C245CD1}" type="presParOf" srcId="{D5EADA57-890A-49CA-83A0-61777F03F6E2}" destId="{382BB4AC-BD86-48AC-A1B1-D42464113D4F}" srcOrd="0" destOrd="0" presId="urn:microsoft.com/office/officeart/2008/layout/LinedList"/>
    <dgm:cxn modelId="{8BD60C7B-8FA4-4D46-AE82-44E0E3788CED}" type="presParOf" srcId="{D5EADA57-890A-49CA-83A0-61777F03F6E2}" destId="{44533ACB-7055-4CA3-B7B6-AACD7D39D19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61B34AB-0B6E-433A-9560-F04C4689972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3AD76E2-104B-4096-BDFD-86B3CBEA7054}">
      <dgm:prSet/>
      <dgm:spPr/>
      <dgm:t>
        <a:bodyPr/>
        <a:lstStyle/>
        <a:p>
          <a:pPr>
            <a:lnSpc>
              <a:spcPct val="100000"/>
            </a:lnSpc>
          </a:pPr>
          <a:r>
            <a:rPr lang="en-IN" dirty="0"/>
            <a:t>With collection’s counter package we were able to display all the unique values of the </a:t>
          </a:r>
          <a:r>
            <a:rPr lang="en-IN" dirty="0" err="1"/>
            <a:t>pdate</a:t>
          </a:r>
          <a:r>
            <a:rPr lang="en-IN" dirty="0"/>
            <a:t> column.</a:t>
          </a:r>
          <a:r>
            <a:rPr lang="en-US" dirty="0"/>
            <a:t> </a:t>
          </a:r>
        </a:p>
      </dgm:t>
    </dgm:pt>
    <dgm:pt modelId="{369B5893-0602-4638-B9D2-10EECED0797D}" type="parTrans" cxnId="{E126387B-2D4D-48A1-8FB1-00B43E08E275}">
      <dgm:prSet/>
      <dgm:spPr/>
      <dgm:t>
        <a:bodyPr/>
        <a:lstStyle/>
        <a:p>
          <a:endParaRPr lang="en-US"/>
        </a:p>
      </dgm:t>
    </dgm:pt>
    <dgm:pt modelId="{47A465BC-42EF-4C71-B8D7-9D8E6E87DA82}" type="sibTrans" cxnId="{E126387B-2D4D-48A1-8FB1-00B43E08E275}">
      <dgm:prSet/>
      <dgm:spPr/>
      <dgm:t>
        <a:bodyPr/>
        <a:lstStyle/>
        <a:p>
          <a:endParaRPr lang="en-US"/>
        </a:p>
      </dgm:t>
    </dgm:pt>
    <dgm:pt modelId="{46866A50-BF26-4DBE-B8BE-54DFBBD367A1}">
      <dgm:prSet/>
      <dgm:spPr/>
      <dgm:t>
        <a:bodyPr/>
        <a:lstStyle/>
        <a:p>
          <a:pPr>
            <a:lnSpc>
              <a:spcPct val="100000"/>
            </a:lnSpc>
          </a:pPr>
          <a:r>
            <a:rPr lang="en-IN" dirty="0"/>
            <a:t>Through </a:t>
          </a:r>
          <a:r>
            <a:rPr lang="en-IN" dirty="0" err="1"/>
            <a:t>imblearn’s</a:t>
          </a:r>
          <a:r>
            <a:rPr lang="en-IN" dirty="0"/>
            <a:t> </a:t>
          </a:r>
          <a:r>
            <a:rPr lang="en-IN" dirty="0" err="1"/>
            <a:t>SmoteTomek</a:t>
          </a:r>
          <a:r>
            <a:rPr lang="en-IN" dirty="0"/>
            <a:t> package we were able to handle the imbalanced data by increasing the number of fraudulent transactions on relevant data points.</a:t>
          </a:r>
          <a:r>
            <a:rPr lang="en-US" dirty="0"/>
            <a:t> </a:t>
          </a:r>
        </a:p>
      </dgm:t>
    </dgm:pt>
    <dgm:pt modelId="{A34335EB-18CC-484D-89DA-C51688892A91}" type="parTrans" cxnId="{7647CB37-8A5F-40BA-BF4E-DD768BFF688C}">
      <dgm:prSet/>
      <dgm:spPr/>
      <dgm:t>
        <a:bodyPr/>
        <a:lstStyle/>
        <a:p>
          <a:endParaRPr lang="en-US"/>
        </a:p>
      </dgm:t>
    </dgm:pt>
    <dgm:pt modelId="{60B9FA15-0D9A-4A21-825E-1D838E4FA079}" type="sibTrans" cxnId="{7647CB37-8A5F-40BA-BF4E-DD768BFF688C}">
      <dgm:prSet/>
      <dgm:spPr/>
      <dgm:t>
        <a:bodyPr/>
        <a:lstStyle/>
        <a:p>
          <a:endParaRPr lang="en-US"/>
        </a:p>
      </dgm:t>
    </dgm:pt>
    <dgm:pt modelId="{0E6E520F-391C-4CE6-A7F4-AE2D1035C7F4}">
      <dgm:prSet/>
      <dgm:spPr/>
      <dgm:t>
        <a:bodyPr/>
        <a:lstStyle/>
        <a:p>
          <a:pPr>
            <a:lnSpc>
              <a:spcPct val="100000"/>
            </a:lnSpc>
          </a:pPr>
          <a:r>
            <a:rPr lang="en-IN"/>
            <a:t>Through GridSearchCV we were able to find the right parameters for hyperparameter tuning.</a:t>
          </a:r>
          <a:r>
            <a:rPr lang="en-US"/>
            <a:t> </a:t>
          </a:r>
        </a:p>
      </dgm:t>
    </dgm:pt>
    <dgm:pt modelId="{104B0863-D7DE-433D-9B45-7576FED4E70F}" type="parTrans" cxnId="{5E8334B2-7E4E-44B9-AD8C-4F03EE8B6686}">
      <dgm:prSet/>
      <dgm:spPr/>
      <dgm:t>
        <a:bodyPr/>
        <a:lstStyle/>
        <a:p>
          <a:endParaRPr lang="en-US"/>
        </a:p>
      </dgm:t>
    </dgm:pt>
    <dgm:pt modelId="{379C3751-58D8-4E9A-8138-831927383B7A}" type="sibTrans" cxnId="{5E8334B2-7E4E-44B9-AD8C-4F03EE8B6686}">
      <dgm:prSet/>
      <dgm:spPr/>
      <dgm:t>
        <a:bodyPr/>
        <a:lstStyle/>
        <a:p>
          <a:endParaRPr lang="en-US"/>
        </a:p>
      </dgm:t>
    </dgm:pt>
    <dgm:pt modelId="{67DD4EDA-31DE-4998-ABD3-CC209D0049CB}">
      <dgm:prSet/>
      <dgm:spPr/>
      <dgm:t>
        <a:bodyPr/>
        <a:lstStyle/>
        <a:p>
          <a:pPr>
            <a:lnSpc>
              <a:spcPct val="100000"/>
            </a:lnSpc>
          </a:pPr>
          <a:r>
            <a:rPr lang="en-IN"/>
            <a:t>Through joblib we saved our model in csv format.</a:t>
          </a:r>
          <a:r>
            <a:rPr lang="en-US"/>
            <a:t> </a:t>
          </a:r>
        </a:p>
      </dgm:t>
    </dgm:pt>
    <dgm:pt modelId="{E1532273-1600-43DC-8E01-89BC75723D23}" type="parTrans" cxnId="{FE0132B7-0152-43CA-AEAA-0EF87FD2318C}">
      <dgm:prSet/>
      <dgm:spPr/>
      <dgm:t>
        <a:bodyPr/>
        <a:lstStyle/>
        <a:p>
          <a:endParaRPr lang="en-US"/>
        </a:p>
      </dgm:t>
    </dgm:pt>
    <dgm:pt modelId="{8C3E8D3A-5CC2-46F7-8DAB-6DC39CE85172}" type="sibTrans" cxnId="{FE0132B7-0152-43CA-AEAA-0EF87FD2318C}">
      <dgm:prSet/>
      <dgm:spPr/>
      <dgm:t>
        <a:bodyPr/>
        <a:lstStyle/>
        <a:p>
          <a:endParaRPr lang="en-US"/>
        </a:p>
      </dgm:t>
    </dgm:pt>
    <dgm:pt modelId="{35E11EFB-E789-4073-B584-F5DA4B30555E}" type="pres">
      <dgm:prSet presAssocID="{761B34AB-0B6E-433A-9560-F04C46899720}" presName="root" presStyleCnt="0">
        <dgm:presLayoutVars>
          <dgm:dir/>
          <dgm:resizeHandles val="exact"/>
        </dgm:presLayoutVars>
      </dgm:prSet>
      <dgm:spPr/>
    </dgm:pt>
    <dgm:pt modelId="{C8A15817-B6C5-42C7-BF4C-0EE36FDF5F9B}" type="pres">
      <dgm:prSet presAssocID="{E3AD76E2-104B-4096-BDFD-86B3CBEA7054}" presName="compNode" presStyleCnt="0"/>
      <dgm:spPr/>
    </dgm:pt>
    <dgm:pt modelId="{AEED9EEA-3CC2-485A-868D-8807A5442BC6}" type="pres">
      <dgm:prSet presAssocID="{E3AD76E2-104B-4096-BDFD-86B3CBEA7054}" presName="bgRect" presStyleLbl="bgShp" presStyleIdx="0" presStyleCnt="4"/>
      <dgm:spPr/>
    </dgm:pt>
    <dgm:pt modelId="{1730FC02-D279-4F63-AB2A-4867632E4D06}" type="pres">
      <dgm:prSet presAssocID="{E3AD76E2-104B-4096-BDFD-86B3CBEA705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code"/>
        </a:ext>
      </dgm:extLst>
    </dgm:pt>
    <dgm:pt modelId="{85445CB2-2499-40DF-98B3-DD1A259E4CEB}" type="pres">
      <dgm:prSet presAssocID="{E3AD76E2-104B-4096-BDFD-86B3CBEA7054}" presName="spaceRect" presStyleCnt="0"/>
      <dgm:spPr/>
    </dgm:pt>
    <dgm:pt modelId="{472D71CC-B45C-4830-B18E-800C7CE8C096}" type="pres">
      <dgm:prSet presAssocID="{E3AD76E2-104B-4096-BDFD-86B3CBEA7054}" presName="parTx" presStyleLbl="revTx" presStyleIdx="0" presStyleCnt="4">
        <dgm:presLayoutVars>
          <dgm:chMax val="0"/>
          <dgm:chPref val="0"/>
        </dgm:presLayoutVars>
      </dgm:prSet>
      <dgm:spPr/>
    </dgm:pt>
    <dgm:pt modelId="{41B76BAA-6662-4FE1-9709-87B8412AC519}" type="pres">
      <dgm:prSet presAssocID="{47A465BC-42EF-4C71-B8D7-9D8E6E87DA82}" presName="sibTrans" presStyleCnt="0"/>
      <dgm:spPr/>
    </dgm:pt>
    <dgm:pt modelId="{C369604B-242A-4EEB-B347-6870E56E197A}" type="pres">
      <dgm:prSet presAssocID="{46866A50-BF26-4DBE-B8BE-54DFBBD367A1}" presName="compNode" presStyleCnt="0"/>
      <dgm:spPr/>
    </dgm:pt>
    <dgm:pt modelId="{8D116856-B04E-470D-8EE2-3097FA9C4DE5}" type="pres">
      <dgm:prSet presAssocID="{46866A50-BF26-4DBE-B8BE-54DFBBD367A1}" presName="bgRect" presStyleLbl="bgShp" presStyleIdx="1" presStyleCnt="4"/>
      <dgm:spPr/>
    </dgm:pt>
    <dgm:pt modelId="{B7C4779C-66FC-44EC-9E29-4B906DD99C8A}" type="pres">
      <dgm:prSet presAssocID="{46866A50-BF26-4DBE-B8BE-54DFBBD367A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DC2EBD23-E3C9-43E1-81B8-D7F9C12FD734}" type="pres">
      <dgm:prSet presAssocID="{46866A50-BF26-4DBE-B8BE-54DFBBD367A1}" presName="spaceRect" presStyleCnt="0"/>
      <dgm:spPr/>
    </dgm:pt>
    <dgm:pt modelId="{9B88D0C1-FD82-4CE4-849F-885D8447CEFD}" type="pres">
      <dgm:prSet presAssocID="{46866A50-BF26-4DBE-B8BE-54DFBBD367A1}" presName="parTx" presStyleLbl="revTx" presStyleIdx="1" presStyleCnt="4">
        <dgm:presLayoutVars>
          <dgm:chMax val="0"/>
          <dgm:chPref val="0"/>
        </dgm:presLayoutVars>
      </dgm:prSet>
      <dgm:spPr/>
    </dgm:pt>
    <dgm:pt modelId="{0C561364-20B4-4CF0-9A2F-3C8BC1605486}" type="pres">
      <dgm:prSet presAssocID="{60B9FA15-0D9A-4A21-825E-1D838E4FA079}" presName="sibTrans" presStyleCnt="0"/>
      <dgm:spPr/>
    </dgm:pt>
    <dgm:pt modelId="{E9EBDE85-E091-4365-A4AF-ACF7706F4910}" type="pres">
      <dgm:prSet presAssocID="{0E6E520F-391C-4CE6-A7F4-AE2D1035C7F4}" presName="compNode" presStyleCnt="0"/>
      <dgm:spPr/>
    </dgm:pt>
    <dgm:pt modelId="{260111A3-CB67-490B-8E7C-C21BFD977A62}" type="pres">
      <dgm:prSet presAssocID="{0E6E520F-391C-4CE6-A7F4-AE2D1035C7F4}" presName="bgRect" presStyleLbl="bgShp" presStyleIdx="2" presStyleCnt="4"/>
      <dgm:spPr/>
    </dgm:pt>
    <dgm:pt modelId="{E17355FF-3032-4089-9F03-6F6D276EAEAE}" type="pres">
      <dgm:prSet presAssocID="{0E6E520F-391C-4CE6-A7F4-AE2D1035C7F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isconnected"/>
        </a:ext>
      </dgm:extLst>
    </dgm:pt>
    <dgm:pt modelId="{48BB1F4A-1C5F-4CE8-8D59-E7CCBF54B88F}" type="pres">
      <dgm:prSet presAssocID="{0E6E520F-391C-4CE6-A7F4-AE2D1035C7F4}" presName="spaceRect" presStyleCnt="0"/>
      <dgm:spPr/>
    </dgm:pt>
    <dgm:pt modelId="{11FBBCA7-FC50-4707-B274-E36321441084}" type="pres">
      <dgm:prSet presAssocID="{0E6E520F-391C-4CE6-A7F4-AE2D1035C7F4}" presName="parTx" presStyleLbl="revTx" presStyleIdx="2" presStyleCnt="4">
        <dgm:presLayoutVars>
          <dgm:chMax val="0"/>
          <dgm:chPref val="0"/>
        </dgm:presLayoutVars>
      </dgm:prSet>
      <dgm:spPr/>
    </dgm:pt>
    <dgm:pt modelId="{42C34D9D-AE70-4D16-8DC0-E1F7CE1D8655}" type="pres">
      <dgm:prSet presAssocID="{379C3751-58D8-4E9A-8138-831927383B7A}" presName="sibTrans" presStyleCnt="0"/>
      <dgm:spPr/>
    </dgm:pt>
    <dgm:pt modelId="{CF6D233F-77BF-4EC9-AD68-E981FD3E82D6}" type="pres">
      <dgm:prSet presAssocID="{67DD4EDA-31DE-4998-ABD3-CC209D0049CB}" presName="compNode" presStyleCnt="0"/>
      <dgm:spPr/>
    </dgm:pt>
    <dgm:pt modelId="{05C53E9E-2F2F-4672-B878-BA573153B18D}" type="pres">
      <dgm:prSet presAssocID="{67DD4EDA-31DE-4998-ABD3-CC209D0049CB}" presName="bgRect" presStyleLbl="bgShp" presStyleIdx="3" presStyleCnt="4"/>
      <dgm:spPr/>
    </dgm:pt>
    <dgm:pt modelId="{BC93F864-43FE-4A1A-8694-EABFD3D300FB}" type="pres">
      <dgm:prSet presAssocID="{67DD4EDA-31DE-4998-ABD3-CC209D0049C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able"/>
        </a:ext>
      </dgm:extLst>
    </dgm:pt>
    <dgm:pt modelId="{87A57D01-23A5-46B6-942C-6E82ADDD81E3}" type="pres">
      <dgm:prSet presAssocID="{67DD4EDA-31DE-4998-ABD3-CC209D0049CB}" presName="spaceRect" presStyleCnt="0"/>
      <dgm:spPr/>
    </dgm:pt>
    <dgm:pt modelId="{124459D7-AE94-428A-BAC6-DFCB36DDF4BE}" type="pres">
      <dgm:prSet presAssocID="{67DD4EDA-31DE-4998-ABD3-CC209D0049CB}" presName="parTx" presStyleLbl="revTx" presStyleIdx="3" presStyleCnt="4">
        <dgm:presLayoutVars>
          <dgm:chMax val="0"/>
          <dgm:chPref val="0"/>
        </dgm:presLayoutVars>
      </dgm:prSet>
      <dgm:spPr/>
    </dgm:pt>
  </dgm:ptLst>
  <dgm:cxnLst>
    <dgm:cxn modelId="{DA3DDA03-18E7-481A-8946-6D554C650F77}" type="presOf" srcId="{46866A50-BF26-4DBE-B8BE-54DFBBD367A1}" destId="{9B88D0C1-FD82-4CE4-849F-885D8447CEFD}" srcOrd="0" destOrd="0" presId="urn:microsoft.com/office/officeart/2018/2/layout/IconVerticalSolidList"/>
    <dgm:cxn modelId="{CCD79725-4257-472C-819C-9AEB6B6C6900}" type="presOf" srcId="{761B34AB-0B6E-433A-9560-F04C46899720}" destId="{35E11EFB-E789-4073-B584-F5DA4B30555E}" srcOrd="0" destOrd="0" presId="urn:microsoft.com/office/officeart/2018/2/layout/IconVerticalSolidList"/>
    <dgm:cxn modelId="{A67FA637-F938-4BEB-AFE8-C1A3CEE67CFC}" type="presOf" srcId="{0E6E520F-391C-4CE6-A7F4-AE2D1035C7F4}" destId="{11FBBCA7-FC50-4707-B274-E36321441084}" srcOrd="0" destOrd="0" presId="urn:microsoft.com/office/officeart/2018/2/layout/IconVerticalSolidList"/>
    <dgm:cxn modelId="{7647CB37-8A5F-40BA-BF4E-DD768BFF688C}" srcId="{761B34AB-0B6E-433A-9560-F04C46899720}" destId="{46866A50-BF26-4DBE-B8BE-54DFBBD367A1}" srcOrd="1" destOrd="0" parTransId="{A34335EB-18CC-484D-89DA-C51688892A91}" sibTransId="{60B9FA15-0D9A-4A21-825E-1D838E4FA079}"/>
    <dgm:cxn modelId="{E126387B-2D4D-48A1-8FB1-00B43E08E275}" srcId="{761B34AB-0B6E-433A-9560-F04C46899720}" destId="{E3AD76E2-104B-4096-BDFD-86B3CBEA7054}" srcOrd="0" destOrd="0" parTransId="{369B5893-0602-4638-B9D2-10EECED0797D}" sibTransId="{47A465BC-42EF-4C71-B8D7-9D8E6E87DA82}"/>
    <dgm:cxn modelId="{5E8334B2-7E4E-44B9-AD8C-4F03EE8B6686}" srcId="{761B34AB-0B6E-433A-9560-F04C46899720}" destId="{0E6E520F-391C-4CE6-A7F4-AE2D1035C7F4}" srcOrd="2" destOrd="0" parTransId="{104B0863-D7DE-433D-9B45-7576FED4E70F}" sibTransId="{379C3751-58D8-4E9A-8138-831927383B7A}"/>
    <dgm:cxn modelId="{FE0132B7-0152-43CA-AEAA-0EF87FD2318C}" srcId="{761B34AB-0B6E-433A-9560-F04C46899720}" destId="{67DD4EDA-31DE-4998-ABD3-CC209D0049CB}" srcOrd="3" destOrd="0" parTransId="{E1532273-1600-43DC-8E01-89BC75723D23}" sibTransId="{8C3E8D3A-5CC2-46F7-8DAB-6DC39CE85172}"/>
    <dgm:cxn modelId="{9E6D57BD-195D-4EE6-B022-356B263C4EBE}" type="presOf" srcId="{67DD4EDA-31DE-4998-ABD3-CC209D0049CB}" destId="{124459D7-AE94-428A-BAC6-DFCB36DDF4BE}" srcOrd="0" destOrd="0" presId="urn:microsoft.com/office/officeart/2018/2/layout/IconVerticalSolidList"/>
    <dgm:cxn modelId="{B43D57CE-7A2B-4D55-A1CC-32BF9D35D957}" type="presOf" srcId="{E3AD76E2-104B-4096-BDFD-86B3CBEA7054}" destId="{472D71CC-B45C-4830-B18E-800C7CE8C096}" srcOrd="0" destOrd="0" presId="urn:microsoft.com/office/officeart/2018/2/layout/IconVerticalSolidList"/>
    <dgm:cxn modelId="{D4ED1A30-5FA4-4A90-A1DD-CB2C5446E97C}" type="presParOf" srcId="{35E11EFB-E789-4073-B584-F5DA4B30555E}" destId="{C8A15817-B6C5-42C7-BF4C-0EE36FDF5F9B}" srcOrd="0" destOrd="0" presId="urn:microsoft.com/office/officeart/2018/2/layout/IconVerticalSolidList"/>
    <dgm:cxn modelId="{4FEB15FC-D7C7-4181-AB8C-395B40FAE3A2}" type="presParOf" srcId="{C8A15817-B6C5-42C7-BF4C-0EE36FDF5F9B}" destId="{AEED9EEA-3CC2-485A-868D-8807A5442BC6}" srcOrd="0" destOrd="0" presId="urn:microsoft.com/office/officeart/2018/2/layout/IconVerticalSolidList"/>
    <dgm:cxn modelId="{7484477E-AFA3-4199-8329-8467EA8757A7}" type="presParOf" srcId="{C8A15817-B6C5-42C7-BF4C-0EE36FDF5F9B}" destId="{1730FC02-D279-4F63-AB2A-4867632E4D06}" srcOrd="1" destOrd="0" presId="urn:microsoft.com/office/officeart/2018/2/layout/IconVerticalSolidList"/>
    <dgm:cxn modelId="{7CCBB248-D5C2-43C4-B0CE-DE599D923E67}" type="presParOf" srcId="{C8A15817-B6C5-42C7-BF4C-0EE36FDF5F9B}" destId="{85445CB2-2499-40DF-98B3-DD1A259E4CEB}" srcOrd="2" destOrd="0" presId="urn:microsoft.com/office/officeart/2018/2/layout/IconVerticalSolidList"/>
    <dgm:cxn modelId="{DC5FDA2B-A61B-407D-B6BF-691BA99847FE}" type="presParOf" srcId="{C8A15817-B6C5-42C7-BF4C-0EE36FDF5F9B}" destId="{472D71CC-B45C-4830-B18E-800C7CE8C096}" srcOrd="3" destOrd="0" presId="urn:microsoft.com/office/officeart/2018/2/layout/IconVerticalSolidList"/>
    <dgm:cxn modelId="{28AE98C7-D8BD-4BAD-A710-2C74FFB45889}" type="presParOf" srcId="{35E11EFB-E789-4073-B584-F5DA4B30555E}" destId="{41B76BAA-6662-4FE1-9709-87B8412AC519}" srcOrd="1" destOrd="0" presId="urn:microsoft.com/office/officeart/2018/2/layout/IconVerticalSolidList"/>
    <dgm:cxn modelId="{C4143743-73C4-4631-B5F0-CB5161BB7D9B}" type="presParOf" srcId="{35E11EFB-E789-4073-B584-F5DA4B30555E}" destId="{C369604B-242A-4EEB-B347-6870E56E197A}" srcOrd="2" destOrd="0" presId="urn:microsoft.com/office/officeart/2018/2/layout/IconVerticalSolidList"/>
    <dgm:cxn modelId="{0FDBC667-66C8-46FE-A062-4328EC423BFB}" type="presParOf" srcId="{C369604B-242A-4EEB-B347-6870E56E197A}" destId="{8D116856-B04E-470D-8EE2-3097FA9C4DE5}" srcOrd="0" destOrd="0" presId="urn:microsoft.com/office/officeart/2018/2/layout/IconVerticalSolidList"/>
    <dgm:cxn modelId="{2B8B6908-85BC-4056-B2A7-D6E3083C55A6}" type="presParOf" srcId="{C369604B-242A-4EEB-B347-6870E56E197A}" destId="{B7C4779C-66FC-44EC-9E29-4B906DD99C8A}" srcOrd="1" destOrd="0" presId="urn:microsoft.com/office/officeart/2018/2/layout/IconVerticalSolidList"/>
    <dgm:cxn modelId="{A17BB508-4C81-4077-AD74-6ED8D5B1DAD6}" type="presParOf" srcId="{C369604B-242A-4EEB-B347-6870E56E197A}" destId="{DC2EBD23-E3C9-43E1-81B8-D7F9C12FD734}" srcOrd="2" destOrd="0" presId="urn:microsoft.com/office/officeart/2018/2/layout/IconVerticalSolidList"/>
    <dgm:cxn modelId="{B7063002-6E40-4BE3-B20B-50D3FBD537FF}" type="presParOf" srcId="{C369604B-242A-4EEB-B347-6870E56E197A}" destId="{9B88D0C1-FD82-4CE4-849F-885D8447CEFD}" srcOrd="3" destOrd="0" presId="urn:microsoft.com/office/officeart/2018/2/layout/IconVerticalSolidList"/>
    <dgm:cxn modelId="{4BEF1965-8DBA-47B5-8B89-6083D35D7B56}" type="presParOf" srcId="{35E11EFB-E789-4073-B584-F5DA4B30555E}" destId="{0C561364-20B4-4CF0-9A2F-3C8BC1605486}" srcOrd="3" destOrd="0" presId="urn:microsoft.com/office/officeart/2018/2/layout/IconVerticalSolidList"/>
    <dgm:cxn modelId="{11DC8D59-AA0F-4645-BC6F-AE4FAAF7E0A3}" type="presParOf" srcId="{35E11EFB-E789-4073-B584-F5DA4B30555E}" destId="{E9EBDE85-E091-4365-A4AF-ACF7706F4910}" srcOrd="4" destOrd="0" presId="urn:microsoft.com/office/officeart/2018/2/layout/IconVerticalSolidList"/>
    <dgm:cxn modelId="{61DA9DB7-7DC6-46A2-B36D-7F11B2B43310}" type="presParOf" srcId="{E9EBDE85-E091-4365-A4AF-ACF7706F4910}" destId="{260111A3-CB67-490B-8E7C-C21BFD977A62}" srcOrd="0" destOrd="0" presId="urn:microsoft.com/office/officeart/2018/2/layout/IconVerticalSolidList"/>
    <dgm:cxn modelId="{357EFA83-3DE5-4E9D-8054-5E0A1066CFC1}" type="presParOf" srcId="{E9EBDE85-E091-4365-A4AF-ACF7706F4910}" destId="{E17355FF-3032-4089-9F03-6F6D276EAEAE}" srcOrd="1" destOrd="0" presId="urn:microsoft.com/office/officeart/2018/2/layout/IconVerticalSolidList"/>
    <dgm:cxn modelId="{0D44FB03-7E11-4852-A9EB-8FABECA98271}" type="presParOf" srcId="{E9EBDE85-E091-4365-A4AF-ACF7706F4910}" destId="{48BB1F4A-1C5F-4CE8-8D59-E7CCBF54B88F}" srcOrd="2" destOrd="0" presId="urn:microsoft.com/office/officeart/2018/2/layout/IconVerticalSolidList"/>
    <dgm:cxn modelId="{E1E8C4D9-5148-40B0-A25B-9434EBA1D945}" type="presParOf" srcId="{E9EBDE85-E091-4365-A4AF-ACF7706F4910}" destId="{11FBBCA7-FC50-4707-B274-E36321441084}" srcOrd="3" destOrd="0" presId="urn:microsoft.com/office/officeart/2018/2/layout/IconVerticalSolidList"/>
    <dgm:cxn modelId="{9BE848B7-9AD3-4152-BCE7-4CF52CC958FE}" type="presParOf" srcId="{35E11EFB-E789-4073-B584-F5DA4B30555E}" destId="{42C34D9D-AE70-4D16-8DC0-E1F7CE1D8655}" srcOrd="5" destOrd="0" presId="urn:microsoft.com/office/officeart/2018/2/layout/IconVerticalSolidList"/>
    <dgm:cxn modelId="{FC2A2BD7-FF11-45CD-91A3-973A0ED9F6BE}" type="presParOf" srcId="{35E11EFB-E789-4073-B584-F5DA4B30555E}" destId="{CF6D233F-77BF-4EC9-AD68-E981FD3E82D6}" srcOrd="6" destOrd="0" presId="urn:microsoft.com/office/officeart/2018/2/layout/IconVerticalSolidList"/>
    <dgm:cxn modelId="{772EFB0E-BA5A-4EDE-9BD8-122408103A5C}" type="presParOf" srcId="{CF6D233F-77BF-4EC9-AD68-E981FD3E82D6}" destId="{05C53E9E-2F2F-4672-B878-BA573153B18D}" srcOrd="0" destOrd="0" presId="urn:microsoft.com/office/officeart/2018/2/layout/IconVerticalSolidList"/>
    <dgm:cxn modelId="{852E08EA-81E6-43EC-A468-25B5B0BCED59}" type="presParOf" srcId="{CF6D233F-77BF-4EC9-AD68-E981FD3E82D6}" destId="{BC93F864-43FE-4A1A-8694-EABFD3D300FB}" srcOrd="1" destOrd="0" presId="urn:microsoft.com/office/officeart/2018/2/layout/IconVerticalSolidList"/>
    <dgm:cxn modelId="{CCAC030F-4191-4C75-8241-53652786DA1E}" type="presParOf" srcId="{CF6D233F-77BF-4EC9-AD68-E981FD3E82D6}" destId="{87A57D01-23A5-46B6-942C-6E82ADDD81E3}" srcOrd="2" destOrd="0" presId="urn:microsoft.com/office/officeart/2018/2/layout/IconVerticalSolidList"/>
    <dgm:cxn modelId="{F20135B7-BAC4-48EB-8F35-9F1E506BC7F2}" type="presParOf" srcId="{CF6D233F-77BF-4EC9-AD68-E981FD3E82D6}" destId="{124459D7-AE94-428A-BAC6-DFCB36DDF4B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11761D6-FDE7-4417-800C-BFAB44016AD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366EB3C-74F0-4ECC-AF19-E71528A9139C}">
      <dgm:prSet/>
      <dgm:spPr/>
      <dgm:t>
        <a:bodyPr/>
        <a:lstStyle/>
        <a:p>
          <a:pPr>
            <a:lnSpc>
              <a:spcPct val="100000"/>
            </a:lnSpc>
          </a:pPr>
          <a:r>
            <a:rPr lang="en-IN" b="1"/>
            <a:t>Identification of possible problem-solving approaches</a:t>
          </a:r>
          <a:endParaRPr lang="en-US"/>
        </a:p>
      </dgm:t>
    </dgm:pt>
    <dgm:pt modelId="{E66C3F0F-1672-4290-84A2-279FD19BC09A}" type="parTrans" cxnId="{A76654CC-06AE-488F-989C-9CFC3A119DC7}">
      <dgm:prSet/>
      <dgm:spPr/>
      <dgm:t>
        <a:bodyPr/>
        <a:lstStyle/>
        <a:p>
          <a:endParaRPr lang="en-US"/>
        </a:p>
      </dgm:t>
    </dgm:pt>
    <dgm:pt modelId="{839906C8-DB70-48B0-83B4-48986EECE55A}" type="sibTrans" cxnId="{A76654CC-06AE-488F-989C-9CFC3A119DC7}">
      <dgm:prSet/>
      <dgm:spPr/>
      <dgm:t>
        <a:bodyPr/>
        <a:lstStyle/>
        <a:p>
          <a:endParaRPr lang="en-US"/>
        </a:p>
      </dgm:t>
    </dgm:pt>
    <dgm:pt modelId="{427E343A-BEA6-448D-AB1E-F8F57BC8CE74}">
      <dgm:prSet/>
      <dgm:spPr/>
      <dgm:t>
        <a:bodyPr/>
        <a:lstStyle/>
        <a:p>
          <a:pPr>
            <a:lnSpc>
              <a:spcPct val="100000"/>
            </a:lnSpc>
          </a:pPr>
          <a:r>
            <a:rPr lang="en-IN"/>
            <a:t>We first converted all our categorical variables to numeric variables with the help of label encoder to checkout the correlation between them and dropped the columns which we felt were unnecessary.</a:t>
          </a:r>
          <a:r>
            <a:rPr lang="en-US"/>
            <a:t> </a:t>
          </a:r>
        </a:p>
      </dgm:t>
    </dgm:pt>
    <dgm:pt modelId="{260EB5AF-EF08-41A6-A0AD-4D46D1F1C3CD}" type="parTrans" cxnId="{7F949638-3180-4481-BEFE-63667554BE30}">
      <dgm:prSet/>
      <dgm:spPr/>
      <dgm:t>
        <a:bodyPr/>
        <a:lstStyle/>
        <a:p>
          <a:endParaRPr lang="en-US"/>
        </a:p>
      </dgm:t>
    </dgm:pt>
    <dgm:pt modelId="{B1663BD9-FF34-4829-A4A9-97462C33F068}" type="sibTrans" cxnId="{7F949638-3180-4481-BEFE-63667554BE30}">
      <dgm:prSet/>
      <dgm:spPr/>
      <dgm:t>
        <a:bodyPr/>
        <a:lstStyle/>
        <a:p>
          <a:endParaRPr lang="en-US"/>
        </a:p>
      </dgm:t>
    </dgm:pt>
    <dgm:pt modelId="{60CE88D3-D4A2-4E49-AD6E-745E122DE15C}">
      <dgm:prSet/>
      <dgm:spPr/>
      <dgm:t>
        <a:bodyPr/>
        <a:lstStyle/>
        <a:p>
          <a:pPr>
            <a:lnSpc>
              <a:spcPct val="100000"/>
            </a:lnSpc>
          </a:pPr>
          <a:r>
            <a:rPr lang="en-IN" dirty="0"/>
            <a:t>We observed skewness in data, so we tried to remove the skewness through treating outliers with </a:t>
          </a:r>
          <a:r>
            <a:rPr lang="en-IN" dirty="0" err="1"/>
            <a:t>winsorization</a:t>
          </a:r>
          <a:r>
            <a:rPr lang="en-IN" dirty="0"/>
            <a:t> technique as shown in fig 3.</a:t>
          </a:r>
          <a:r>
            <a:rPr lang="en-US" dirty="0"/>
            <a:t> </a:t>
          </a:r>
        </a:p>
      </dgm:t>
    </dgm:pt>
    <dgm:pt modelId="{18092227-F4F8-4BE0-8FA4-9FC3C9DC8D7E}" type="parTrans" cxnId="{F7A6B555-C9AD-4980-A33B-409EFEF257B2}">
      <dgm:prSet/>
      <dgm:spPr/>
      <dgm:t>
        <a:bodyPr/>
        <a:lstStyle/>
        <a:p>
          <a:endParaRPr lang="en-US"/>
        </a:p>
      </dgm:t>
    </dgm:pt>
    <dgm:pt modelId="{D060F169-10EB-42C9-9A01-998255CA4072}" type="sibTrans" cxnId="{F7A6B555-C9AD-4980-A33B-409EFEF257B2}">
      <dgm:prSet/>
      <dgm:spPr/>
      <dgm:t>
        <a:bodyPr/>
        <a:lstStyle/>
        <a:p>
          <a:endParaRPr lang="en-US"/>
        </a:p>
      </dgm:t>
    </dgm:pt>
    <dgm:pt modelId="{B4E74DA2-E398-44B4-97DB-34D907285D8F}" type="pres">
      <dgm:prSet presAssocID="{311761D6-FDE7-4417-800C-BFAB44016ADE}" presName="root" presStyleCnt="0">
        <dgm:presLayoutVars>
          <dgm:dir/>
          <dgm:resizeHandles val="exact"/>
        </dgm:presLayoutVars>
      </dgm:prSet>
      <dgm:spPr/>
    </dgm:pt>
    <dgm:pt modelId="{A5F75D03-9E3E-40B9-95D7-385D9D818167}" type="pres">
      <dgm:prSet presAssocID="{F366EB3C-74F0-4ECC-AF19-E71528A9139C}" presName="compNode" presStyleCnt="0"/>
      <dgm:spPr/>
    </dgm:pt>
    <dgm:pt modelId="{3386E497-45A6-4093-AA5C-8C68433D300B}" type="pres">
      <dgm:prSet presAssocID="{F366EB3C-74F0-4ECC-AF19-E71528A9139C}" presName="bgRect" presStyleLbl="bgShp" presStyleIdx="0" presStyleCnt="3"/>
      <dgm:spPr/>
    </dgm:pt>
    <dgm:pt modelId="{57744B30-C94E-47E8-BA62-A37245EC54FE}" type="pres">
      <dgm:prSet presAssocID="{F366EB3C-74F0-4ECC-AF19-E71528A9139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ze"/>
        </a:ext>
      </dgm:extLst>
    </dgm:pt>
    <dgm:pt modelId="{A8E1ACC8-0FE8-4EC9-8261-D982AB12FF20}" type="pres">
      <dgm:prSet presAssocID="{F366EB3C-74F0-4ECC-AF19-E71528A9139C}" presName="spaceRect" presStyleCnt="0"/>
      <dgm:spPr/>
    </dgm:pt>
    <dgm:pt modelId="{35E76CB9-36B5-4E4E-A88C-C2D119132A49}" type="pres">
      <dgm:prSet presAssocID="{F366EB3C-74F0-4ECC-AF19-E71528A9139C}" presName="parTx" presStyleLbl="revTx" presStyleIdx="0" presStyleCnt="3">
        <dgm:presLayoutVars>
          <dgm:chMax val="0"/>
          <dgm:chPref val="0"/>
        </dgm:presLayoutVars>
      </dgm:prSet>
      <dgm:spPr/>
    </dgm:pt>
    <dgm:pt modelId="{C7388356-4695-48DD-BF0D-5254BB9BAFF5}" type="pres">
      <dgm:prSet presAssocID="{839906C8-DB70-48B0-83B4-48986EECE55A}" presName="sibTrans" presStyleCnt="0"/>
      <dgm:spPr/>
    </dgm:pt>
    <dgm:pt modelId="{9562C29C-E6D2-482C-90BB-4EFCC503EE21}" type="pres">
      <dgm:prSet presAssocID="{427E343A-BEA6-448D-AB1E-F8F57BC8CE74}" presName="compNode" presStyleCnt="0"/>
      <dgm:spPr/>
    </dgm:pt>
    <dgm:pt modelId="{393477A3-8643-4E37-8351-C4CD6DF4AB3E}" type="pres">
      <dgm:prSet presAssocID="{427E343A-BEA6-448D-AB1E-F8F57BC8CE74}" presName="bgRect" presStyleLbl="bgShp" presStyleIdx="1" presStyleCnt="3"/>
      <dgm:spPr/>
    </dgm:pt>
    <dgm:pt modelId="{95CF919F-3525-4D15-83DC-F8F1A3CD4D51}" type="pres">
      <dgm:prSet presAssocID="{427E343A-BEA6-448D-AB1E-F8F57BC8CE7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19BF796F-3B95-4675-A58F-2BCC6F9E5621}" type="pres">
      <dgm:prSet presAssocID="{427E343A-BEA6-448D-AB1E-F8F57BC8CE74}" presName="spaceRect" presStyleCnt="0"/>
      <dgm:spPr/>
    </dgm:pt>
    <dgm:pt modelId="{52F1E4D6-243A-45A8-A5F3-D8D5988CAD5F}" type="pres">
      <dgm:prSet presAssocID="{427E343A-BEA6-448D-AB1E-F8F57BC8CE74}" presName="parTx" presStyleLbl="revTx" presStyleIdx="1" presStyleCnt="3">
        <dgm:presLayoutVars>
          <dgm:chMax val="0"/>
          <dgm:chPref val="0"/>
        </dgm:presLayoutVars>
      </dgm:prSet>
      <dgm:spPr/>
    </dgm:pt>
    <dgm:pt modelId="{B78F4567-9856-4E62-9647-DB5BCAFEDFA0}" type="pres">
      <dgm:prSet presAssocID="{B1663BD9-FF34-4829-A4A9-97462C33F068}" presName="sibTrans" presStyleCnt="0"/>
      <dgm:spPr/>
    </dgm:pt>
    <dgm:pt modelId="{213ADD13-6E79-42EE-90D1-B1AD2A1AC945}" type="pres">
      <dgm:prSet presAssocID="{60CE88D3-D4A2-4E49-AD6E-745E122DE15C}" presName="compNode" presStyleCnt="0"/>
      <dgm:spPr/>
    </dgm:pt>
    <dgm:pt modelId="{3F5EA36C-742B-4E3A-B4C4-BFFD9B9926A7}" type="pres">
      <dgm:prSet presAssocID="{60CE88D3-D4A2-4E49-AD6E-745E122DE15C}" presName="bgRect" presStyleLbl="bgShp" presStyleIdx="2" presStyleCnt="3"/>
      <dgm:spPr/>
    </dgm:pt>
    <dgm:pt modelId="{693A240F-03A3-4627-A56E-508CF64FD896}" type="pres">
      <dgm:prSet presAssocID="{60CE88D3-D4A2-4E49-AD6E-745E122DE15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at"/>
        </a:ext>
      </dgm:extLst>
    </dgm:pt>
    <dgm:pt modelId="{A50714D1-3EEB-4AA2-A5BE-D593D160BB7E}" type="pres">
      <dgm:prSet presAssocID="{60CE88D3-D4A2-4E49-AD6E-745E122DE15C}" presName="spaceRect" presStyleCnt="0"/>
      <dgm:spPr/>
    </dgm:pt>
    <dgm:pt modelId="{2B8676C2-3E85-4459-982C-0B6B99BDE259}" type="pres">
      <dgm:prSet presAssocID="{60CE88D3-D4A2-4E49-AD6E-745E122DE15C}" presName="parTx" presStyleLbl="revTx" presStyleIdx="2" presStyleCnt="3">
        <dgm:presLayoutVars>
          <dgm:chMax val="0"/>
          <dgm:chPref val="0"/>
        </dgm:presLayoutVars>
      </dgm:prSet>
      <dgm:spPr/>
    </dgm:pt>
  </dgm:ptLst>
  <dgm:cxnLst>
    <dgm:cxn modelId="{DEB7CA31-5DF0-4539-BE0C-E27D0C849598}" type="presOf" srcId="{F366EB3C-74F0-4ECC-AF19-E71528A9139C}" destId="{35E76CB9-36B5-4E4E-A88C-C2D119132A49}" srcOrd="0" destOrd="0" presId="urn:microsoft.com/office/officeart/2018/2/layout/IconVerticalSolidList"/>
    <dgm:cxn modelId="{7F949638-3180-4481-BEFE-63667554BE30}" srcId="{311761D6-FDE7-4417-800C-BFAB44016ADE}" destId="{427E343A-BEA6-448D-AB1E-F8F57BC8CE74}" srcOrd="1" destOrd="0" parTransId="{260EB5AF-EF08-41A6-A0AD-4D46D1F1C3CD}" sibTransId="{B1663BD9-FF34-4829-A4A9-97462C33F068}"/>
    <dgm:cxn modelId="{2B3ACC53-8369-4B46-871C-A738C97A20C6}" type="presOf" srcId="{311761D6-FDE7-4417-800C-BFAB44016ADE}" destId="{B4E74DA2-E398-44B4-97DB-34D907285D8F}" srcOrd="0" destOrd="0" presId="urn:microsoft.com/office/officeart/2018/2/layout/IconVerticalSolidList"/>
    <dgm:cxn modelId="{F7A6B555-C9AD-4980-A33B-409EFEF257B2}" srcId="{311761D6-FDE7-4417-800C-BFAB44016ADE}" destId="{60CE88D3-D4A2-4E49-AD6E-745E122DE15C}" srcOrd="2" destOrd="0" parTransId="{18092227-F4F8-4BE0-8FA4-9FC3C9DC8D7E}" sibTransId="{D060F169-10EB-42C9-9A01-998255CA4072}"/>
    <dgm:cxn modelId="{2C606B87-B0CB-4722-886B-81AD2ED6EE26}" type="presOf" srcId="{60CE88D3-D4A2-4E49-AD6E-745E122DE15C}" destId="{2B8676C2-3E85-4459-982C-0B6B99BDE259}" srcOrd="0" destOrd="0" presId="urn:microsoft.com/office/officeart/2018/2/layout/IconVerticalSolidList"/>
    <dgm:cxn modelId="{1A1EE78C-3C3D-4FFE-8AE8-209A365CF01A}" type="presOf" srcId="{427E343A-BEA6-448D-AB1E-F8F57BC8CE74}" destId="{52F1E4D6-243A-45A8-A5F3-D8D5988CAD5F}" srcOrd="0" destOrd="0" presId="urn:microsoft.com/office/officeart/2018/2/layout/IconVerticalSolidList"/>
    <dgm:cxn modelId="{A76654CC-06AE-488F-989C-9CFC3A119DC7}" srcId="{311761D6-FDE7-4417-800C-BFAB44016ADE}" destId="{F366EB3C-74F0-4ECC-AF19-E71528A9139C}" srcOrd="0" destOrd="0" parTransId="{E66C3F0F-1672-4290-84A2-279FD19BC09A}" sibTransId="{839906C8-DB70-48B0-83B4-48986EECE55A}"/>
    <dgm:cxn modelId="{1CF416E3-54EA-44F3-AE51-C610476CE9C2}" type="presParOf" srcId="{B4E74DA2-E398-44B4-97DB-34D907285D8F}" destId="{A5F75D03-9E3E-40B9-95D7-385D9D818167}" srcOrd="0" destOrd="0" presId="urn:microsoft.com/office/officeart/2018/2/layout/IconVerticalSolidList"/>
    <dgm:cxn modelId="{21D2BF97-0F5D-4249-BC56-36335004C9C1}" type="presParOf" srcId="{A5F75D03-9E3E-40B9-95D7-385D9D818167}" destId="{3386E497-45A6-4093-AA5C-8C68433D300B}" srcOrd="0" destOrd="0" presId="urn:microsoft.com/office/officeart/2018/2/layout/IconVerticalSolidList"/>
    <dgm:cxn modelId="{E3D3FAB6-71A1-44F7-911B-9D54ACCDEBE1}" type="presParOf" srcId="{A5F75D03-9E3E-40B9-95D7-385D9D818167}" destId="{57744B30-C94E-47E8-BA62-A37245EC54FE}" srcOrd="1" destOrd="0" presId="urn:microsoft.com/office/officeart/2018/2/layout/IconVerticalSolidList"/>
    <dgm:cxn modelId="{76B2025C-CAF2-4127-8142-F79F2E28E9E6}" type="presParOf" srcId="{A5F75D03-9E3E-40B9-95D7-385D9D818167}" destId="{A8E1ACC8-0FE8-4EC9-8261-D982AB12FF20}" srcOrd="2" destOrd="0" presId="urn:microsoft.com/office/officeart/2018/2/layout/IconVerticalSolidList"/>
    <dgm:cxn modelId="{42A261A3-8902-4635-A560-FBDA8393DC57}" type="presParOf" srcId="{A5F75D03-9E3E-40B9-95D7-385D9D818167}" destId="{35E76CB9-36B5-4E4E-A88C-C2D119132A49}" srcOrd="3" destOrd="0" presId="urn:microsoft.com/office/officeart/2018/2/layout/IconVerticalSolidList"/>
    <dgm:cxn modelId="{8DE17490-623B-422B-A5CC-7B93ED4C881B}" type="presParOf" srcId="{B4E74DA2-E398-44B4-97DB-34D907285D8F}" destId="{C7388356-4695-48DD-BF0D-5254BB9BAFF5}" srcOrd="1" destOrd="0" presId="urn:microsoft.com/office/officeart/2018/2/layout/IconVerticalSolidList"/>
    <dgm:cxn modelId="{DC9A6909-CEDC-468F-A2BF-045B4362C642}" type="presParOf" srcId="{B4E74DA2-E398-44B4-97DB-34D907285D8F}" destId="{9562C29C-E6D2-482C-90BB-4EFCC503EE21}" srcOrd="2" destOrd="0" presId="urn:microsoft.com/office/officeart/2018/2/layout/IconVerticalSolidList"/>
    <dgm:cxn modelId="{F99B2EB2-8AB7-4768-8F08-533ACAFC9712}" type="presParOf" srcId="{9562C29C-E6D2-482C-90BB-4EFCC503EE21}" destId="{393477A3-8643-4E37-8351-C4CD6DF4AB3E}" srcOrd="0" destOrd="0" presId="urn:microsoft.com/office/officeart/2018/2/layout/IconVerticalSolidList"/>
    <dgm:cxn modelId="{8CB80040-E52C-4451-8EBA-BCB537E4E2AF}" type="presParOf" srcId="{9562C29C-E6D2-482C-90BB-4EFCC503EE21}" destId="{95CF919F-3525-4D15-83DC-F8F1A3CD4D51}" srcOrd="1" destOrd="0" presId="urn:microsoft.com/office/officeart/2018/2/layout/IconVerticalSolidList"/>
    <dgm:cxn modelId="{4B1D398A-1218-4E85-A371-08159D13729D}" type="presParOf" srcId="{9562C29C-E6D2-482C-90BB-4EFCC503EE21}" destId="{19BF796F-3B95-4675-A58F-2BCC6F9E5621}" srcOrd="2" destOrd="0" presId="urn:microsoft.com/office/officeart/2018/2/layout/IconVerticalSolidList"/>
    <dgm:cxn modelId="{E5692822-D407-42A6-A678-D76237FE9813}" type="presParOf" srcId="{9562C29C-E6D2-482C-90BB-4EFCC503EE21}" destId="{52F1E4D6-243A-45A8-A5F3-D8D5988CAD5F}" srcOrd="3" destOrd="0" presId="urn:microsoft.com/office/officeart/2018/2/layout/IconVerticalSolidList"/>
    <dgm:cxn modelId="{A2B37CF8-1EDE-4A49-A9E8-F93143A9FF89}" type="presParOf" srcId="{B4E74DA2-E398-44B4-97DB-34D907285D8F}" destId="{B78F4567-9856-4E62-9647-DB5BCAFEDFA0}" srcOrd="3" destOrd="0" presId="urn:microsoft.com/office/officeart/2018/2/layout/IconVerticalSolidList"/>
    <dgm:cxn modelId="{A89F2F3B-DBA0-4F79-AF2B-351458D6D85A}" type="presParOf" srcId="{B4E74DA2-E398-44B4-97DB-34D907285D8F}" destId="{213ADD13-6E79-42EE-90D1-B1AD2A1AC945}" srcOrd="4" destOrd="0" presId="urn:microsoft.com/office/officeart/2018/2/layout/IconVerticalSolidList"/>
    <dgm:cxn modelId="{79EE8BEC-8564-49F5-BB17-6C0E7397ED62}" type="presParOf" srcId="{213ADD13-6E79-42EE-90D1-B1AD2A1AC945}" destId="{3F5EA36C-742B-4E3A-B4C4-BFFD9B9926A7}" srcOrd="0" destOrd="0" presId="urn:microsoft.com/office/officeart/2018/2/layout/IconVerticalSolidList"/>
    <dgm:cxn modelId="{52F6B903-3E4B-488D-9F42-0EEDEF5E2E49}" type="presParOf" srcId="{213ADD13-6E79-42EE-90D1-B1AD2A1AC945}" destId="{693A240F-03A3-4627-A56E-508CF64FD896}" srcOrd="1" destOrd="0" presId="urn:microsoft.com/office/officeart/2018/2/layout/IconVerticalSolidList"/>
    <dgm:cxn modelId="{D5CBE1DC-D608-4F42-A0C8-C179798D4E23}" type="presParOf" srcId="{213ADD13-6E79-42EE-90D1-B1AD2A1AC945}" destId="{A50714D1-3EEB-4AA2-A5BE-D593D160BB7E}" srcOrd="2" destOrd="0" presId="urn:microsoft.com/office/officeart/2018/2/layout/IconVerticalSolidList"/>
    <dgm:cxn modelId="{E252E36F-5C4B-4327-8122-81B37D112155}" type="presParOf" srcId="{213ADD13-6E79-42EE-90D1-B1AD2A1AC945}" destId="{2B8676C2-3E85-4459-982C-0B6B99BDE25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C72BB1C-21E4-4AA1-B238-239063CF6B6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7017E5E-F10D-47AB-9AD7-743E88EC0F0C}">
      <dgm:prSet/>
      <dgm:spPr/>
      <dgm:t>
        <a:bodyPr/>
        <a:lstStyle/>
        <a:p>
          <a:pPr>
            <a:lnSpc>
              <a:spcPct val="100000"/>
            </a:lnSpc>
          </a:pPr>
          <a:r>
            <a:rPr lang="en-IN" dirty="0"/>
            <a:t>The data was imbalanced so through </a:t>
          </a:r>
          <a:r>
            <a:rPr lang="en-IN" dirty="0" err="1"/>
            <a:t>imblearn’s</a:t>
          </a:r>
          <a:r>
            <a:rPr lang="en-IN" dirty="0"/>
            <a:t> </a:t>
          </a:r>
          <a:r>
            <a:rPr lang="en-IN" dirty="0" err="1"/>
            <a:t>SmoteTomek</a:t>
          </a:r>
          <a:r>
            <a:rPr lang="en-IN" dirty="0"/>
            <a:t> package we were able to handle the imbalanced data by increasing the number of fraudulent transactions on relevant data points.</a:t>
          </a:r>
          <a:endParaRPr lang="en-US" dirty="0"/>
        </a:p>
      </dgm:t>
    </dgm:pt>
    <dgm:pt modelId="{C5B7C9E1-CDE1-4075-8A82-72C6AD16E7C2}" type="parTrans" cxnId="{51D8C97F-ADDD-4CD6-ABA0-5ED39DACC720}">
      <dgm:prSet/>
      <dgm:spPr/>
      <dgm:t>
        <a:bodyPr/>
        <a:lstStyle/>
        <a:p>
          <a:endParaRPr lang="en-US"/>
        </a:p>
      </dgm:t>
    </dgm:pt>
    <dgm:pt modelId="{3B599296-671C-40BD-94B1-90BE35681421}" type="sibTrans" cxnId="{51D8C97F-ADDD-4CD6-ABA0-5ED39DACC720}">
      <dgm:prSet/>
      <dgm:spPr/>
      <dgm:t>
        <a:bodyPr/>
        <a:lstStyle/>
        <a:p>
          <a:endParaRPr lang="en-US"/>
        </a:p>
      </dgm:t>
    </dgm:pt>
    <dgm:pt modelId="{B04164B8-7E2D-43C2-A423-742992C0F6CF}">
      <dgm:prSet/>
      <dgm:spPr/>
      <dgm:t>
        <a:bodyPr/>
        <a:lstStyle/>
        <a:p>
          <a:pPr>
            <a:lnSpc>
              <a:spcPct val="100000"/>
            </a:lnSpc>
          </a:pPr>
          <a:r>
            <a:rPr lang="en-IN" dirty="0"/>
            <a:t>The data was improper scaled, so we scaled the feature variables on a single scale using </a:t>
          </a:r>
          <a:r>
            <a:rPr lang="en-IN" dirty="0" err="1"/>
            <a:t>sklearn’s</a:t>
          </a:r>
          <a:r>
            <a:rPr lang="en-IN" dirty="0"/>
            <a:t> </a:t>
          </a:r>
          <a:r>
            <a:rPr lang="en-IN" dirty="0" err="1"/>
            <a:t>StandardScaler</a:t>
          </a:r>
          <a:r>
            <a:rPr lang="en-IN" dirty="0"/>
            <a:t> package.</a:t>
          </a:r>
          <a:endParaRPr lang="en-US" dirty="0"/>
        </a:p>
      </dgm:t>
    </dgm:pt>
    <dgm:pt modelId="{F0A8848D-6BB4-45E9-9BB0-9F3CC6EA90B4}" type="parTrans" cxnId="{69904CBD-EDE7-4CBF-9AB9-11C42C0E0E28}">
      <dgm:prSet/>
      <dgm:spPr/>
      <dgm:t>
        <a:bodyPr/>
        <a:lstStyle/>
        <a:p>
          <a:endParaRPr lang="en-US"/>
        </a:p>
      </dgm:t>
    </dgm:pt>
    <dgm:pt modelId="{7A8AD18C-3CBA-4E0B-A117-143C67808DC4}" type="sibTrans" cxnId="{69904CBD-EDE7-4CBF-9AB9-11C42C0E0E28}">
      <dgm:prSet/>
      <dgm:spPr/>
      <dgm:t>
        <a:bodyPr/>
        <a:lstStyle/>
        <a:p>
          <a:endParaRPr lang="en-US"/>
        </a:p>
      </dgm:t>
    </dgm:pt>
    <dgm:pt modelId="{6466E57C-9020-429A-B4B9-89E339799B78}">
      <dgm:prSet/>
      <dgm:spPr/>
      <dgm:t>
        <a:bodyPr/>
        <a:lstStyle/>
        <a:p>
          <a:pPr>
            <a:lnSpc>
              <a:spcPct val="100000"/>
            </a:lnSpc>
          </a:pPr>
          <a:r>
            <a:rPr lang="en-IN" dirty="0"/>
            <a:t>There were too many (37) feature variables in the data, so we reduced it to 7 with the help of Principal Component Analysis(PCA) by plotting Eigenvalues and taking the number of nodes as our number of feature variables.</a:t>
          </a:r>
          <a:endParaRPr lang="en-US" dirty="0"/>
        </a:p>
      </dgm:t>
    </dgm:pt>
    <dgm:pt modelId="{02485C4D-0C9A-4754-AAFD-BE70DAC52F29}" type="parTrans" cxnId="{D37C3519-5FB8-4543-9ABB-1AAD75DFCFEA}">
      <dgm:prSet/>
      <dgm:spPr/>
      <dgm:t>
        <a:bodyPr/>
        <a:lstStyle/>
        <a:p>
          <a:endParaRPr lang="en-US"/>
        </a:p>
      </dgm:t>
    </dgm:pt>
    <dgm:pt modelId="{E8575D13-BFE0-4354-93FD-89CA40786629}" type="sibTrans" cxnId="{D37C3519-5FB8-4543-9ABB-1AAD75DFCFEA}">
      <dgm:prSet/>
      <dgm:spPr/>
      <dgm:t>
        <a:bodyPr/>
        <a:lstStyle/>
        <a:p>
          <a:endParaRPr lang="en-US"/>
        </a:p>
      </dgm:t>
    </dgm:pt>
    <dgm:pt modelId="{0DEB8AFD-141E-4C5C-8D08-E9099939DBFE}" type="pres">
      <dgm:prSet presAssocID="{BC72BB1C-21E4-4AA1-B238-239063CF6B6B}" presName="root" presStyleCnt="0">
        <dgm:presLayoutVars>
          <dgm:dir/>
          <dgm:resizeHandles val="exact"/>
        </dgm:presLayoutVars>
      </dgm:prSet>
      <dgm:spPr/>
    </dgm:pt>
    <dgm:pt modelId="{B66AD064-E7D9-48C6-82FD-BA0E2F7CC860}" type="pres">
      <dgm:prSet presAssocID="{37017E5E-F10D-47AB-9AD7-743E88EC0F0C}" presName="compNode" presStyleCnt="0"/>
      <dgm:spPr/>
    </dgm:pt>
    <dgm:pt modelId="{1368C2E9-B04F-4B80-8ADF-F60EFE2D3E13}" type="pres">
      <dgm:prSet presAssocID="{37017E5E-F10D-47AB-9AD7-743E88EC0F0C}" presName="bgRect" presStyleLbl="bgShp" presStyleIdx="0" presStyleCnt="3"/>
      <dgm:spPr/>
    </dgm:pt>
    <dgm:pt modelId="{A33C2D3E-C103-428F-AC1C-CBF8DABC4C1C}" type="pres">
      <dgm:prSet presAssocID="{37017E5E-F10D-47AB-9AD7-743E88EC0F0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85BC00EF-9F06-4587-8667-D5E8EB6251C2}" type="pres">
      <dgm:prSet presAssocID="{37017E5E-F10D-47AB-9AD7-743E88EC0F0C}" presName="spaceRect" presStyleCnt="0"/>
      <dgm:spPr/>
    </dgm:pt>
    <dgm:pt modelId="{F14D5C5E-4AAE-451D-861F-7ACBCE4D0DD0}" type="pres">
      <dgm:prSet presAssocID="{37017E5E-F10D-47AB-9AD7-743E88EC0F0C}" presName="parTx" presStyleLbl="revTx" presStyleIdx="0" presStyleCnt="3">
        <dgm:presLayoutVars>
          <dgm:chMax val="0"/>
          <dgm:chPref val="0"/>
        </dgm:presLayoutVars>
      </dgm:prSet>
      <dgm:spPr/>
    </dgm:pt>
    <dgm:pt modelId="{FFAB224A-A8A3-4614-939A-853BEC84072A}" type="pres">
      <dgm:prSet presAssocID="{3B599296-671C-40BD-94B1-90BE35681421}" presName="sibTrans" presStyleCnt="0"/>
      <dgm:spPr/>
    </dgm:pt>
    <dgm:pt modelId="{2417373E-FF2B-433D-AFE3-DAC7B4E7C937}" type="pres">
      <dgm:prSet presAssocID="{B04164B8-7E2D-43C2-A423-742992C0F6CF}" presName="compNode" presStyleCnt="0"/>
      <dgm:spPr/>
    </dgm:pt>
    <dgm:pt modelId="{B2E74834-5855-4CAE-9F99-68A2EC2D7C6F}" type="pres">
      <dgm:prSet presAssocID="{B04164B8-7E2D-43C2-A423-742992C0F6CF}" presName="bgRect" presStyleLbl="bgShp" presStyleIdx="1" presStyleCnt="3"/>
      <dgm:spPr/>
    </dgm:pt>
    <dgm:pt modelId="{EEAF7874-7608-47EF-8AD8-B64E7944CDDE}" type="pres">
      <dgm:prSet presAssocID="{B04164B8-7E2D-43C2-A423-742992C0F6C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91313C3A-3DC1-4FCA-A045-A914F4531E35}" type="pres">
      <dgm:prSet presAssocID="{B04164B8-7E2D-43C2-A423-742992C0F6CF}" presName="spaceRect" presStyleCnt="0"/>
      <dgm:spPr/>
    </dgm:pt>
    <dgm:pt modelId="{E1669848-40F9-4D13-8FE7-5AAB62E3741B}" type="pres">
      <dgm:prSet presAssocID="{B04164B8-7E2D-43C2-A423-742992C0F6CF}" presName="parTx" presStyleLbl="revTx" presStyleIdx="1" presStyleCnt="3">
        <dgm:presLayoutVars>
          <dgm:chMax val="0"/>
          <dgm:chPref val="0"/>
        </dgm:presLayoutVars>
      </dgm:prSet>
      <dgm:spPr/>
    </dgm:pt>
    <dgm:pt modelId="{8DA31602-0759-47A5-86A2-60B748C49E49}" type="pres">
      <dgm:prSet presAssocID="{7A8AD18C-3CBA-4E0B-A117-143C67808DC4}" presName="sibTrans" presStyleCnt="0"/>
      <dgm:spPr/>
    </dgm:pt>
    <dgm:pt modelId="{70858436-67B7-4E9F-887C-8C1F605EB248}" type="pres">
      <dgm:prSet presAssocID="{6466E57C-9020-429A-B4B9-89E339799B78}" presName="compNode" presStyleCnt="0"/>
      <dgm:spPr/>
    </dgm:pt>
    <dgm:pt modelId="{0DD52055-0DCF-452E-B74B-EC9DC3D334D6}" type="pres">
      <dgm:prSet presAssocID="{6466E57C-9020-429A-B4B9-89E339799B78}" presName="bgRect" presStyleLbl="bgShp" presStyleIdx="2" presStyleCnt="3"/>
      <dgm:spPr/>
    </dgm:pt>
    <dgm:pt modelId="{338687C0-9A8E-434C-82D1-63C4D5315A0D}" type="pres">
      <dgm:prSet presAssocID="{6466E57C-9020-429A-B4B9-89E339799B7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grammer"/>
        </a:ext>
      </dgm:extLst>
    </dgm:pt>
    <dgm:pt modelId="{A5D1DF93-B359-46DA-B89D-EBF2ADD1156C}" type="pres">
      <dgm:prSet presAssocID="{6466E57C-9020-429A-B4B9-89E339799B78}" presName="spaceRect" presStyleCnt="0"/>
      <dgm:spPr/>
    </dgm:pt>
    <dgm:pt modelId="{00DDB9E4-9774-4260-9A66-36EACBC7F12F}" type="pres">
      <dgm:prSet presAssocID="{6466E57C-9020-429A-B4B9-89E339799B78}" presName="parTx" presStyleLbl="revTx" presStyleIdx="2" presStyleCnt="3">
        <dgm:presLayoutVars>
          <dgm:chMax val="0"/>
          <dgm:chPref val="0"/>
        </dgm:presLayoutVars>
      </dgm:prSet>
      <dgm:spPr/>
    </dgm:pt>
  </dgm:ptLst>
  <dgm:cxnLst>
    <dgm:cxn modelId="{A0091C0D-6E68-40E1-918D-1E19A21D58BB}" type="presOf" srcId="{B04164B8-7E2D-43C2-A423-742992C0F6CF}" destId="{E1669848-40F9-4D13-8FE7-5AAB62E3741B}" srcOrd="0" destOrd="0" presId="urn:microsoft.com/office/officeart/2018/2/layout/IconVerticalSolidList"/>
    <dgm:cxn modelId="{D37C3519-5FB8-4543-9ABB-1AAD75DFCFEA}" srcId="{BC72BB1C-21E4-4AA1-B238-239063CF6B6B}" destId="{6466E57C-9020-429A-B4B9-89E339799B78}" srcOrd="2" destOrd="0" parTransId="{02485C4D-0C9A-4754-AAFD-BE70DAC52F29}" sibTransId="{E8575D13-BFE0-4354-93FD-89CA40786629}"/>
    <dgm:cxn modelId="{22780825-DC92-40E5-B776-9D6CB2957815}" type="presOf" srcId="{BC72BB1C-21E4-4AA1-B238-239063CF6B6B}" destId="{0DEB8AFD-141E-4C5C-8D08-E9099939DBFE}" srcOrd="0" destOrd="0" presId="urn:microsoft.com/office/officeart/2018/2/layout/IconVerticalSolidList"/>
    <dgm:cxn modelId="{51D8C97F-ADDD-4CD6-ABA0-5ED39DACC720}" srcId="{BC72BB1C-21E4-4AA1-B238-239063CF6B6B}" destId="{37017E5E-F10D-47AB-9AD7-743E88EC0F0C}" srcOrd="0" destOrd="0" parTransId="{C5B7C9E1-CDE1-4075-8A82-72C6AD16E7C2}" sibTransId="{3B599296-671C-40BD-94B1-90BE35681421}"/>
    <dgm:cxn modelId="{69904CBD-EDE7-4CBF-9AB9-11C42C0E0E28}" srcId="{BC72BB1C-21E4-4AA1-B238-239063CF6B6B}" destId="{B04164B8-7E2D-43C2-A423-742992C0F6CF}" srcOrd="1" destOrd="0" parTransId="{F0A8848D-6BB4-45E9-9BB0-9F3CC6EA90B4}" sibTransId="{7A8AD18C-3CBA-4E0B-A117-143C67808DC4}"/>
    <dgm:cxn modelId="{99E0B1C4-B282-4669-B406-7D4BB35F4F22}" type="presOf" srcId="{37017E5E-F10D-47AB-9AD7-743E88EC0F0C}" destId="{F14D5C5E-4AAE-451D-861F-7ACBCE4D0DD0}" srcOrd="0" destOrd="0" presId="urn:microsoft.com/office/officeart/2018/2/layout/IconVerticalSolidList"/>
    <dgm:cxn modelId="{AF9DCEFC-02CE-4ED1-9F4B-8CCB243536B4}" type="presOf" srcId="{6466E57C-9020-429A-B4B9-89E339799B78}" destId="{00DDB9E4-9774-4260-9A66-36EACBC7F12F}" srcOrd="0" destOrd="0" presId="urn:microsoft.com/office/officeart/2018/2/layout/IconVerticalSolidList"/>
    <dgm:cxn modelId="{CB205670-906B-4373-8593-65CC0B8C05B4}" type="presParOf" srcId="{0DEB8AFD-141E-4C5C-8D08-E9099939DBFE}" destId="{B66AD064-E7D9-48C6-82FD-BA0E2F7CC860}" srcOrd="0" destOrd="0" presId="urn:microsoft.com/office/officeart/2018/2/layout/IconVerticalSolidList"/>
    <dgm:cxn modelId="{698CA9C3-06B4-4E1B-8760-3B860753C37F}" type="presParOf" srcId="{B66AD064-E7D9-48C6-82FD-BA0E2F7CC860}" destId="{1368C2E9-B04F-4B80-8ADF-F60EFE2D3E13}" srcOrd="0" destOrd="0" presId="urn:microsoft.com/office/officeart/2018/2/layout/IconVerticalSolidList"/>
    <dgm:cxn modelId="{86B54D64-023F-47D1-BDDF-7202E684CEEB}" type="presParOf" srcId="{B66AD064-E7D9-48C6-82FD-BA0E2F7CC860}" destId="{A33C2D3E-C103-428F-AC1C-CBF8DABC4C1C}" srcOrd="1" destOrd="0" presId="urn:microsoft.com/office/officeart/2018/2/layout/IconVerticalSolidList"/>
    <dgm:cxn modelId="{38208826-5D24-46A4-B0F3-95E8E4545BB8}" type="presParOf" srcId="{B66AD064-E7D9-48C6-82FD-BA0E2F7CC860}" destId="{85BC00EF-9F06-4587-8667-D5E8EB6251C2}" srcOrd="2" destOrd="0" presId="urn:microsoft.com/office/officeart/2018/2/layout/IconVerticalSolidList"/>
    <dgm:cxn modelId="{9699F6F9-2EBB-45D5-9894-78726B1ED605}" type="presParOf" srcId="{B66AD064-E7D9-48C6-82FD-BA0E2F7CC860}" destId="{F14D5C5E-4AAE-451D-861F-7ACBCE4D0DD0}" srcOrd="3" destOrd="0" presId="urn:microsoft.com/office/officeart/2018/2/layout/IconVerticalSolidList"/>
    <dgm:cxn modelId="{D642FBDB-4E57-4023-B76F-15716E1ED001}" type="presParOf" srcId="{0DEB8AFD-141E-4C5C-8D08-E9099939DBFE}" destId="{FFAB224A-A8A3-4614-939A-853BEC84072A}" srcOrd="1" destOrd="0" presId="urn:microsoft.com/office/officeart/2018/2/layout/IconVerticalSolidList"/>
    <dgm:cxn modelId="{E6B0FD91-33E8-4126-92CC-C87376DF8D6C}" type="presParOf" srcId="{0DEB8AFD-141E-4C5C-8D08-E9099939DBFE}" destId="{2417373E-FF2B-433D-AFE3-DAC7B4E7C937}" srcOrd="2" destOrd="0" presId="urn:microsoft.com/office/officeart/2018/2/layout/IconVerticalSolidList"/>
    <dgm:cxn modelId="{BF607EC2-922C-4448-9BC2-23873E019DEB}" type="presParOf" srcId="{2417373E-FF2B-433D-AFE3-DAC7B4E7C937}" destId="{B2E74834-5855-4CAE-9F99-68A2EC2D7C6F}" srcOrd="0" destOrd="0" presId="urn:microsoft.com/office/officeart/2018/2/layout/IconVerticalSolidList"/>
    <dgm:cxn modelId="{84BE781F-13CA-47F4-9AE9-4DCBFB1530E8}" type="presParOf" srcId="{2417373E-FF2B-433D-AFE3-DAC7B4E7C937}" destId="{EEAF7874-7608-47EF-8AD8-B64E7944CDDE}" srcOrd="1" destOrd="0" presId="urn:microsoft.com/office/officeart/2018/2/layout/IconVerticalSolidList"/>
    <dgm:cxn modelId="{5B27D14F-EF89-436A-97FA-2E91490A50A3}" type="presParOf" srcId="{2417373E-FF2B-433D-AFE3-DAC7B4E7C937}" destId="{91313C3A-3DC1-4FCA-A045-A914F4531E35}" srcOrd="2" destOrd="0" presId="urn:microsoft.com/office/officeart/2018/2/layout/IconVerticalSolidList"/>
    <dgm:cxn modelId="{D1635740-B563-4EAD-9E8A-664C4F5BE97F}" type="presParOf" srcId="{2417373E-FF2B-433D-AFE3-DAC7B4E7C937}" destId="{E1669848-40F9-4D13-8FE7-5AAB62E3741B}" srcOrd="3" destOrd="0" presId="urn:microsoft.com/office/officeart/2018/2/layout/IconVerticalSolidList"/>
    <dgm:cxn modelId="{BB7AA348-6AE5-4FF2-9E30-F5A5B8EC0C8C}" type="presParOf" srcId="{0DEB8AFD-141E-4C5C-8D08-E9099939DBFE}" destId="{8DA31602-0759-47A5-86A2-60B748C49E49}" srcOrd="3" destOrd="0" presId="urn:microsoft.com/office/officeart/2018/2/layout/IconVerticalSolidList"/>
    <dgm:cxn modelId="{768375CA-AADD-46D3-8AE5-CE38DE6DF69D}" type="presParOf" srcId="{0DEB8AFD-141E-4C5C-8D08-E9099939DBFE}" destId="{70858436-67B7-4E9F-887C-8C1F605EB248}" srcOrd="4" destOrd="0" presId="urn:microsoft.com/office/officeart/2018/2/layout/IconVerticalSolidList"/>
    <dgm:cxn modelId="{F1CD2A90-5D19-4174-BF5F-4406003CB548}" type="presParOf" srcId="{70858436-67B7-4E9F-887C-8C1F605EB248}" destId="{0DD52055-0DCF-452E-B74B-EC9DC3D334D6}" srcOrd="0" destOrd="0" presId="urn:microsoft.com/office/officeart/2018/2/layout/IconVerticalSolidList"/>
    <dgm:cxn modelId="{BD5C6482-3F09-4121-A04D-F5FD0C41A7C4}" type="presParOf" srcId="{70858436-67B7-4E9F-887C-8C1F605EB248}" destId="{338687C0-9A8E-434C-82D1-63C4D5315A0D}" srcOrd="1" destOrd="0" presId="urn:microsoft.com/office/officeart/2018/2/layout/IconVerticalSolidList"/>
    <dgm:cxn modelId="{5E66709C-8704-407F-86A9-8DE87B36EE3A}" type="presParOf" srcId="{70858436-67B7-4E9F-887C-8C1F605EB248}" destId="{A5D1DF93-B359-46DA-B89D-EBF2ADD1156C}" srcOrd="2" destOrd="0" presId="urn:microsoft.com/office/officeart/2018/2/layout/IconVerticalSolidList"/>
    <dgm:cxn modelId="{4DDC56EC-817F-4520-AC91-2E5783F31AAB}" type="presParOf" srcId="{70858436-67B7-4E9F-887C-8C1F605EB248}" destId="{00DDB9E4-9774-4260-9A66-36EACBC7F12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3AB39F-64BF-4DF4-972D-B656AE8FB11E}">
      <dsp:nvSpPr>
        <dsp:cNvPr id="0" name=""/>
        <dsp:cNvSpPr/>
      </dsp:nvSpPr>
      <dsp:spPr>
        <a:xfrm>
          <a:off x="0" y="77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B90E1A-043B-4183-80F7-CE4681D31B95}">
      <dsp:nvSpPr>
        <dsp:cNvPr id="0" name=""/>
        <dsp:cNvSpPr/>
      </dsp:nvSpPr>
      <dsp:spPr>
        <a:xfrm>
          <a:off x="0" y="774"/>
          <a:ext cx="10515600" cy="301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1.   Introduction</a:t>
          </a:r>
        </a:p>
      </dsp:txBody>
      <dsp:txXfrm>
        <a:off x="0" y="774"/>
        <a:ext cx="10515600" cy="301946"/>
      </dsp:txXfrm>
    </dsp:sp>
    <dsp:sp modelId="{DF34854E-4194-484F-BF14-AB87818F0A50}">
      <dsp:nvSpPr>
        <dsp:cNvPr id="0" name=""/>
        <dsp:cNvSpPr/>
      </dsp:nvSpPr>
      <dsp:spPr>
        <a:xfrm>
          <a:off x="0" y="30272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AC5CA5-1FFE-4F23-A7EE-B13EF870FD7B}">
      <dsp:nvSpPr>
        <dsp:cNvPr id="0" name=""/>
        <dsp:cNvSpPr/>
      </dsp:nvSpPr>
      <dsp:spPr>
        <a:xfrm>
          <a:off x="0" y="302721"/>
          <a:ext cx="10515600" cy="301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1.1 Business Problem Framing</a:t>
          </a:r>
        </a:p>
      </dsp:txBody>
      <dsp:txXfrm>
        <a:off x="0" y="302721"/>
        <a:ext cx="10515600" cy="301946"/>
      </dsp:txXfrm>
    </dsp:sp>
    <dsp:sp modelId="{4E7F8D62-DC95-413B-88BC-8A275558CD24}">
      <dsp:nvSpPr>
        <dsp:cNvPr id="0" name=""/>
        <dsp:cNvSpPr/>
      </dsp:nvSpPr>
      <dsp:spPr>
        <a:xfrm>
          <a:off x="0" y="604668"/>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FAD006-6718-404C-82AE-9DDC87EFF5A8}">
      <dsp:nvSpPr>
        <dsp:cNvPr id="0" name=""/>
        <dsp:cNvSpPr/>
      </dsp:nvSpPr>
      <dsp:spPr>
        <a:xfrm>
          <a:off x="0" y="604668"/>
          <a:ext cx="10515600" cy="301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1.2 C</a:t>
          </a:r>
          <a:r>
            <a:rPr lang="en-IN" sz="1300" kern="1200"/>
            <a:t>onceptual Background of the Domain Problem</a:t>
          </a:r>
          <a:endParaRPr lang="en-US" sz="1300" kern="1200"/>
        </a:p>
      </dsp:txBody>
      <dsp:txXfrm>
        <a:off x="0" y="604668"/>
        <a:ext cx="10515600" cy="301946"/>
      </dsp:txXfrm>
    </dsp:sp>
    <dsp:sp modelId="{12CB1CE1-A396-417D-9C07-B9E370317255}">
      <dsp:nvSpPr>
        <dsp:cNvPr id="0" name=""/>
        <dsp:cNvSpPr/>
      </dsp:nvSpPr>
      <dsp:spPr>
        <a:xfrm>
          <a:off x="0" y="906615"/>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B19FA1-9168-42C3-B8AF-009CB7ED76F4}">
      <dsp:nvSpPr>
        <dsp:cNvPr id="0" name=""/>
        <dsp:cNvSpPr/>
      </dsp:nvSpPr>
      <dsp:spPr>
        <a:xfrm>
          <a:off x="0" y="906615"/>
          <a:ext cx="10515600" cy="301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1.3 R</a:t>
          </a:r>
          <a:r>
            <a:rPr lang="en-IN" sz="1300" kern="1200"/>
            <a:t>eview of Literature</a:t>
          </a:r>
          <a:endParaRPr lang="en-US" sz="1300" kern="1200"/>
        </a:p>
      </dsp:txBody>
      <dsp:txXfrm>
        <a:off x="0" y="906615"/>
        <a:ext cx="10515600" cy="301946"/>
      </dsp:txXfrm>
    </dsp:sp>
    <dsp:sp modelId="{C4600A32-3689-478D-B0B4-9D709604C692}">
      <dsp:nvSpPr>
        <dsp:cNvPr id="0" name=""/>
        <dsp:cNvSpPr/>
      </dsp:nvSpPr>
      <dsp:spPr>
        <a:xfrm>
          <a:off x="0" y="120856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19E953-F8B4-4E48-9281-014899FF230C}">
      <dsp:nvSpPr>
        <dsp:cNvPr id="0" name=""/>
        <dsp:cNvSpPr/>
      </dsp:nvSpPr>
      <dsp:spPr>
        <a:xfrm>
          <a:off x="0" y="1208561"/>
          <a:ext cx="10515600" cy="301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IN" sz="1300" kern="1200"/>
            <a:t>1.4 Motivation for the Problem Undertaken</a:t>
          </a:r>
          <a:endParaRPr lang="en-US" sz="1300" kern="1200"/>
        </a:p>
      </dsp:txBody>
      <dsp:txXfrm>
        <a:off x="0" y="1208561"/>
        <a:ext cx="10515600" cy="301946"/>
      </dsp:txXfrm>
    </dsp:sp>
    <dsp:sp modelId="{E219BBE0-99C3-413E-B200-1EA49A61AA4C}">
      <dsp:nvSpPr>
        <dsp:cNvPr id="0" name=""/>
        <dsp:cNvSpPr/>
      </dsp:nvSpPr>
      <dsp:spPr>
        <a:xfrm>
          <a:off x="0" y="1510508"/>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9506ED-B888-430D-B929-AFAE77EEF71F}">
      <dsp:nvSpPr>
        <dsp:cNvPr id="0" name=""/>
        <dsp:cNvSpPr/>
      </dsp:nvSpPr>
      <dsp:spPr>
        <a:xfrm>
          <a:off x="0" y="1510508"/>
          <a:ext cx="10515600" cy="301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IN" sz="1300" kern="1200"/>
            <a:t>2.   Analytical Problem Framing</a:t>
          </a:r>
          <a:endParaRPr lang="en-US" sz="1300" kern="1200"/>
        </a:p>
      </dsp:txBody>
      <dsp:txXfrm>
        <a:off x="0" y="1510508"/>
        <a:ext cx="10515600" cy="301946"/>
      </dsp:txXfrm>
    </dsp:sp>
    <dsp:sp modelId="{099379AA-7989-4DEB-9936-3C7B79E5060D}">
      <dsp:nvSpPr>
        <dsp:cNvPr id="0" name=""/>
        <dsp:cNvSpPr/>
      </dsp:nvSpPr>
      <dsp:spPr>
        <a:xfrm>
          <a:off x="0" y="1812455"/>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B0677F-A7B2-4A1E-9156-AEC5940941E3}">
      <dsp:nvSpPr>
        <dsp:cNvPr id="0" name=""/>
        <dsp:cNvSpPr/>
      </dsp:nvSpPr>
      <dsp:spPr>
        <a:xfrm>
          <a:off x="0" y="1812455"/>
          <a:ext cx="10515600" cy="301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IN" sz="1300" kern="1200"/>
            <a:t>2.1 Data Sources and their formats</a:t>
          </a:r>
          <a:endParaRPr lang="en-US" sz="1300" kern="1200"/>
        </a:p>
      </dsp:txBody>
      <dsp:txXfrm>
        <a:off x="0" y="1812455"/>
        <a:ext cx="10515600" cy="301946"/>
      </dsp:txXfrm>
    </dsp:sp>
    <dsp:sp modelId="{DDAA677E-27E1-4628-BE86-5AE881C8B68F}">
      <dsp:nvSpPr>
        <dsp:cNvPr id="0" name=""/>
        <dsp:cNvSpPr/>
      </dsp:nvSpPr>
      <dsp:spPr>
        <a:xfrm>
          <a:off x="0" y="2114402"/>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774D96-1962-464E-B917-7E15E0B72BDF}">
      <dsp:nvSpPr>
        <dsp:cNvPr id="0" name=""/>
        <dsp:cNvSpPr/>
      </dsp:nvSpPr>
      <dsp:spPr>
        <a:xfrm>
          <a:off x="0" y="2114402"/>
          <a:ext cx="10515600" cy="301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IN" sz="1300" kern="1200"/>
            <a:t>2.2 Data Pre-processing Done</a:t>
          </a:r>
          <a:endParaRPr lang="en-US" sz="1300" kern="1200"/>
        </a:p>
      </dsp:txBody>
      <dsp:txXfrm>
        <a:off x="0" y="2114402"/>
        <a:ext cx="10515600" cy="301946"/>
      </dsp:txXfrm>
    </dsp:sp>
    <dsp:sp modelId="{E5376F42-E742-4419-A3A1-72A9C89CA9F8}">
      <dsp:nvSpPr>
        <dsp:cNvPr id="0" name=""/>
        <dsp:cNvSpPr/>
      </dsp:nvSpPr>
      <dsp:spPr>
        <a:xfrm>
          <a:off x="0" y="241634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829671-4A14-46DD-8AE8-8CEF31F9A9D9}">
      <dsp:nvSpPr>
        <dsp:cNvPr id="0" name=""/>
        <dsp:cNvSpPr/>
      </dsp:nvSpPr>
      <dsp:spPr>
        <a:xfrm>
          <a:off x="0" y="2416349"/>
          <a:ext cx="10515600" cy="301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IN" sz="1300" kern="1200"/>
            <a:t>2.3 Data Inputs- Logic- Output Relationships</a:t>
          </a:r>
          <a:endParaRPr lang="en-US" sz="1300" kern="1200"/>
        </a:p>
      </dsp:txBody>
      <dsp:txXfrm>
        <a:off x="0" y="2416349"/>
        <a:ext cx="10515600" cy="301946"/>
      </dsp:txXfrm>
    </dsp:sp>
    <dsp:sp modelId="{4CE7E11A-8F9A-4418-8987-1757C4A4A217}">
      <dsp:nvSpPr>
        <dsp:cNvPr id="0" name=""/>
        <dsp:cNvSpPr/>
      </dsp:nvSpPr>
      <dsp:spPr>
        <a:xfrm>
          <a:off x="0" y="271829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2DB826-7532-40FD-867B-69EBD5712D1E}">
      <dsp:nvSpPr>
        <dsp:cNvPr id="0" name=""/>
        <dsp:cNvSpPr/>
      </dsp:nvSpPr>
      <dsp:spPr>
        <a:xfrm>
          <a:off x="0" y="2718296"/>
          <a:ext cx="10515600" cy="301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IN" sz="1300" kern="1200"/>
            <a:t>2.4 Set of assumptions related to the problem under consideration</a:t>
          </a:r>
          <a:endParaRPr lang="en-US" sz="1300" kern="1200"/>
        </a:p>
      </dsp:txBody>
      <dsp:txXfrm>
        <a:off x="0" y="2718296"/>
        <a:ext cx="10515600" cy="301946"/>
      </dsp:txXfrm>
    </dsp:sp>
    <dsp:sp modelId="{EBDB9676-5265-402A-B7EF-9A01A9329680}">
      <dsp:nvSpPr>
        <dsp:cNvPr id="0" name=""/>
        <dsp:cNvSpPr/>
      </dsp:nvSpPr>
      <dsp:spPr>
        <a:xfrm>
          <a:off x="0" y="302024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06480C-FEE9-44B0-BFB9-3AA6DFBF7CE0}">
      <dsp:nvSpPr>
        <dsp:cNvPr id="0" name=""/>
        <dsp:cNvSpPr/>
      </dsp:nvSpPr>
      <dsp:spPr>
        <a:xfrm>
          <a:off x="0" y="3020243"/>
          <a:ext cx="10515600" cy="301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IN" sz="1300" kern="1200"/>
            <a:t>2.5 Hardware and Software Requirements and Tools Used</a:t>
          </a:r>
          <a:endParaRPr lang="en-US" sz="1300" kern="1200"/>
        </a:p>
      </dsp:txBody>
      <dsp:txXfrm>
        <a:off x="0" y="3020243"/>
        <a:ext cx="10515600" cy="301946"/>
      </dsp:txXfrm>
    </dsp:sp>
    <dsp:sp modelId="{5F0A23E5-D4AE-4F5E-8D54-10C65011A226}">
      <dsp:nvSpPr>
        <dsp:cNvPr id="0" name=""/>
        <dsp:cNvSpPr/>
      </dsp:nvSpPr>
      <dsp:spPr>
        <a:xfrm>
          <a:off x="0" y="332219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08557A-5E2D-4225-9B2A-8A86EB1BCDB7}">
      <dsp:nvSpPr>
        <dsp:cNvPr id="0" name=""/>
        <dsp:cNvSpPr/>
      </dsp:nvSpPr>
      <dsp:spPr>
        <a:xfrm>
          <a:off x="0" y="3322190"/>
          <a:ext cx="10515600" cy="301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IN" sz="1300" kern="1200"/>
            <a:t>3.   Model/s Development and Evaluation</a:t>
          </a:r>
          <a:endParaRPr lang="en-US" sz="1300" kern="1200"/>
        </a:p>
      </dsp:txBody>
      <dsp:txXfrm>
        <a:off x="0" y="3322190"/>
        <a:ext cx="10515600" cy="301946"/>
      </dsp:txXfrm>
    </dsp:sp>
    <dsp:sp modelId="{5F6D447E-53CC-4D01-B5FC-637AE090B172}">
      <dsp:nvSpPr>
        <dsp:cNvPr id="0" name=""/>
        <dsp:cNvSpPr/>
      </dsp:nvSpPr>
      <dsp:spPr>
        <a:xfrm>
          <a:off x="0" y="3624137"/>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D41D93-6CBB-42C5-9EEB-CB7BB7D52B63}">
      <dsp:nvSpPr>
        <dsp:cNvPr id="0" name=""/>
        <dsp:cNvSpPr/>
      </dsp:nvSpPr>
      <dsp:spPr>
        <a:xfrm>
          <a:off x="0" y="3624137"/>
          <a:ext cx="10515600" cy="301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IN" sz="1300" kern="1200"/>
            <a:t>3.1 Identification of possible problem-solving approaches (methods)</a:t>
          </a:r>
          <a:endParaRPr lang="en-US" sz="1300" kern="1200"/>
        </a:p>
      </dsp:txBody>
      <dsp:txXfrm>
        <a:off x="0" y="3624137"/>
        <a:ext cx="10515600" cy="301946"/>
      </dsp:txXfrm>
    </dsp:sp>
    <dsp:sp modelId="{44B5327D-6503-495A-B251-97208042A0FB}">
      <dsp:nvSpPr>
        <dsp:cNvPr id="0" name=""/>
        <dsp:cNvSpPr/>
      </dsp:nvSpPr>
      <dsp:spPr>
        <a:xfrm>
          <a:off x="0" y="392608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2B7BCA-CB69-4C0F-AAB3-0FB6265702A9}">
      <dsp:nvSpPr>
        <dsp:cNvPr id="0" name=""/>
        <dsp:cNvSpPr/>
      </dsp:nvSpPr>
      <dsp:spPr>
        <a:xfrm>
          <a:off x="0" y="3926084"/>
          <a:ext cx="10515600" cy="301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IN" sz="1300" kern="1200"/>
            <a:t>3.2 Testing of Identified Approaches (Algorithms)</a:t>
          </a:r>
          <a:endParaRPr lang="en-US" sz="1300" kern="1200"/>
        </a:p>
      </dsp:txBody>
      <dsp:txXfrm>
        <a:off x="0" y="3926084"/>
        <a:ext cx="10515600" cy="301946"/>
      </dsp:txXfrm>
    </dsp:sp>
    <dsp:sp modelId="{DF166737-B497-4FEC-8677-DE1B375ED1F4}">
      <dsp:nvSpPr>
        <dsp:cNvPr id="0" name=""/>
        <dsp:cNvSpPr/>
      </dsp:nvSpPr>
      <dsp:spPr>
        <a:xfrm>
          <a:off x="0" y="422803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E97978-B2AA-4FC5-B9AC-480412F617B1}">
      <dsp:nvSpPr>
        <dsp:cNvPr id="0" name=""/>
        <dsp:cNvSpPr/>
      </dsp:nvSpPr>
      <dsp:spPr>
        <a:xfrm>
          <a:off x="0" y="4228031"/>
          <a:ext cx="10515600" cy="301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IN" sz="1300" kern="1200"/>
            <a:t>3.3 Run and Evaluate selected models</a:t>
          </a:r>
          <a:endParaRPr lang="en-US" sz="1300" kern="1200"/>
        </a:p>
      </dsp:txBody>
      <dsp:txXfrm>
        <a:off x="0" y="4228031"/>
        <a:ext cx="10515600" cy="301946"/>
      </dsp:txXfrm>
    </dsp:sp>
    <dsp:sp modelId="{99FE1764-01AB-46CC-BC8A-776F34B928E5}">
      <dsp:nvSpPr>
        <dsp:cNvPr id="0" name=""/>
        <dsp:cNvSpPr/>
      </dsp:nvSpPr>
      <dsp:spPr>
        <a:xfrm>
          <a:off x="0" y="4529978"/>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DE9653-CCCC-4485-AC88-F8E9E7DA2CBB}">
      <dsp:nvSpPr>
        <dsp:cNvPr id="0" name=""/>
        <dsp:cNvSpPr/>
      </dsp:nvSpPr>
      <dsp:spPr>
        <a:xfrm>
          <a:off x="0" y="4529978"/>
          <a:ext cx="10515600" cy="301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IN" sz="1300" kern="1200"/>
            <a:t>3.4 Key Metrics for success in solving problem under consideration</a:t>
          </a:r>
          <a:endParaRPr lang="en-US" sz="1300" kern="1200"/>
        </a:p>
      </dsp:txBody>
      <dsp:txXfrm>
        <a:off x="0" y="4529978"/>
        <a:ext cx="10515600" cy="301946"/>
      </dsp:txXfrm>
    </dsp:sp>
    <dsp:sp modelId="{0B967842-CBDD-4A80-A0E3-1CB3363293C5}">
      <dsp:nvSpPr>
        <dsp:cNvPr id="0" name=""/>
        <dsp:cNvSpPr/>
      </dsp:nvSpPr>
      <dsp:spPr>
        <a:xfrm>
          <a:off x="0" y="4831925"/>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4E50F1-A36D-4EF4-87BF-0CDE3E1BC908}">
      <dsp:nvSpPr>
        <dsp:cNvPr id="0" name=""/>
        <dsp:cNvSpPr/>
      </dsp:nvSpPr>
      <dsp:spPr>
        <a:xfrm>
          <a:off x="0" y="4831925"/>
          <a:ext cx="10515600" cy="301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IN" sz="1300" kern="1200"/>
            <a:t>3.5 Interpretation of the Results</a:t>
          </a:r>
          <a:endParaRPr lang="en-US" sz="1300" kern="1200"/>
        </a:p>
      </dsp:txBody>
      <dsp:txXfrm>
        <a:off x="0" y="4831925"/>
        <a:ext cx="10515600" cy="301946"/>
      </dsp:txXfrm>
    </dsp:sp>
    <dsp:sp modelId="{ADF2EAF7-9A9B-4BC5-B3CD-B80947CCE788}">
      <dsp:nvSpPr>
        <dsp:cNvPr id="0" name=""/>
        <dsp:cNvSpPr/>
      </dsp:nvSpPr>
      <dsp:spPr>
        <a:xfrm>
          <a:off x="0" y="5133872"/>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506648-67D1-4F9C-8E6E-26A081A92CF9}">
      <dsp:nvSpPr>
        <dsp:cNvPr id="0" name=""/>
        <dsp:cNvSpPr/>
      </dsp:nvSpPr>
      <dsp:spPr>
        <a:xfrm>
          <a:off x="0" y="5133872"/>
          <a:ext cx="10515600" cy="301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IN" sz="1300" kern="1200"/>
            <a:t>4.   Conclusion</a:t>
          </a:r>
          <a:endParaRPr lang="en-US" sz="1300" kern="1200"/>
        </a:p>
      </dsp:txBody>
      <dsp:txXfrm>
        <a:off x="0" y="5133872"/>
        <a:ext cx="10515600" cy="301946"/>
      </dsp:txXfrm>
    </dsp:sp>
    <dsp:sp modelId="{FAB6CD11-5A2D-4BD3-88FC-C8B21FF75861}">
      <dsp:nvSpPr>
        <dsp:cNvPr id="0" name=""/>
        <dsp:cNvSpPr/>
      </dsp:nvSpPr>
      <dsp:spPr>
        <a:xfrm>
          <a:off x="0" y="5435818"/>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ACFD52-55E3-4F09-BCFE-DAAF87995DAA}">
      <dsp:nvSpPr>
        <dsp:cNvPr id="0" name=""/>
        <dsp:cNvSpPr/>
      </dsp:nvSpPr>
      <dsp:spPr>
        <a:xfrm>
          <a:off x="0" y="5435818"/>
          <a:ext cx="10515600" cy="301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IN" sz="1300" kern="1200"/>
            <a:t>4.1 Key Findings and Conclusions of the Study</a:t>
          </a:r>
          <a:endParaRPr lang="en-US" sz="1300" kern="1200"/>
        </a:p>
      </dsp:txBody>
      <dsp:txXfrm>
        <a:off x="0" y="5435818"/>
        <a:ext cx="10515600" cy="301946"/>
      </dsp:txXfrm>
    </dsp:sp>
    <dsp:sp modelId="{E2634806-495F-407C-8EC1-A1A67A0ED0E2}">
      <dsp:nvSpPr>
        <dsp:cNvPr id="0" name=""/>
        <dsp:cNvSpPr/>
      </dsp:nvSpPr>
      <dsp:spPr>
        <a:xfrm>
          <a:off x="0" y="5737765"/>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685E11-A7E3-46B0-9037-1B866E948335}">
      <dsp:nvSpPr>
        <dsp:cNvPr id="0" name=""/>
        <dsp:cNvSpPr/>
      </dsp:nvSpPr>
      <dsp:spPr>
        <a:xfrm>
          <a:off x="0" y="5737765"/>
          <a:ext cx="10515600" cy="301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IN" sz="1300" kern="1200"/>
            <a:t>4.2 Learning Outcomes of the Study in respect of Data Science</a:t>
          </a:r>
          <a:endParaRPr lang="en-US" sz="1300" kern="1200"/>
        </a:p>
      </dsp:txBody>
      <dsp:txXfrm>
        <a:off x="0" y="5737765"/>
        <a:ext cx="10515600" cy="301946"/>
      </dsp:txXfrm>
    </dsp:sp>
    <dsp:sp modelId="{9647F8F0-DAA8-429D-BC14-3D4AA29C88F2}">
      <dsp:nvSpPr>
        <dsp:cNvPr id="0" name=""/>
        <dsp:cNvSpPr/>
      </dsp:nvSpPr>
      <dsp:spPr>
        <a:xfrm>
          <a:off x="0" y="6039712"/>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79D3E5-DB29-4CBE-9FB0-45ACD877E654}">
      <dsp:nvSpPr>
        <dsp:cNvPr id="0" name=""/>
        <dsp:cNvSpPr/>
      </dsp:nvSpPr>
      <dsp:spPr>
        <a:xfrm>
          <a:off x="0" y="6039712"/>
          <a:ext cx="10515600" cy="301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IN" sz="1300" kern="1200"/>
            <a:t>4.3 Limitations of this work and Scope for Future Work</a:t>
          </a:r>
          <a:endParaRPr lang="en-US" sz="1300" kern="1200"/>
        </a:p>
      </dsp:txBody>
      <dsp:txXfrm>
        <a:off x="0" y="6039712"/>
        <a:ext cx="10515600" cy="30194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854F50-BD08-4EDD-ADE3-C5F55E782347}">
      <dsp:nvSpPr>
        <dsp:cNvPr id="0" name=""/>
        <dsp:cNvSpPr/>
      </dsp:nvSpPr>
      <dsp:spPr>
        <a:xfrm>
          <a:off x="0" y="0"/>
          <a:ext cx="3286125" cy="4351338"/>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800100">
            <a:lnSpc>
              <a:spcPct val="90000"/>
            </a:lnSpc>
            <a:spcBef>
              <a:spcPct val="0"/>
            </a:spcBef>
            <a:spcAft>
              <a:spcPct val="35000"/>
            </a:spcAft>
            <a:buNone/>
          </a:pPr>
          <a:r>
            <a:rPr lang="en-IN" sz="1800" kern="1200"/>
            <a:t>From the visualization we interpreted that the data was very imbalanced and the target variable was highly positively correlated with the columns cnt_ma_rech30 and cnt_ma_ma_rech90.</a:t>
          </a:r>
          <a:r>
            <a:rPr lang="en-US" sz="1800" kern="1200"/>
            <a:t> </a:t>
          </a:r>
        </a:p>
      </dsp:txBody>
      <dsp:txXfrm>
        <a:off x="0" y="1653508"/>
        <a:ext cx="3286125" cy="2610802"/>
      </dsp:txXfrm>
    </dsp:sp>
    <dsp:sp modelId="{FE4A7FAF-8DD1-4CC5-B1C8-2C3C27E8C423}">
      <dsp:nvSpPr>
        <dsp:cNvPr id="0" name=""/>
        <dsp:cNvSpPr/>
      </dsp:nvSpPr>
      <dsp:spPr>
        <a:xfrm>
          <a:off x="990361" y="435133"/>
          <a:ext cx="1305401" cy="1305401"/>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81533" y="626305"/>
        <a:ext cx="923057" cy="923057"/>
      </dsp:txXfrm>
    </dsp:sp>
    <dsp:sp modelId="{C451A3A4-D0AB-461A-84E0-41869C4B0B17}">
      <dsp:nvSpPr>
        <dsp:cNvPr id="0" name=""/>
        <dsp:cNvSpPr/>
      </dsp:nvSpPr>
      <dsp:spPr>
        <a:xfrm>
          <a:off x="0" y="4351266"/>
          <a:ext cx="3286125" cy="72"/>
        </a:xfrm>
        <a:prstGeom prst="rect">
          <a:avLst/>
        </a:prstGeom>
        <a:solidFill>
          <a:schemeClr val="accent5">
            <a:hueOff val="-1351709"/>
            <a:satOff val="-3484"/>
            <a:lumOff val="-2353"/>
            <a:alphaOff val="0"/>
          </a:schemeClr>
        </a:solidFill>
        <a:ln w="12700" cap="flat" cmpd="sng" algn="ctr">
          <a:solidFill>
            <a:schemeClr val="accent5">
              <a:hueOff val="-1351709"/>
              <a:satOff val="-3484"/>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D84985-333D-4F35-B206-10AFF83CC898}">
      <dsp:nvSpPr>
        <dsp:cNvPr id="0" name=""/>
        <dsp:cNvSpPr/>
      </dsp:nvSpPr>
      <dsp:spPr>
        <a:xfrm>
          <a:off x="3614737" y="0"/>
          <a:ext cx="3286125" cy="4351338"/>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800100">
            <a:lnSpc>
              <a:spcPct val="90000"/>
            </a:lnSpc>
            <a:spcBef>
              <a:spcPct val="0"/>
            </a:spcBef>
            <a:spcAft>
              <a:spcPct val="35000"/>
            </a:spcAft>
            <a:buNone/>
          </a:pPr>
          <a:r>
            <a:rPr lang="en-IN" sz="1800" kern="1200"/>
            <a:t>From the pre-processing we interpreted that data was improper scaled, there were hidden features present in the data which needed to be extracted.</a:t>
          </a:r>
          <a:r>
            <a:rPr lang="en-US" sz="1800" kern="1200"/>
            <a:t> </a:t>
          </a:r>
        </a:p>
      </dsp:txBody>
      <dsp:txXfrm>
        <a:off x="3614737" y="1653508"/>
        <a:ext cx="3286125" cy="2610802"/>
      </dsp:txXfrm>
    </dsp:sp>
    <dsp:sp modelId="{F3409C31-A398-42C8-9370-2DF32BBDE2C0}">
      <dsp:nvSpPr>
        <dsp:cNvPr id="0" name=""/>
        <dsp:cNvSpPr/>
      </dsp:nvSpPr>
      <dsp:spPr>
        <a:xfrm>
          <a:off x="4605099" y="435133"/>
          <a:ext cx="1305401" cy="1305401"/>
        </a:xfrm>
        <a:prstGeom prst="ellipse">
          <a:avLst/>
        </a:prstGeom>
        <a:solidFill>
          <a:schemeClr val="accent5">
            <a:hueOff val="-2703417"/>
            <a:satOff val="-6968"/>
            <a:lumOff val="-4706"/>
            <a:alphaOff val="0"/>
          </a:schemeClr>
        </a:solidFill>
        <a:ln w="12700" cap="flat" cmpd="sng" algn="ctr">
          <a:solidFill>
            <a:schemeClr val="accent5">
              <a:hueOff val="-2703417"/>
              <a:satOff val="-6968"/>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796271" y="626305"/>
        <a:ext cx="923057" cy="923057"/>
      </dsp:txXfrm>
    </dsp:sp>
    <dsp:sp modelId="{5C2D84DB-A83B-420B-8CB7-16993CB0EFA7}">
      <dsp:nvSpPr>
        <dsp:cNvPr id="0" name=""/>
        <dsp:cNvSpPr/>
      </dsp:nvSpPr>
      <dsp:spPr>
        <a:xfrm>
          <a:off x="3614737" y="4351266"/>
          <a:ext cx="3286125" cy="72"/>
        </a:xfrm>
        <a:prstGeom prst="rect">
          <a:avLst/>
        </a:prstGeom>
        <a:solidFill>
          <a:schemeClr val="accent5">
            <a:hueOff val="-4055126"/>
            <a:satOff val="-10451"/>
            <a:lumOff val="-7059"/>
            <a:alphaOff val="0"/>
          </a:schemeClr>
        </a:solidFill>
        <a:ln w="12700" cap="flat" cmpd="sng" algn="ctr">
          <a:solidFill>
            <a:schemeClr val="accent5">
              <a:hueOff val="-4055126"/>
              <a:satOff val="-10451"/>
              <a:lumOff val="-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72501F-F7A9-4B5F-B128-7E9C234544D8}">
      <dsp:nvSpPr>
        <dsp:cNvPr id="0" name=""/>
        <dsp:cNvSpPr/>
      </dsp:nvSpPr>
      <dsp:spPr>
        <a:xfrm>
          <a:off x="7229475" y="0"/>
          <a:ext cx="3286125" cy="4351338"/>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800100">
            <a:lnSpc>
              <a:spcPct val="90000"/>
            </a:lnSpc>
            <a:spcBef>
              <a:spcPct val="0"/>
            </a:spcBef>
            <a:spcAft>
              <a:spcPct val="35000"/>
            </a:spcAft>
            <a:buNone/>
          </a:pPr>
          <a:r>
            <a:rPr lang="en-IN" sz="1800" kern="1200"/>
            <a:t>From the modelling we interpreted that XGBClassifier works best with respect to our model with rocscore 0.90 as shown in fig 11.</a:t>
          </a:r>
          <a:endParaRPr lang="en-US" sz="1800" kern="1200"/>
        </a:p>
      </dsp:txBody>
      <dsp:txXfrm>
        <a:off x="7229475" y="1653508"/>
        <a:ext cx="3286125" cy="2610802"/>
      </dsp:txXfrm>
    </dsp:sp>
    <dsp:sp modelId="{1FC46CA5-4FED-4996-A48C-A6110921CF2A}">
      <dsp:nvSpPr>
        <dsp:cNvPr id="0" name=""/>
        <dsp:cNvSpPr/>
      </dsp:nvSpPr>
      <dsp:spPr>
        <a:xfrm>
          <a:off x="8219836" y="435133"/>
          <a:ext cx="1305401" cy="1305401"/>
        </a:xfrm>
        <a:prstGeom prst="ellipse">
          <a:avLst/>
        </a:prstGeom>
        <a:solidFill>
          <a:schemeClr val="accent5">
            <a:hueOff val="-5406834"/>
            <a:satOff val="-13935"/>
            <a:lumOff val="-9412"/>
            <a:alphaOff val="0"/>
          </a:schemeClr>
        </a:solidFill>
        <a:ln w="12700" cap="flat" cmpd="sng" algn="ctr">
          <a:solidFill>
            <a:schemeClr val="accent5">
              <a:hueOff val="-5406834"/>
              <a:satOff val="-13935"/>
              <a:lumOff val="-9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411008" y="626305"/>
        <a:ext cx="923057" cy="923057"/>
      </dsp:txXfrm>
    </dsp:sp>
    <dsp:sp modelId="{5002DD1B-372F-437D-B4EF-5DD740A6FD3C}">
      <dsp:nvSpPr>
        <dsp:cNvPr id="0" name=""/>
        <dsp:cNvSpPr/>
      </dsp:nvSpPr>
      <dsp:spPr>
        <a:xfrm>
          <a:off x="7229475" y="4351266"/>
          <a:ext cx="3286125" cy="72"/>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09B596-9713-4E9A-B055-4BBBA7732F28}">
      <dsp:nvSpPr>
        <dsp:cNvPr id="0" name=""/>
        <dsp:cNvSpPr/>
      </dsp:nvSpPr>
      <dsp:spPr>
        <a:xfrm>
          <a:off x="0" y="641"/>
          <a:ext cx="10515600" cy="150176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0D385C-28DA-4DFC-BC85-EA384501740E}">
      <dsp:nvSpPr>
        <dsp:cNvPr id="0" name=""/>
        <dsp:cNvSpPr/>
      </dsp:nvSpPr>
      <dsp:spPr>
        <a:xfrm>
          <a:off x="454283" y="338538"/>
          <a:ext cx="825970" cy="825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B180AE-B1C0-41CA-A13D-171037E823BA}">
      <dsp:nvSpPr>
        <dsp:cNvPr id="0" name=""/>
        <dsp:cNvSpPr/>
      </dsp:nvSpPr>
      <dsp:spPr>
        <a:xfrm>
          <a:off x="1734538" y="641"/>
          <a:ext cx="8781061" cy="1501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937" tIns="158937" rIns="158937" bIns="158937" numCol="1" spcCol="1270" anchor="ctr" anchorCtr="0">
          <a:noAutofit/>
        </a:bodyPr>
        <a:lstStyle/>
        <a:p>
          <a:pPr marL="0" lvl="0" indent="0" algn="l" defTabSz="1111250">
            <a:lnSpc>
              <a:spcPct val="100000"/>
            </a:lnSpc>
            <a:spcBef>
              <a:spcPct val="0"/>
            </a:spcBef>
            <a:spcAft>
              <a:spcPct val="35000"/>
            </a:spcAft>
            <a:buNone/>
          </a:pPr>
          <a:r>
            <a:rPr lang="en-IN" sz="2500" kern="1200" dirty="0"/>
            <a:t>This project has demonstrated the importance of sampling effectively, modelling and predicting data with an imbalanced dataset.</a:t>
          </a:r>
          <a:endParaRPr lang="en-US" sz="2500" kern="1200" dirty="0"/>
        </a:p>
      </dsp:txBody>
      <dsp:txXfrm>
        <a:off x="1734538" y="641"/>
        <a:ext cx="8781061" cy="1501765"/>
      </dsp:txXfrm>
    </dsp:sp>
    <dsp:sp modelId="{B94E2976-29D6-4FCD-9727-3AEDD0F3F0C4}">
      <dsp:nvSpPr>
        <dsp:cNvPr id="0" name=""/>
        <dsp:cNvSpPr/>
      </dsp:nvSpPr>
      <dsp:spPr>
        <a:xfrm>
          <a:off x="0" y="1877848"/>
          <a:ext cx="10515600" cy="150176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B62B3D-F53B-404C-96ED-8DC103F3F100}">
      <dsp:nvSpPr>
        <dsp:cNvPr id="0" name=""/>
        <dsp:cNvSpPr/>
      </dsp:nvSpPr>
      <dsp:spPr>
        <a:xfrm>
          <a:off x="454283" y="2215745"/>
          <a:ext cx="825970" cy="825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1CE9BF-F09A-4EBC-B358-85E45507A794}">
      <dsp:nvSpPr>
        <dsp:cNvPr id="0" name=""/>
        <dsp:cNvSpPr/>
      </dsp:nvSpPr>
      <dsp:spPr>
        <a:xfrm>
          <a:off x="1734538" y="1877848"/>
          <a:ext cx="8781061" cy="1501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937" tIns="158937" rIns="158937" bIns="158937" numCol="1" spcCol="1270" anchor="ctr" anchorCtr="0">
          <a:noAutofit/>
        </a:bodyPr>
        <a:lstStyle/>
        <a:p>
          <a:pPr marL="0" lvl="0" indent="0" algn="l" defTabSz="1111250">
            <a:lnSpc>
              <a:spcPct val="100000"/>
            </a:lnSpc>
            <a:spcBef>
              <a:spcPct val="0"/>
            </a:spcBef>
            <a:spcAft>
              <a:spcPct val="35000"/>
            </a:spcAft>
            <a:buNone/>
          </a:pPr>
          <a:r>
            <a:rPr lang="en-IN" sz="2500" kern="1200"/>
            <a:t>Through different powerful tools of visualization, we were able to analyse and interpret different hidden insights about the data.</a:t>
          </a:r>
          <a:endParaRPr lang="en-US" sz="2500" kern="1200"/>
        </a:p>
      </dsp:txBody>
      <dsp:txXfrm>
        <a:off x="1734538" y="1877848"/>
        <a:ext cx="8781061" cy="1501765"/>
      </dsp:txXfrm>
    </dsp:sp>
    <dsp:sp modelId="{A9783460-56A0-47FE-9140-2B33995716A6}">
      <dsp:nvSpPr>
        <dsp:cNvPr id="0" name=""/>
        <dsp:cNvSpPr/>
      </dsp:nvSpPr>
      <dsp:spPr>
        <a:xfrm>
          <a:off x="0" y="3755054"/>
          <a:ext cx="10515600" cy="150176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468EE3-95D0-43F0-8A50-0B35084D73D7}">
      <dsp:nvSpPr>
        <dsp:cNvPr id="0" name=""/>
        <dsp:cNvSpPr/>
      </dsp:nvSpPr>
      <dsp:spPr>
        <a:xfrm>
          <a:off x="454283" y="4092952"/>
          <a:ext cx="825970" cy="8259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FFE36D-4900-4BD0-956B-4BD863D22F74}">
      <dsp:nvSpPr>
        <dsp:cNvPr id="0" name=""/>
        <dsp:cNvSpPr/>
      </dsp:nvSpPr>
      <dsp:spPr>
        <a:xfrm>
          <a:off x="1734538" y="3755054"/>
          <a:ext cx="8781061" cy="1501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937" tIns="158937" rIns="158937" bIns="158937" numCol="1" spcCol="1270" anchor="ctr" anchorCtr="0">
          <a:noAutofit/>
        </a:bodyPr>
        <a:lstStyle/>
        <a:p>
          <a:pPr marL="0" lvl="0" indent="0" algn="l" defTabSz="1111250">
            <a:lnSpc>
              <a:spcPct val="100000"/>
            </a:lnSpc>
            <a:spcBef>
              <a:spcPct val="0"/>
            </a:spcBef>
            <a:spcAft>
              <a:spcPct val="35000"/>
            </a:spcAft>
            <a:buNone/>
          </a:pPr>
          <a:r>
            <a:rPr lang="en-IN" sz="2500" kern="1200"/>
            <a:t>Through data cleaning we were able to remove unnecessary columns and outliers from our dataset due to which our model would have suffered from overfitting or underfitting.</a:t>
          </a:r>
          <a:r>
            <a:rPr lang="en-US" sz="2500" kern="1200"/>
            <a:t> </a:t>
          </a:r>
        </a:p>
      </dsp:txBody>
      <dsp:txXfrm>
        <a:off x="1734538" y="3755054"/>
        <a:ext cx="8781061" cy="150176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D7F079-FCB8-4CBB-AE03-200965F02BCB}">
      <dsp:nvSpPr>
        <dsp:cNvPr id="0" name=""/>
        <dsp:cNvSpPr/>
      </dsp:nvSpPr>
      <dsp:spPr>
        <a:xfrm>
          <a:off x="0" y="4344668"/>
          <a:ext cx="10905066" cy="142601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IN" sz="2500" kern="1200"/>
            <a:t>There were too many(37) features present in the data, so we applied Principal Component Analysis(PCA) and found out the Eigenvalues and based on number of nodes we were able  to reduce our features upto 7 columns.</a:t>
          </a:r>
          <a:endParaRPr lang="en-US" sz="2500" kern="1200"/>
        </a:p>
      </dsp:txBody>
      <dsp:txXfrm>
        <a:off x="0" y="4344668"/>
        <a:ext cx="10905066" cy="1426017"/>
      </dsp:txXfrm>
    </dsp:sp>
    <dsp:sp modelId="{DDFE6FED-A720-4F88-AB87-FA19671EFB96}">
      <dsp:nvSpPr>
        <dsp:cNvPr id="0" name=""/>
        <dsp:cNvSpPr/>
      </dsp:nvSpPr>
      <dsp:spPr>
        <a:xfrm rot="10800000">
          <a:off x="0" y="2172844"/>
          <a:ext cx="10905066" cy="2193214"/>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IN" sz="2500" kern="1200"/>
            <a:t>The data was improper scaled, so we scaled it to a single scale using sklearns’s package StandardScaler.</a:t>
          </a:r>
          <a:endParaRPr lang="en-US" sz="2500" kern="1200"/>
        </a:p>
      </dsp:txBody>
      <dsp:txXfrm rot="10800000">
        <a:off x="0" y="2172844"/>
        <a:ext cx="10905066" cy="1425085"/>
      </dsp:txXfrm>
    </dsp:sp>
    <dsp:sp modelId="{F3184F59-867F-4744-BD51-0E9B75C9C1F6}">
      <dsp:nvSpPr>
        <dsp:cNvPr id="0" name=""/>
        <dsp:cNvSpPr/>
      </dsp:nvSpPr>
      <dsp:spPr>
        <a:xfrm rot="10800000">
          <a:off x="0" y="1020"/>
          <a:ext cx="10905066" cy="2193214"/>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IN" sz="2500" kern="1200"/>
            <a:t>The few challenges while working on this project were:-</a:t>
          </a:r>
          <a:r>
            <a:rPr lang="en-US" sz="2500" kern="1200"/>
            <a:t> </a:t>
          </a:r>
        </a:p>
      </dsp:txBody>
      <dsp:txXfrm rot="-10800000">
        <a:off x="0" y="1020"/>
        <a:ext cx="10905066" cy="769818"/>
      </dsp:txXfrm>
    </dsp:sp>
    <dsp:sp modelId="{FCF13B27-454C-4EA9-990F-C1FAB00F62E5}">
      <dsp:nvSpPr>
        <dsp:cNvPr id="0" name=""/>
        <dsp:cNvSpPr/>
      </dsp:nvSpPr>
      <dsp:spPr>
        <a:xfrm>
          <a:off x="1331" y="770838"/>
          <a:ext cx="2180480" cy="65577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a:lnSpc>
              <a:spcPct val="90000"/>
            </a:lnSpc>
            <a:spcBef>
              <a:spcPct val="0"/>
            </a:spcBef>
            <a:spcAft>
              <a:spcPct val="35000"/>
            </a:spcAft>
            <a:buNone/>
          </a:pPr>
          <a:r>
            <a:rPr lang="en-IN" sz="2100" kern="1200"/>
            <a:t>Improper scaling</a:t>
          </a:r>
          <a:r>
            <a:rPr lang="en-US" sz="2100" kern="1200"/>
            <a:t> </a:t>
          </a:r>
        </a:p>
      </dsp:txBody>
      <dsp:txXfrm>
        <a:off x="1331" y="770838"/>
        <a:ext cx="2180480" cy="655771"/>
      </dsp:txXfrm>
    </dsp:sp>
    <dsp:sp modelId="{4DFF3C87-E572-41A0-A726-E40871D6AC8E}">
      <dsp:nvSpPr>
        <dsp:cNvPr id="0" name=""/>
        <dsp:cNvSpPr/>
      </dsp:nvSpPr>
      <dsp:spPr>
        <a:xfrm>
          <a:off x="2181811" y="770838"/>
          <a:ext cx="2180480" cy="65577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a:lnSpc>
              <a:spcPct val="90000"/>
            </a:lnSpc>
            <a:spcBef>
              <a:spcPct val="0"/>
            </a:spcBef>
            <a:spcAft>
              <a:spcPct val="35000"/>
            </a:spcAft>
            <a:buNone/>
          </a:pPr>
          <a:r>
            <a:rPr lang="en-IN" sz="2100" kern="1200"/>
            <a:t>Too many features</a:t>
          </a:r>
          <a:r>
            <a:rPr lang="en-US" sz="2100" kern="1200"/>
            <a:t> </a:t>
          </a:r>
        </a:p>
      </dsp:txBody>
      <dsp:txXfrm>
        <a:off x="2181811" y="770838"/>
        <a:ext cx="2180480" cy="655771"/>
      </dsp:txXfrm>
    </dsp:sp>
    <dsp:sp modelId="{C4208420-9BB3-4265-89D2-5B6B6F756F32}">
      <dsp:nvSpPr>
        <dsp:cNvPr id="0" name=""/>
        <dsp:cNvSpPr/>
      </dsp:nvSpPr>
      <dsp:spPr>
        <a:xfrm>
          <a:off x="4362292" y="770838"/>
          <a:ext cx="2180480" cy="65577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a:lnSpc>
              <a:spcPct val="90000"/>
            </a:lnSpc>
            <a:spcBef>
              <a:spcPct val="0"/>
            </a:spcBef>
            <a:spcAft>
              <a:spcPct val="35000"/>
            </a:spcAft>
            <a:buNone/>
          </a:pPr>
          <a:r>
            <a:rPr lang="en-IN" sz="2100" kern="1200"/>
            <a:t>Hidden features</a:t>
          </a:r>
          <a:r>
            <a:rPr lang="en-US" sz="2100" kern="1200"/>
            <a:t> </a:t>
          </a:r>
        </a:p>
      </dsp:txBody>
      <dsp:txXfrm>
        <a:off x="4362292" y="770838"/>
        <a:ext cx="2180480" cy="655771"/>
      </dsp:txXfrm>
    </dsp:sp>
    <dsp:sp modelId="{7F1AD72F-BAF2-4878-9FE5-0D102BF3E932}">
      <dsp:nvSpPr>
        <dsp:cNvPr id="0" name=""/>
        <dsp:cNvSpPr/>
      </dsp:nvSpPr>
      <dsp:spPr>
        <a:xfrm>
          <a:off x="6542773" y="770838"/>
          <a:ext cx="2180480" cy="65577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a:lnSpc>
              <a:spcPct val="90000"/>
            </a:lnSpc>
            <a:spcBef>
              <a:spcPct val="0"/>
            </a:spcBef>
            <a:spcAft>
              <a:spcPct val="35000"/>
            </a:spcAft>
            <a:buNone/>
          </a:pPr>
          <a:r>
            <a:rPr lang="en-IN" sz="2100" kern="1200"/>
            <a:t>Imbalanced data</a:t>
          </a:r>
          <a:r>
            <a:rPr lang="en-US" sz="2100" kern="1200"/>
            <a:t> </a:t>
          </a:r>
        </a:p>
      </dsp:txBody>
      <dsp:txXfrm>
        <a:off x="6542773" y="770838"/>
        <a:ext cx="2180480" cy="655771"/>
      </dsp:txXfrm>
    </dsp:sp>
    <dsp:sp modelId="{028BAC14-CEBB-4211-B7F6-03901807E4E8}">
      <dsp:nvSpPr>
        <dsp:cNvPr id="0" name=""/>
        <dsp:cNvSpPr/>
      </dsp:nvSpPr>
      <dsp:spPr>
        <a:xfrm>
          <a:off x="8723254" y="770838"/>
          <a:ext cx="2180480" cy="65577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a:lnSpc>
              <a:spcPct val="90000"/>
            </a:lnSpc>
            <a:spcBef>
              <a:spcPct val="0"/>
            </a:spcBef>
            <a:spcAft>
              <a:spcPct val="35000"/>
            </a:spcAft>
            <a:buNone/>
          </a:pPr>
          <a:r>
            <a:rPr lang="en-IN" sz="2100" kern="1200"/>
            <a:t>Skewed data due to outliers</a:t>
          </a:r>
          <a:r>
            <a:rPr lang="en-US" sz="2100" kern="1200"/>
            <a:t> </a:t>
          </a:r>
        </a:p>
      </dsp:txBody>
      <dsp:txXfrm>
        <a:off x="8723254" y="770838"/>
        <a:ext cx="2180480" cy="65577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F32752-802F-4892-A467-2DC11CCE2B11}">
      <dsp:nvSpPr>
        <dsp:cNvPr id="0" name=""/>
        <dsp:cNvSpPr/>
      </dsp:nvSpPr>
      <dsp:spPr>
        <a:xfrm>
          <a:off x="0" y="634"/>
          <a:ext cx="10515600" cy="148377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4776B9-3835-4487-9C16-02A6452D57EB}">
      <dsp:nvSpPr>
        <dsp:cNvPr id="0" name=""/>
        <dsp:cNvSpPr/>
      </dsp:nvSpPr>
      <dsp:spPr>
        <a:xfrm>
          <a:off x="448840" y="334482"/>
          <a:ext cx="816074" cy="8160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FF7AFE-B886-4BC8-96F2-35320D164EEE}">
      <dsp:nvSpPr>
        <dsp:cNvPr id="0" name=""/>
        <dsp:cNvSpPr/>
      </dsp:nvSpPr>
      <dsp:spPr>
        <a:xfrm>
          <a:off x="1713756" y="634"/>
          <a:ext cx="8801843" cy="14837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7033" tIns="157033" rIns="157033" bIns="157033" numCol="1" spcCol="1270" anchor="ctr" anchorCtr="0">
          <a:noAutofit/>
        </a:bodyPr>
        <a:lstStyle/>
        <a:p>
          <a:pPr marL="0" lvl="0" indent="0" algn="l" defTabSz="1111250">
            <a:lnSpc>
              <a:spcPct val="100000"/>
            </a:lnSpc>
            <a:spcBef>
              <a:spcPct val="0"/>
            </a:spcBef>
            <a:spcAft>
              <a:spcPct val="35000"/>
            </a:spcAft>
            <a:buNone/>
          </a:pPr>
          <a:r>
            <a:rPr lang="en-IN" sz="2500" kern="1200" dirty="0"/>
            <a:t>There were hidden features present in </a:t>
          </a:r>
          <a:r>
            <a:rPr lang="en-IN" sz="2500" kern="1200" dirty="0" err="1"/>
            <a:t>pdate</a:t>
          </a:r>
          <a:r>
            <a:rPr lang="en-IN" sz="2500" kern="1200" dirty="0"/>
            <a:t> column, so we converted the column in datetime format in order to extract day and month column by doing feature extraction.</a:t>
          </a:r>
          <a:endParaRPr lang="en-US" sz="2500" kern="1200" dirty="0"/>
        </a:p>
      </dsp:txBody>
      <dsp:txXfrm>
        <a:off x="1713756" y="634"/>
        <a:ext cx="8801843" cy="1483771"/>
      </dsp:txXfrm>
    </dsp:sp>
    <dsp:sp modelId="{2393400B-56DF-41FC-84EC-C7AFA465CC31}">
      <dsp:nvSpPr>
        <dsp:cNvPr id="0" name=""/>
        <dsp:cNvSpPr/>
      </dsp:nvSpPr>
      <dsp:spPr>
        <a:xfrm>
          <a:off x="0" y="1855348"/>
          <a:ext cx="10515600" cy="148377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12F138-6587-47B5-8F48-633378DEC673}">
      <dsp:nvSpPr>
        <dsp:cNvPr id="0" name=""/>
        <dsp:cNvSpPr/>
      </dsp:nvSpPr>
      <dsp:spPr>
        <a:xfrm>
          <a:off x="448840" y="2189197"/>
          <a:ext cx="816074" cy="8160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13F6F8-ED4B-4C20-96CA-42666F5F9290}">
      <dsp:nvSpPr>
        <dsp:cNvPr id="0" name=""/>
        <dsp:cNvSpPr/>
      </dsp:nvSpPr>
      <dsp:spPr>
        <a:xfrm>
          <a:off x="1713756" y="1855348"/>
          <a:ext cx="8801843" cy="14837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7033" tIns="157033" rIns="157033" bIns="157033" numCol="1" spcCol="1270" anchor="ctr" anchorCtr="0">
          <a:noAutofit/>
        </a:bodyPr>
        <a:lstStyle/>
        <a:p>
          <a:pPr marL="0" lvl="0" indent="0" algn="l" defTabSz="1111250">
            <a:lnSpc>
              <a:spcPct val="100000"/>
            </a:lnSpc>
            <a:spcBef>
              <a:spcPct val="0"/>
            </a:spcBef>
            <a:spcAft>
              <a:spcPct val="35000"/>
            </a:spcAft>
            <a:buNone/>
          </a:pPr>
          <a:r>
            <a:rPr lang="en-IN" sz="2500" kern="1200"/>
            <a:t>The data was imbalanced, so we handled the unbalanced data through SmoteTomek technique by creating more number of fraudulent cases on relevant data points.</a:t>
          </a:r>
          <a:endParaRPr lang="en-US" sz="2500" kern="1200"/>
        </a:p>
      </dsp:txBody>
      <dsp:txXfrm>
        <a:off x="1713756" y="1855348"/>
        <a:ext cx="8801843" cy="1483771"/>
      </dsp:txXfrm>
    </dsp:sp>
    <dsp:sp modelId="{336D5C88-BBD6-4C3A-B98C-6F68E6002D77}">
      <dsp:nvSpPr>
        <dsp:cNvPr id="0" name=""/>
        <dsp:cNvSpPr/>
      </dsp:nvSpPr>
      <dsp:spPr>
        <a:xfrm>
          <a:off x="0" y="3710063"/>
          <a:ext cx="10515600" cy="148377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C50480-5B05-4432-9F46-A8645CA91CFA}">
      <dsp:nvSpPr>
        <dsp:cNvPr id="0" name=""/>
        <dsp:cNvSpPr/>
      </dsp:nvSpPr>
      <dsp:spPr>
        <a:xfrm>
          <a:off x="448840" y="4043911"/>
          <a:ext cx="816074" cy="8160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EA3CB8-792A-43DA-B437-94C16DF33E93}">
      <dsp:nvSpPr>
        <dsp:cNvPr id="0" name=""/>
        <dsp:cNvSpPr/>
      </dsp:nvSpPr>
      <dsp:spPr>
        <a:xfrm>
          <a:off x="1713756" y="3710063"/>
          <a:ext cx="8801843" cy="14837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7033" tIns="157033" rIns="157033" bIns="157033" numCol="1" spcCol="1270" anchor="ctr" anchorCtr="0">
          <a:noAutofit/>
        </a:bodyPr>
        <a:lstStyle/>
        <a:p>
          <a:pPr marL="0" lvl="0" indent="0" algn="l" defTabSz="1111250">
            <a:lnSpc>
              <a:spcPct val="100000"/>
            </a:lnSpc>
            <a:spcBef>
              <a:spcPct val="0"/>
            </a:spcBef>
            <a:spcAft>
              <a:spcPct val="35000"/>
            </a:spcAft>
            <a:buNone/>
          </a:pPr>
          <a:r>
            <a:rPr lang="en-IN" sz="2500" kern="1200"/>
            <a:t>The columns were skewed due to presence of outliers which we handled through winsorization technique.</a:t>
          </a:r>
          <a:endParaRPr lang="en-US" sz="2500" kern="1200"/>
        </a:p>
      </dsp:txBody>
      <dsp:txXfrm>
        <a:off x="1713756" y="3710063"/>
        <a:ext cx="8801843" cy="14837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4F2C9F-B357-45CA-BDC4-025455A39992}">
      <dsp:nvSpPr>
        <dsp:cNvPr id="0" name=""/>
        <dsp:cNvSpPr/>
      </dsp:nvSpPr>
      <dsp:spPr>
        <a:xfrm>
          <a:off x="0" y="934220"/>
          <a:ext cx="10515600" cy="172471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6BFCC6-3F0A-49A6-8827-D47E327F86F5}">
      <dsp:nvSpPr>
        <dsp:cNvPr id="0" name=""/>
        <dsp:cNvSpPr/>
      </dsp:nvSpPr>
      <dsp:spPr>
        <a:xfrm>
          <a:off x="521726" y="1322280"/>
          <a:ext cx="948592" cy="9485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9FF1BA-C2E8-4993-BA63-26F2C095E5E4}">
      <dsp:nvSpPr>
        <dsp:cNvPr id="0" name=""/>
        <dsp:cNvSpPr/>
      </dsp:nvSpPr>
      <dsp:spPr>
        <a:xfrm>
          <a:off x="1992044" y="934220"/>
          <a:ext cx="8523555" cy="1724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532" tIns="182532" rIns="182532" bIns="182532" numCol="1" spcCol="1270" anchor="ctr" anchorCtr="0">
          <a:noAutofit/>
        </a:bodyPr>
        <a:lstStyle/>
        <a:p>
          <a:pPr marL="0" lvl="0" indent="0" algn="l" defTabSz="755650">
            <a:lnSpc>
              <a:spcPct val="100000"/>
            </a:lnSpc>
            <a:spcBef>
              <a:spcPct val="0"/>
            </a:spcBef>
            <a:spcAft>
              <a:spcPct val="35000"/>
            </a:spcAft>
            <a:buNone/>
          </a:pPr>
          <a:r>
            <a:rPr lang="en-IN" sz="1700" kern="1200" dirty="0"/>
            <a:t>We understand the importance of communication and how it effects a person’s life and lack of communication can cause lot of uncertain problems, so we want to work in order to bridge this gap between people.</a:t>
          </a:r>
          <a:endParaRPr lang="en-US" sz="1700" kern="1200" dirty="0"/>
        </a:p>
      </dsp:txBody>
      <dsp:txXfrm>
        <a:off x="1992044" y="934220"/>
        <a:ext cx="8523555" cy="1724714"/>
      </dsp:txXfrm>
    </dsp:sp>
    <dsp:sp modelId="{8DCB9850-F751-4DA0-AF42-0EB9458EEE33}">
      <dsp:nvSpPr>
        <dsp:cNvPr id="0" name=""/>
        <dsp:cNvSpPr/>
      </dsp:nvSpPr>
      <dsp:spPr>
        <a:xfrm>
          <a:off x="0" y="3090112"/>
          <a:ext cx="10515600" cy="172471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0A02C2-9635-450D-84FE-41B691D145C1}">
      <dsp:nvSpPr>
        <dsp:cNvPr id="0" name=""/>
        <dsp:cNvSpPr/>
      </dsp:nvSpPr>
      <dsp:spPr>
        <a:xfrm>
          <a:off x="521726" y="3478173"/>
          <a:ext cx="948592" cy="9485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BD7DAA-B386-4153-B92E-8EF7AF354F18}">
      <dsp:nvSpPr>
        <dsp:cNvPr id="0" name=""/>
        <dsp:cNvSpPr/>
      </dsp:nvSpPr>
      <dsp:spPr>
        <a:xfrm>
          <a:off x="1992044" y="3090112"/>
          <a:ext cx="8523555" cy="1724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532" tIns="182532" rIns="182532" bIns="182532" numCol="1" spcCol="1270" anchor="ctr" anchorCtr="0">
          <a:noAutofit/>
        </a:bodyPr>
        <a:lstStyle/>
        <a:p>
          <a:pPr marL="0" lvl="0" indent="0" algn="l" defTabSz="755650">
            <a:lnSpc>
              <a:spcPct val="100000"/>
            </a:lnSpc>
            <a:spcBef>
              <a:spcPct val="0"/>
            </a:spcBef>
            <a:spcAft>
              <a:spcPct val="35000"/>
            </a:spcAft>
            <a:buNone/>
          </a:pPr>
          <a:r>
            <a:rPr lang="en-US" sz="1700" kern="1200"/>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a:t>
          </a:r>
        </a:p>
      </dsp:txBody>
      <dsp:txXfrm>
        <a:off x="1992044" y="3090112"/>
        <a:ext cx="8523555" cy="17247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63CCBF-EC2A-40DF-BF71-725B2A6424C7}">
      <dsp:nvSpPr>
        <dsp:cNvPr id="0" name=""/>
        <dsp:cNvSpPr/>
      </dsp:nvSpPr>
      <dsp:spPr>
        <a:xfrm>
          <a:off x="0" y="272623"/>
          <a:ext cx="10515600" cy="5561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From this statistical analysis we make some of the interpretations that,</a:t>
          </a:r>
          <a:r>
            <a:rPr lang="en-US" sz="1400" kern="1200"/>
            <a:t> </a:t>
          </a:r>
        </a:p>
      </dsp:txBody>
      <dsp:txXfrm>
        <a:off x="27149" y="299772"/>
        <a:ext cx="10461302" cy="501854"/>
      </dsp:txXfrm>
    </dsp:sp>
    <dsp:sp modelId="{0474F156-4164-406A-AD56-8F8F581EDA4F}">
      <dsp:nvSpPr>
        <dsp:cNvPr id="0" name=""/>
        <dsp:cNvSpPr/>
      </dsp:nvSpPr>
      <dsp:spPr>
        <a:xfrm>
          <a:off x="0" y="869095"/>
          <a:ext cx="10515600" cy="5561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1. Maximum standard deviation is observed in aon column.</a:t>
          </a:r>
          <a:r>
            <a:rPr lang="en-US" sz="1400" kern="1200"/>
            <a:t> </a:t>
          </a:r>
        </a:p>
      </dsp:txBody>
      <dsp:txXfrm>
        <a:off x="27149" y="896244"/>
        <a:ext cx="10461302" cy="501854"/>
      </dsp:txXfrm>
    </dsp:sp>
    <dsp:sp modelId="{EB705115-273C-4523-B35D-D81D550FEB86}">
      <dsp:nvSpPr>
        <dsp:cNvPr id="0" name=""/>
        <dsp:cNvSpPr/>
      </dsp:nvSpPr>
      <dsp:spPr>
        <a:xfrm>
          <a:off x="0" y="1465567"/>
          <a:ext cx="10515600" cy="5561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2. In the columns aon, daily_decr30, daily_decr90,  rental90, last_rech_date_ma, last_rech_date_da, maxamnt_loans30, cnt_loans90, amnt_loans90, rental30 mean is considerably greater than median so the columns are positively skewed.</a:t>
          </a:r>
          <a:r>
            <a:rPr lang="en-US" sz="1400" kern="1200"/>
            <a:t> </a:t>
          </a:r>
        </a:p>
      </dsp:txBody>
      <dsp:txXfrm>
        <a:off x="27149" y="1492716"/>
        <a:ext cx="10461302" cy="501854"/>
      </dsp:txXfrm>
    </dsp:sp>
    <dsp:sp modelId="{679E2FED-15B2-45FD-8F27-EC9DC081B82A}">
      <dsp:nvSpPr>
        <dsp:cNvPr id="0" name=""/>
        <dsp:cNvSpPr/>
      </dsp:nvSpPr>
      <dsp:spPr>
        <a:xfrm>
          <a:off x="0" y="2062039"/>
          <a:ext cx="10515600" cy="5561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3. In the columns label, month median is greater than mean so the columns are negatively skewed.</a:t>
          </a:r>
          <a:r>
            <a:rPr lang="en-US" sz="1400" kern="1200"/>
            <a:t> </a:t>
          </a:r>
        </a:p>
      </dsp:txBody>
      <dsp:txXfrm>
        <a:off x="27149" y="2089188"/>
        <a:ext cx="10461302" cy="501854"/>
      </dsp:txXfrm>
    </dsp:sp>
    <dsp:sp modelId="{784358BB-1D04-4A17-93D8-5FBA68E6E885}">
      <dsp:nvSpPr>
        <dsp:cNvPr id="0" name=""/>
        <dsp:cNvSpPr/>
      </dsp:nvSpPr>
      <dsp:spPr>
        <a:xfrm>
          <a:off x="0" y="2658511"/>
          <a:ext cx="10515600" cy="5561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4. In the columns aon, daily_decr30, daily_decr90, rental30, rental90, last_rech_date_ma, last_rech_date_da, maxamnt_loans30, cnt_loans90, payback30, payback90 there is huge difference present between 75th perecentile and maximum so outliers are present here.</a:t>
          </a:r>
          <a:r>
            <a:rPr lang="en-US" sz="1400" kern="1200"/>
            <a:t> </a:t>
          </a:r>
        </a:p>
      </dsp:txBody>
      <dsp:txXfrm>
        <a:off x="27149" y="2685660"/>
        <a:ext cx="10461302" cy="5018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C62D7B-5825-40A1-947D-E938AD8AC170}">
      <dsp:nvSpPr>
        <dsp:cNvPr id="0" name=""/>
        <dsp:cNvSpPr/>
      </dsp:nvSpPr>
      <dsp:spPr>
        <a:xfrm>
          <a:off x="0" y="35738"/>
          <a:ext cx="10515600" cy="15947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kern="1200"/>
            <a:t>We then checked the heatmap of correlation. while checking the heatmap of correlation we observed that there exists multicollinearity in between columns.</a:t>
          </a:r>
          <a:r>
            <a:rPr lang="en-US" sz="2900" kern="1200"/>
            <a:t> </a:t>
          </a:r>
        </a:p>
      </dsp:txBody>
      <dsp:txXfrm>
        <a:off x="77847" y="113585"/>
        <a:ext cx="10359906" cy="1439016"/>
      </dsp:txXfrm>
    </dsp:sp>
    <dsp:sp modelId="{43546D13-55E4-45F1-938B-FDF81B172A37}">
      <dsp:nvSpPr>
        <dsp:cNvPr id="0" name=""/>
        <dsp:cNvSpPr/>
      </dsp:nvSpPr>
      <dsp:spPr>
        <a:xfrm>
          <a:off x="0" y="1713968"/>
          <a:ext cx="10515600" cy="15947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kern="1200" dirty="0"/>
            <a:t>We also observed that no correlation was present in unnamed: 0, </a:t>
          </a:r>
          <a:r>
            <a:rPr lang="en-IN" sz="2900" kern="1200" dirty="0" err="1"/>
            <a:t>msisdn</a:t>
          </a:r>
          <a:r>
            <a:rPr lang="en-IN" sz="2900" kern="1200" dirty="0"/>
            <a:t>, </a:t>
          </a:r>
          <a:r>
            <a:rPr lang="en-IN" sz="2900" kern="1200" dirty="0" err="1"/>
            <a:t>last_rechdate_ma</a:t>
          </a:r>
          <a:r>
            <a:rPr lang="en-IN" sz="2900" kern="1200" dirty="0"/>
            <a:t>, </a:t>
          </a:r>
          <a:r>
            <a:rPr lang="en-IN" sz="2900" kern="1200" dirty="0" err="1"/>
            <a:t>last_rechdate_da</a:t>
          </a:r>
          <a:r>
            <a:rPr lang="en-IN" sz="2900" kern="1200" dirty="0"/>
            <a:t> columns so we will be dropping these columns.</a:t>
          </a:r>
          <a:r>
            <a:rPr lang="en-US" sz="2900" kern="1200" dirty="0"/>
            <a:t> </a:t>
          </a:r>
        </a:p>
      </dsp:txBody>
      <dsp:txXfrm>
        <a:off x="77847" y="1791815"/>
        <a:ext cx="10359906" cy="1439016"/>
      </dsp:txXfrm>
    </dsp:sp>
    <dsp:sp modelId="{B5E13E0C-2F22-4A4A-96CA-A112FAC50350}">
      <dsp:nvSpPr>
        <dsp:cNvPr id="0" name=""/>
        <dsp:cNvSpPr/>
      </dsp:nvSpPr>
      <dsp:spPr>
        <a:xfrm>
          <a:off x="0" y="3392198"/>
          <a:ext cx="10515600" cy="15947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kern="1200"/>
            <a:t>We then removed the outliers from the dataset through zscore and winsorization method.</a:t>
          </a:r>
          <a:r>
            <a:rPr lang="en-US" sz="2900" kern="1200"/>
            <a:t> </a:t>
          </a:r>
        </a:p>
      </dsp:txBody>
      <dsp:txXfrm>
        <a:off x="77847" y="3470045"/>
        <a:ext cx="10359906" cy="14390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DB1181-53A3-41BC-9691-305BB19E2488}">
      <dsp:nvSpPr>
        <dsp:cNvPr id="0" name=""/>
        <dsp:cNvSpPr/>
      </dsp:nvSpPr>
      <dsp:spPr>
        <a:xfrm>
          <a:off x="0" y="8672"/>
          <a:ext cx="10515600" cy="252248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kern="1200" dirty="0"/>
            <a:t>We observe that the columns cnt_ma_rech30 and cnt_ma_rech90 are highly positively correlated with label this means as the cnt_ma_rech30 and cnt_ma_rech90 are increasing the probability of </a:t>
          </a:r>
          <a:r>
            <a:rPr lang="en-IN" sz="2900" kern="1200" dirty="0" err="1"/>
            <a:t>cutomer</a:t>
          </a:r>
          <a:r>
            <a:rPr lang="en-IN" sz="2900" kern="1200" dirty="0"/>
            <a:t> being non-fraudulent is also increasing.</a:t>
          </a:r>
          <a:r>
            <a:rPr lang="en-US" sz="2900" kern="1200" dirty="0"/>
            <a:t> </a:t>
          </a:r>
        </a:p>
      </dsp:txBody>
      <dsp:txXfrm>
        <a:off x="123137" y="131809"/>
        <a:ext cx="10269326" cy="2276209"/>
      </dsp:txXfrm>
    </dsp:sp>
    <dsp:sp modelId="{4F7A37C9-FA31-41E3-BB55-97474858D1CB}">
      <dsp:nvSpPr>
        <dsp:cNvPr id="0" name=""/>
        <dsp:cNvSpPr/>
      </dsp:nvSpPr>
      <dsp:spPr>
        <a:xfrm>
          <a:off x="0" y="2614675"/>
          <a:ext cx="10515600" cy="252248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kern="1200"/>
            <a:t>We also observe that the columns aon, medianmarechprebal30 and fr_da_rech90 are negatively correlated with label this means as the aon, medianmarechprebal30 and fr_da_rech90 are increasing the probability of customer being fraudulent is also increasing.</a:t>
          </a:r>
          <a:r>
            <a:rPr lang="en-US" sz="2900" kern="1200"/>
            <a:t> </a:t>
          </a:r>
        </a:p>
      </dsp:txBody>
      <dsp:txXfrm>
        <a:off x="123137" y="2737812"/>
        <a:ext cx="10269326" cy="227620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7A0083-F8E2-4B83-99E7-27904EF63140}">
      <dsp:nvSpPr>
        <dsp:cNvPr id="0" name=""/>
        <dsp:cNvSpPr/>
      </dsp:nvSpPr>
      <dsp:spPr>
        <a:xfrm>
          <a:off x="0" y="668"/>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AD702E-DD57-4E47-83E3-1CAD35DE2FC2}">
      <dsp:nvSpPr>
        <dsp:cNvPr id="0" name=""/>
        <dsp:cNvSpPr/>
      </dsp:nvSpPr>
      <dsp:spPr>
        <a:xfrm>
          <a:off x="0" y="668"/>
          <a:ext cx="10515600" cy="1095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a:t>With the help of numpy we worked with arrays. </a:t>
          </a:r>
          <a:endParaRPr lang="en-US" sz="2200" kern="1200"/>
        </a:p>
      </dsp:txBody>
      <dsp:txXfrm>
        <a:off x="0" y="668"/>
        <a:ext cx="10515600" cy="1095107"/>
      </dsp:txXfrm>
    </dsp:sp>
    <dsp:sp modelId="{00DD12A5-23F7-45DC-9017-ED46512EEDA1}">
      <dsp:nvSpPr>
        <dsp:cNvPr id="0" name=""/>
        <dsp:cNvSpPr/>
      </dsp:nvSpPr>
      <dsp:spPr>
        <a:xfrm>
          <a:off x="0" y="109577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A325AE-1612-4828-AFF3-44730FE28539}">
      <dsp:nvSpPr>
        <dsp:cNvPr id="0" name=""/>
        <dsp:cNvSpPr/>
      </dsp:nvSpPr>
      <dsp:spPr>
        <a:xfrm>
          <a:off x="0" y="1095776"/>
          <a:ext cx="10515600" cy="1095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a:t>With the help of matplotlib and seaborn we did plot various graphs and figures and done data visualization. </a:t>
          </a:r>
          <a:endParaRPr lang="en-US" sz="2200" kern="1200"/>
        </a:p>
      </dsp:txBody>
      <dsp:txXfrm>
        <a:off x="0" y="1095776"/>
        <a:ext cx="10515600" cy="1095107"/>
      </dsp:txXfrm>
    </dsp:sp>
    <dsp:sp modelId="{465F29AB-1731-4A7B-9170-9C9E24647118}">
      <dsp:nvSpPr>
        <dsp:cNvPr id="0" name=""/>
        <dsp:cNvSpPr/>
      </dsp:nvSpPr>
      <dsp:spPr>
        <a:xfrm>
          <a:off x="0" y="219088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0F2F59-347B-4552-BA49-797FFE052C00}">
      <dsp:nvSpPr>
        <dsp:cNvPr id="0" name=""/>
        <dsp:cNvSpPr/>
      </dsp:nvSpPr>
      <dsp:spPr>
        <a:xfrm>
          <a:off x="0" y="2190883"/>
          <a:ext cx="10515600" cy="1095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a:t>With scipy stats we treated outliers through winsorization technique. </a:t>
          </a:r>
          <a:endParaRPr lang="en-US" sz="2200" kern="1200"/>
        </a:p>
      </dsp:txBody>
      <dsp:txXfrm>
        <a:off x="0" y="2190883"/>
        <a:ext cx="10515600" cy="1095107"/>
      </dsp:txXfrm>
    </dsp:sp>
    <dsp:sp modelId="{A43B8040-8538-418C-9EF9-EB96DBA8FCA9}">
      <dsp:nvSpPr>
        <dsp:cNvPr id="0" name=""/>
        <dsp:cNvSpPr/>
      </dsp:nvSpPr>
      <dsp:spPr>
        <a:xfrm>
          <a:off x="0" y="328599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2FEB63-C6AE-46E1-9A7F-75C244C7871C}">
      <dsp:nvSpPr>
        <dsp:cNvPr id="0" name=""/>
        <dsp:cNvSpPr/>
      </dsp:nvSpPr>
      <dsp:spPr>
        <a:xfrm>
          <a:off x="0" y="3285991"/>
          <a:ext cx="10515600" cy="1095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a:t>With sklearn.decomposition’s pca package we reduced the number of feature variables from 34 to 7 by plotting scrre plot with their Eigenvalues and chose the number of columns on the basis of their nodes.</a:t>
          </a:r>
          <a:endParaRPr lang="en-US" sz="2200" kern="1200"/>
        </a:p>
      </dsp:txBody>
      <dsp:txXfrm>
        <a:off x="0" y="3285991"/>
        <a:ext cx="10515600" cy="1095107"/>
      </dsp:txXfrm>
    </dsp:sp>
    <dsp:sp modelId="{C2C0AD07-476B-4399-9A51-39996E183ABB}">
      <dsp:nvSpPr>
        <dsp:cNvPr id="0" name=""/>
        <dsp:cNvSpPr/>
      </dsp:nvSpPr>
      <dsp:spPr>
        <a:xfrm>
          <a:off x="0" y="4381098"/>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2BB4AC-BD86-48AC-A1B1-D42464113D4F}">
      <dsp:nvSpPr>
        <dsp:cNvPr id="0" name=""/>
        <dsp:cNvSpPr/>
      </dsp:nvSpPr>
      <dsp:spPr>
        <a:xfrm>
          <a:off x="0" y="4381098"/>
          <a:ext cx="10515600" cy="1095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a:t>With sklearn’s standardscaler package we scaled all the feature variables onto single scale.</a:t>
          </a:r>
          <a:endParaRPr lang="en-US" sz="2200" kern="1200"/>
        </a:p>
      </dsp:txBody>
      <dsp:txXfrm>
        <a:off x="0" y="4381098"/>
        <a:ext cx="10515600" cy="109510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D9EEA-3CC2-485A-868D-8807A5442BC6}">
      <dsp:nvSpPr>
        <dsp:cNvPr id="0" name=""/>
        <dsp:cNvSpPr/>
      </dsp:nvSpPr>
      <dsp:spPr>
        <a:xfrm>
          <a:off x="0" y="2482"/>
          <a:ext cx="10515600" cy="125843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30FC02-D279-4F63-AB2A-4867632E4D06}">
      <dsp:nvSpPr>
        <dsp:cNvPr id="0" name=""/>
        <dsp:cNvSpPr/>
      </dsp:nvSpPr>
      <dsp:spPr>
        <a:xfrm>
          <a:off x="380675" y="285629"/>
          <a:ext cx="692136" cy="6921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2D71CC-B45C-4830-B18E-800C7CE8C096}">
      <dsp:nvSpPr>
        <dsp:cNvPr id="0" name=""/>
        <dsp:cNvSpPr/>
      </dsp:nvSpPr>
      <dsp:spPr>
        <a:xfrm>
          <a:off x="1453487" y="2482"/>
          <a:ext cx="9062112" cy="1258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184" tIns="133184" rIns="133184" bIns="133184" numCol="1" spcCol="1270" anchor="ctr" anchorCtr="0">
          <a:noAutofit/>
        </a:bodyPr>
        <a:lstStyle/>
        <a:p>
          <a:pPr marL="0" lvl="0" indent="0" algn="l" defTabSz="933450">
            <a:lnSpc>
              <a:spcPct val="100000"/>
            </a:lnSpc>
            <a:spcBef>
              <a:spcPct val="0"/>
            </a:spcBef>
            <a:spcAft>
              <a:spcPct val="35000"/>
            </a:spcAft>
            <a:buNone/>
          </a:pPr>
          <a:r>
            <a:rPr lang="en-IN" sz="2100" kern="1200" dirty="0"/>
            <a:t>With collection’s counter package we were able to display all the unique values of the </a:t>
          </a:r>
          <a:r>
            <a:rPr lang="en-IN" sz="2100" kern="1200" dirty="0" err="1"/>
            <a:t>pdate</a:t>
          </a:r>
          <a:r>
            <a:rPr lang="en-IN" sz="2100" kern="1200" dirty="0"/>
            <a:t> column.</a:t>
          </a:r>
          <a:r>
            <a:rPr lang="en-US" sz="2100" kern="1200" dirty="0"/>
            <a:t> </a:t>
          </a:r>
        </a:p>
      </dsp:txBody>
      <dsp:txXfrm>
        <a:off x="1453487" y="2482"/>
        <a:ext cx="9062112" cy="1258430"/>
      </dsp:txXfrm>
    </dsp:sp>
    <dsp:sp modelId="{8D116856-B04E-470D-8EE2-3097FA9C4DE5}">
      <dsp:nvSpPr>
        <dsp:cNvPr id="0" name=""/>
        <dsp:cNvSpPr/>
      </dsp:nvSpPr>
      <dsp:spPr>
        <a:xfrm>
          <a:off x="0" y="1575521"/>
          <a:ext cx="10515600" cy="125843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C4779C-66FC-44EC-9E29-4B906DD99C8A}">
      <dsp:nvSpPr>
        <dsp:cNvPr id="0" name=""/>
        <dsp:cNvSpPr/>
      </dsp:nvSpPr>
      <dsp:spPr>
        <a:xfrm>
          <a:off x="380675" y="1858668"/>
          <a:ext cx="692136" cy="6921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88D0C1-FD82-4CE4-849F-885D8447CEFD}">
      <dsp:nvSpPr>
        <dsp:cNvPr id="0" name=""/>
        <dsp:cNvSpPr/>
      </dsp:nvSpPr>
      <dsp:spPr>
        <a:xfrm>
          <a:off x="1453487" y="1575521"/>
          <a:ext cx="9062112" cy="1258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184" tIns="133184" rIns="133184" bIns="133184" numCol="1" spcCol="1270" anchor="ctr" anchorCtr="0">
          <a:noAutofit/>
        </a:bodyPr>
        <a:lstStyle/>
        <a:p>
          <a:pPr marL="0" lvl="0" indent="0" algn="l" defTabSz="933450">
            <a:lnSpc>
              <a:spcPct val="100000"/>
            </a:lnSpc>
            <a:spcBef>
              <a:spcPct val="0"/>
            </a:spcBef>
            <a:spcAft>
              <a:spcPct val="35000"/>
            </a:spcAft>
            <a:buNone/>
          </a:pPr>
          <a:r>
            <a:rPr lang="en-IN" sz="2100" kern="1200" dirty="0"/>
            <a:t>Through </a:t>
          </a:r>
          <a:r>
            <a:rPr lang="en-IN" sz="2100" kern="1200" dirty="0" err="1"/>
            <a:t>imblearn’s</a:t>
          </a:r>
          <a:r>
            <a:rPr lang="en-IN" sz="2100" kern="1200" dirty="0"/>
            <a:t> </a:t>
          </a:r>
          <a:r>
            <a:rPr lang="en-IN" sz="2100" kern="1200" dirty="0" err="1"/>
            <a:t>SmoteTomek</a:t>
          </a:r>
          <a:r>
            <a:rPr lang="en-IN" sz="2100" kern="1200" dirty="0"/>
            <a:t> package we were able to handle the imbalanced data by increasing the number of fraudulent transactions on relevant data points.</a:t>
          </a:r>
          <a:r>
            <a:rPr lang="en-US" sz="2100" kern="1200" dirty="0"/>
            <a:t> </a:t>
          </a:r>
        </a:p>
      </dsp:txBody>
      <dsp:txXfrm>
        <a:off x="1453487" y="1575521"/>
        <a:ext cx="9062112" cy="1258430"/>
      </dsp:txXfrm>
    </dsp:sp>
    <dsp:sp modelId="{260111A3-CB67-490B-8E7C-C21BFD977A62}">
      <dsp:nvSpPr>
        <dsp:cNvPr id="0" name=""/>
        <dsp:cNvSpPr/>
      </dsp:nvSpPr>
      <dsp:spPr>
        <a:xfrm>
          <a:off x="0" y="3148559"/>
          <a:ext cx="10515600" cy="125843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7355FF-3032-4089-9F03-6F6D276EAEAE}">
      <dsp:nvSpPr>
        <dsp:cNvPr id="0" name=""/>
        <dsp:cNvSpPr/>
      </dsp:nvSpPr>
      <dsp:spPr>
        <a:xfrm>
          <a:off x="380675" y="3431706"/>
          <a:ext cx="692136" cy="6921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FBBCA7-FC50-4707-B274-E36321441084}">
      <dsp:nvSpPr>
        <dsp:cNvPr id="0" name=""/>
        <dsp:cNvSpPr/>
      </dsp:nvSpPr>
      <dsp:spPr>
        <a:xfrm>
          <a:off x="1453487" y="3148559"/>
          <a:ext cx="9062112" cy="1258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184" tIns="133184" rIns="133184" bIns="133184" numCol="1" spcCol="1270" anchor="ctr" anchorCtr="0">
          <a:noAutofit/>
        </a:bodyPr>
        <a:lstStyle/>
        <a:p>
          <a:pPr marL="0" lvl="0" indent="0" algn="l" defTabSz="933450">
            <a:lnSpc>
              <a:spcPct val="100000"/>
            </a:lnSpc>
            <a:spcBef>
              <a:spcPct val="0"/>
            </a:spcBef>
            <a:spcAft>
              <a:spcPct val="35000"/>
            </a:spcAft>
            <a:buNone/>
          </a:pPr>
          <a:r>
            <a:rPr lang="en-IN" sz="2100" kern="1200"/>
            <a:t>Through GridSearchCV we were able to find the right parameters for hyperparameter tuning.</a:t>
          </a:r>
          <a:r>
            <a:rPr lang="en-US" sz="2100" kern="1200"/>
            <a:t> </a:t>
          </a:r>
        </a:p>
      </dsp:txBody>
      <dsp:txXfrm>
        <a:off x="1453487" y="3148559"/>
        <a:ext cx="9062112" cy="1258430"/>
      </dsp:txXfrm>
    </dsp:sp>
    <dsp:sp modelId="{05C53E9E-2F2F-4672-B878-BA573153B18D}">
      <dsp:nvSpPr>
        <dsp:cNvPr id="0" name=""/>
        <dsp:cNvSpPr/>
      </dsp:nvSpPr>
      <dsp:spPr>
        <a:xfrm>
          <a:off x="0" y="4721597"/>
          <a:ext cx="10515600" cy="125843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93F864-43FE-4A1A-8694-EABFD3D300FB}">
      <dsp:nvSpPr>
        <dsp:cNvPr id="0" name=""/>
        <dsp:cNvSpPr/>
      </dsp:nvSpPr>
      <dsp:spPr>
        <a:xfrm>
          <a:off x="380675" y="5004744"/>
          <a:ext cx="692136" cy="6921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4459D7-AE94-428A-BAC6-DFCB36DDF4BE}">
      <dsp:nvSpPr>
        <dsp:cNvPr id="0" name=""/>
        <dsp:cNvSpPr/>
      </dsp:nvSpPr>
      <dsp:spPr>
        <a:xfrm>
          <a:off x="1453487" y="4721597"/>
          <a:ext cx="9062112" cy="1258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184" tIns="133184" rIns="133184" bIns="133184" numCol="1" spcCol="1270" anchor="ctr" anchorCtr="0">
          <a:noAutofit/>
        </a:bodyPr>
        <a:lstStyle/>
        <a:p>
          <a:pPr marL="0" lvl="0" indent="0" algn="l" defTabSz="933450">
            <a:lnSpc>
              <a:spcPct val="100000"/>
            </a:lnSpc>
            <a:spcBef>
              <a:spcPct val="0"/>
            </a:spcBef>
            <a:spcAft>
              <a:spcPct val="35000"/>
            </a:spcAft>
            <a:buNone/>
          </a:pPr>
          <a:r>
            <a:rPr lang="en-IN" sz="2100" kern="1200"/>
            <a:t>Through joblib we saved our model in csv format.</a:t>
          </a:r>
          <a:r>
            <a:rPr lang="en-US" sz="2100" kern="1200"/>
            <a:t> </a:t>
          </a:r>
        </a:p>
      </dsp:txBody>
      <dsp:txXfrm>
        <a:off x="1453487" y="4721597"/>
        <a:ext cx="9062112" cy="12584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86E497-45A6-4093-AA5C-8C68433D300B}">
      <dsp:nvSpPr>
        <dsp:cNvPr id="0" name=""/>
        <dsp:cNvSpPr/>
      </dsp:nvSpPr>
      <dsp:spPr>
        <a:xfrm>
          <a:off x="0" y="643"/>
          <a:ext cx="10515600" cy="150602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744B30-C94E-47E8-BA62-A37245EC54FE}">
      <dsp:nvSpPr>
        <dsp:cNvPr id="0" name=""/>
        <dsp:cNvSpPr/>
      </dsp:nvSpPr>
      <dsp:spPr>
        <a:xfrm>
          <a:off x="455573" y="339500"/>
          <a:ext cx="828316" cy="8283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E76CB9-36B5-4E4E-A88C-C2D119132A49}">
      <dsp:nvSpPr>
        <dsp:cNvPr id="0" name=""/>
        <dsp:cNvSpPr/>
      </dsp:nvSpPr>
      <dsp:spPr>
        <a:xfrm>
          <a:off x="1739464" y="643"/>
          <a:ext cx="8776135" cy="1506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388" tIns="159388" rIns="159388" bIns="159388" numCol="1" spcCol="1270" anchor="ctr" anchorCtr="0">
          <a:noAutofit/>
        </a:bodyPr>
        <a:lstStyle/>
        <a:p>
          <a:pPr marL="0" lvl="0" indent="0" algn="l" defTabSz="1066800">
            <a:lnSpc>
              <a:spcPct val="100000"/>
            </a:lnSpc>
            <a:spcBef>
              <a:spcPct val="0"/>
            </a:spcBef>
            <a:spcAft>
              <a:spcPct val="35000"/>
            </a:spcAft>
            <a:buNone/>
          </a:pPr>
          <a:r>
            <a:rPr lang="en-IN" sz="2400" b="1" kern="1200"/>
            <a:t>Identification of possible problem-solving approaches</a:t>
          </a:r>
          <a:endParaRPr lang="en-US" sz="2400" kern="1200"/>
        </a:p>
      </dsp:txBody>
      <dsp:txXfrm>
        <a:off x="1739464" y="643"/>
        <a:ext cx="8776135" cy="1506029"/>
      </dsp:txXfrm>
    </dsp:sp>
    <dsp:sp modelId="{393477A3-8643-4E37-8351-C4CD6DF4AB3E}">
      <dsp:nvSpPr>
        <dsp:cNvPr id="0" name=""/>
        <dsp:cNvSpPr/>
      </dsp:nvSpPr>
      <dsp:spPr>
        <a:xfrm>
          <a:off x="0" y="1883180"/>
          <a:ext cx="10515600" cy="150602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CF919F-3525-4D15-83DC-F8F1A3CD4D51}">
      <dsp:nvSpPr>
        <dsp:cNvPr id="0" name=""/>
        <dsp:cNvSpPr/>
      </dsp:nvSpPr>
      <dsp:spPr>
        <a:xfrm>
          <a:off x="455573" y="2222037"/>
          <a:ext cx="828316" cy="8283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F1E4D6-243A-45A8-A5F3-D8D5988CAD5F}">
      <dsp:nvSpPr>
        <dsp:cNvPr id="0" name=""/>
        <dsp:cNvSpPr/>
      </dsp:nvSpPr>
      <dsp:spPr>
        <a:xfrm>
          <a:off x="1739464" y="1883180"/>
          <a:ext cx="8776135" cy="1506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388" tIns="159388" rIns="159388" bIns="159388" numCol="1" spcCol="1270" anchor="ctr" anchorCtr="0">
          <a:noAutofit/>
        </a:bodyPr>
        <a:lstStyle/>
        <a:p>
          <a:pPr marL="0" lvl="0" indent="0" algn="l" defTabSz="1066800">
            <a:lnSpc>
              <a:spcPct val="100000"/>
            </a:lnSpc>
            <a:spcBef>
              <a:spcPct val="0"/>
            </a:spcBef>
            <a:spcAft>
              <a:spcPct val="35000"/>
            </a:spcAft>
            <a:buNone/>
          </a:pPr>
          <a:r>
            <a:rPr lang="en-IN" sz="2400" kern="1200"/>
            <a:t>We first converted all our categorical variables to numeric variables with the help of label encoder to checkout the correlation between them and dropped the columns which we felt were unnecessary.</a:t>
          </a:r>
          <a:r>
            <a:rPr lang="en-US" sz="2400" kern="1200"/>
            <a:t> </a:t>
          </a:r>
        </a:p>
      </dsp:txBody>
      <dsp:txXfrm>
        <a:off x="1739464" y="1883180"/>
        <a:ext cx="8776135" cy="1506029"/>
      </dsp:txXfrm>
    </dsp:sp>
    <dsp:sp modelId="{3F5EA36C-742B-4E3A-B4C4-BFFD9B9926A7}">
      <dsp:nvSpPr>
        <dsp:cNvPr id="0" name=""/>
        <dsp:cNvSpPr/>
      </dsp:nvSpPr>
      <dsp:spPr>
        <a:xfrm>
          <a:off x="0" y="3765717"/>
          <a:ext cx="10515600" cy="150602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3A240F-03A3-4627-A56E-508CF64FD896}">
      <dsp:nvSpPr>
        <dsp:cNvPr id="0" name=""/>
        <dsp:cNvSpPr/>
      </dsp:nvSpPr>
      <dsp:spPr>
        <a:xfrm>
          <a:off x="455573" y="4104574"/>
          <a:ext cx="828316" cy="8283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8676C2-3E85-4459-982C-0B6B99BDE259}">
      <dsp:nvSpPr>
        <dsp:cNvPr id="0" name=""/>
        <dsp:cNvSpPr/>
      </dsp:nvSpPr>
      <dsp:spPr>
        <a:xfrm>
          <a:off x="1739464" y="3765717"/>
          <a:ext cx="8776135" cy="1506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388" tIns="159388" rIns="159388" bIns="159388" numCol="1" spcCol="1270" anchor="ctr" anchorCtr="0">
          <a:noAutofit/>
        </a:bodyPr>
        <a:lstStyle/>
        <a:p>
          <a:pPr marL="0" lvl="0" indent="0" algn="l" defTabSz="1066800">
            <a:lnSpc>
              <a:spcPct val="100000"/>
            </a:lnSpc>
            <a:spcBef>
              <a:spcPct val="0"/>
            </a:spcBef>
            <a:spcAft>
              <a:spcPct val="35000"/>
            </a:spcAft>
            <a:buNone/>
          </a:pPr>
          <a:r>
            <a:rPr lang="en-IN" sz="2400" kern="1200" dirty="0"/>
            <a:t>We observed skewness in data, so we tried to remove the skewness through treating outliers with </a:t>
          </a:r>
          <a:r>
            <a:rPr lang="en-IN" sz="2400" kern="1200" dirty="0" err="1"/>
            <a:t>winsorization</a:t>
          </a:r>
          <a:r>
            <a:rPr lang="en-IN" sz="2400" kern="1200" dirty="0"/>
            <a:t> technique as shown in fig 3.</a:t>
          </a:r>
          <a:r>
            <a:rPr lang="en-US" sz="2400" kern="1200" dirty="0"/>
            <a:t> </a:t>
          </a:r>
        </a:p>
      </dsp:txBody>
      <dsp:txXfrm>
        <a:off x="1739464" y="3765717"/>
        <a:ext cx="8776135" cy="150602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68C2E9-B04F-4B80-8ADF-F60EFE2D3E13}">
      <dsp:nvSpPr>
        <dsp:cNvPr id="0" name=""/>
        <dsp:cNvSpPr/>
      </dsp:nvSpPr>
      <dsp:spPr>
        <a:xfrm>
          <a:off x="0" y="699"/>
          <a:ext cx="10515600" cy="16366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3C2D3E-C103-428F-AC1C-CBF8DABC4C1C}">
      <dsp:nvSpPr>
        <dsp:cNvPr id="0" name=""/>
        <dsp:cNvSpPr/>
      </dsp:nvSpPr>
      <dsp:spPr>
        <a:xfrm>
          <a:off x="495079" y="368940"/>
          <a:ext cx="900144" cy="9001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4D5C5E-4AAE-451D-861F-7ACBCE4D0DD0}">
      <dsp:nvSpPr>
        <dsp:cNvPr id="0" name=""/>
        <dsp:cNvSpPr/>
      </dsp:nvSpPr>
      <dsp:spPr>
        <a:xfrm>
          <a:off x="1890303" y="699"/>
          <a:ext cx="8625296" cy="1636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210" tIns="173210" rIns="173210" bIns="173210" numCol="1" spcCol="1270" anchor="ctr" anchorCtr="0">
          <a:noAutofit/>
        </a:bodyPr>
        <a:lstStyle/>
        <a:p>
          <a:pPr marL="0" lvl="0" indent="0" algn="l" defTabSz="889000">
            <a:lnSpc>
              <a:spcPct val="100000"/>
            </a:lnSpc>
            <a:spcBef>
              <a:spcPct val="0"/>
            </a:spcBef>
            <a:spcAft>
              <a:spcPct val="35000"/>
            </a:spcAft>
            <a:buNone/>
          </a:pPr>
          <a:r>
            <a:rPr lang="en-IN" sz="2000" kern="1200" dirty="0"/>
            <a:t>The data was imbalanced so through </a:t>
          </a:r>
          <a:r>
            <a:rPr lang="en-IN" sz="2000" kern="1200" dirty="0" err="1"/>
            <a:t>imblearn’s</a:t>
          </a:r>
          <a:r>
            <a:rPr lang="en-IN" sz="2000" kern="1200" dirty="0"/>
            <a:t> </a:t>
          </a:r>
          <a:r>
            <a:rPr lang="en-IN" sz="2000" kern="1200" dirty="0" err="1"/>
            <a:t>SmoteTomek</a:t>
          </a:r>
          <a:r>
            <a:rPr lang="en-IN" sz="2000" kern="1200" dirty="0"/>
            <a:t> package we were able to handle the imbalanced data by increasing the number of fraudulent transactions on relevant data points.</a:t>
          </a:r>
          <a:endParaRPr lang="en-US" sz="2000" kern="1200" dirty="0"/>
        </a:p>
      </dsp:txBody>
      <dsp:txXfrm>
        <a:off x="1890303" y="699"/>
        <a:ext cx="8625296" cy="1636626"/>
      </dsp:txXfrm>
    </dsp:sp>
    <dsp:sp modelId="{B2E74834-5855-4CAE-9F99-68A2EC2D7C6F}">
      <dsp:nvSpPr>
        <dsp:cNvPr id="0" name=""/>
        <dsp:cNvSpPr/>
      </dsp:nvSpPr>
      <dsp:spPr>
        <a:xfrm>
          <a:off x="0" y="2046481"/>
          <a:ext cx="10515600" cy="16366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AF7874-7608-47EF-8AD8-B64E7944CDDE}">
      <dsp:nvSpPr>
        <dsp:cNvPr id="0" name=""/>
        <dsp:cNvSpPr/>
      </dsp:nvSpPr>
      <dsp:spPr>
        <a:xfrm>
          <a:off x="495079" y="2414722"/>
          <a:ext cx="900144" cy="9001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669848-40F9-4D13-8FE7-5AAB62E3741B}">
      <dsp:nvSpPr>
        <dsp:cNvPr id="0" name=""/>
        <dsp:cNvSpPr/>
      </dsp:nvSpPr>
      <dsp:spPr>
        <a:xfrm>
          <a:off x="1890303" y="2046481"/>
          <a:ext cx="8625296" cy="1636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210" tIns="173210" rIns="173210" bIns="173210" numCol="1" spcCol="1270" anchor="ctr" anchorCtr="0">
          <a:noAutofit/>
        </a:bodyPr>
        <a:lstStyle/>
        <a:p>
          <a:pPr marL="0" lvl="0" indent="0" algn="l" defTabSz="889000">
            <a:lnSpc>
              <a:spcPct val="100000"/>
            </a:lnSpc>
            <a:spcBef>
              <a:spcPct val="0"/>
            </a:spcBef>
            <a:spcAft>
              <a:spcPct val="35000"/>
            </a:spcAft>
            <a:buNone/>
          </a:pPr>
          <a:r>
            <a:rPr lang="en-IN" sz="2000" kern="1200" dirty="0"/>
            <a:t>The data was improper scaled, so we scaled the feature variables on a single scale using </a:t>
          </a:r>
          <a:r>
            <a:rPr lang="en-IN" sz="2000" kern="1200" dirty="0" err="1"/>
            <a:t>sklearn’s</a:t>
          </a:r>
          <a:r>
            <a:rPr lang="en-IN" sz="2000" kern="1200" dirty="0"/>
            <a:t> </a:t>
          </a:r>
          <a:r>
            <a:rPr lang="en-IN" sz="2000" kern="1200" dirty="0" err="1"/>
            <a:t>StandardScaler</a:t>
          </a:r>
          <a:r>
            <a:rPr lang="en-IN" sz="2000" kern="1200" dirty="0"/>
            <a:t> package.</a:t>
          </a:r>
          <a:endParaRPr lang="en-US" sz="2000" kern="1200" dirty="0"/>
        </a:p>
      </dsp:txBody>
      <dsp:txXfrm>
        <a:off x="1890303" y="2046481"/>
        <a:ext cx="8625296" cy="1636626"/>
      </dsp:txXfrm>
    </dsp:sp>
    <dsp:sp modelId="{0DD52055-0DCF-452E-B74B-EC9DC3D334D6}">
      <dsp:nvSpPr>
        <dsp:cNvPr id="0" name=""/>
        <dsp:cNvSpPr/>
      </dsp:nvSpPr>
      <dsp:spPr>
        <a:xfrm>
          <a:off x="0" y="4092264"/>
          <a:ext cx="10515600" cy="16366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8687C0-9A8E-434C-82D1-63C4D5315A0D}">
      <dsp:nvSpPr>
        <dsp:cNvPr id="0" name=""/>
        <dsp:cNvSpPr/>
      </dsp:nvSpPr>
      <dsp:spPr>
        <a:xfrm>
          <a:off x="495079" y="4460505"/>
          <a:ext cx="900144" cy="9001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DDB9E4-9774-4260-9A66-36EACBC7F12F}">
      <dsp:nvSpPr>
        <dsp:cNvPr id="0" name=""/>
        <dsp:cNvSpPr/>
      </dsp:nvSpPr>
      <dsp:spPr>
        <a:xfrm>
          <a:off x="1890303" y="4092264"/>
          <a:ext cx="8625296" cy="1636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210" tIns="173210" rIns="173210" bIns="173210" numCol="1" spcCol="1270" anchor="ctr" anchorCtr="0">
          <a:noAutofit/>
        </a:bodyPr>
        <a:lstStyle/>
        <a:p>
          <a:pPr marL="0" lvl="0" indent="0" algn="l" defTabSz="889000">
            <a:lnSpc>
              <a:spcPct val="100000"/>
            </a:lnSpc>
            <a:spcBef>
              <a:spcPct val="0"/>
            </a:spcBef>
            <a:spcAft>
              <a:spcPct val="35000"/>
            </a:spcAft>
            <a:buNone/>
          </a:pPr>
          <a:r>
            <a:rPr lang="en-IN" sz="2000" kern="1200" dirty="0"/>
            <a:t>There were too many (37) feature variables in the data, so we reduced it to 7 with the help of Principal Component Analysis(PCA) by plotting Eigenvalues and taking the number of nodes as our number of feature variables.</a:t>
          </a:r>
          <a:endParaRPr lang="en-US" sz="2000" kern="1200" dirty="0"/>
        </a:p>
      </dsp:txBody>
      <dsp:txXfrm>
        <a:off x="1890303" y="4092264"/>
        <a:ext cx="8625296" cy="163662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EA13F-5F09-4CD0-B585-C0DE8B6B1B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27B8CFC-4A21-4731-A1E2-612D785931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8B5A51-E175-4D8D-AC07-081AD2D89C4E}"/>
              </a:ext>
            </a:extLst>
          </p:cNvPr>
          <p:cNvSpPr>
            <a:spLocks noGrp="1"/>
          </p:cNvSpPr>
          <p:nvPr>
            <p:ph type="dt" sz="half" idx="10"/>
          </p:nvPr>
        </p:nvSpPr>
        <p:spPr/>
        <p:txBody>
          <a:bodyPr/>
          <a:lstStyle/>
          <a:p>
            <a:fld id="{FB80A0E8-E16D-4697-BF64-1086C54C8EAB}" type="datetimeFigureOut">
              <a:rPr lang="en-US" smtClean="0"/>
              <a:t>11/25/2021</a:t>
            </a:fld>
            <a:endParaRPr lang="en-US"/>
          </a:p>
        </p:txBody>
      </p:sp>
      <p:sp>
        <p:nvSpPr>
          <p:cNvPr id="5" name="Footer Placeholder 4">
            <a:extLst>
              <a:ext uri="{FF2B5EF4-FFF2-40B4-BE49-F238E27FC236}">
                <a16:creationId xmlns:a16="http://schemas.microsoft.com/office/drawing/2014/main" id="{0CC002F1-2152-457C-B306-23F3765814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996709-F255-46F0-A598-7913FBBA7195}"/>
              </a:ext>
            </a:extLst>
          </p:cNvPr>
          <p:cNvSpPr>
            <a:spLocks noGrp="1"/>
          </p:cNvSpPr>
          <p:nvPr>
            <p:ph type="sldNum" sz="quarter" idx="12"/>
          </p:nvPr>
        </p:nvSpPr>
        <p:spPr/>
        <p:txBody>
          <a:bodyPr/>
          <a:lstStyle/>
          <a:p>
            <a:fld id="{F208BADC-B06E-4154-97DD-232B87CCC266}" type="slidenum">
              <a:rPr lang="en-US" smtClean="0"/>
              <a:t>‹#›</a:t>
            </a:fld>
            <a:endParaRPr lang="en-US"/>
          </a:p>
        </p:txBody>
      </p:sp>
    </p:spTree>
    <p:extLst>
      <p:ext uri="{BB962C8B-B14F-4D97-AF65-F5344CB8AC3E}">
        <p14:creationId xmlns:p14="http://schemas.microsoft.com/office/powerpoint/2010/main" val="1850333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03E28-197E-44AC-A95A-854FE3D3C9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804544-B683-4A6E-9513-96E4787AF5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0A0C30-3A64-4E78-ADA6-231B8B2CCC85}"/>
              </a:ext>
            </a:extLst>
          </p:cNvPr>
          <p:cNvSpPr>
            <a:spLocks noGrp="1"/>
          </p:cNvSpPr>
          <p:nvPr>
            <p:ph type="dt" sz="half" idx="10"/>
          </p:nvPr>
        </p:nvSpPr>
        <p:spPr/>
        <p:txBody>
          <a:bodyPr/>
          <a:lstStyle/>
          <a:p>
            <a:fld id="{FB80A0E8-E16D-4697-BF64-1086C54C8EAB}" type="datetimeFigureOut">
              <a:rPr lang="en-US" smtClean="0"/>
              <a:t>11/25/2021</a:t>
            </a:fld>
            <a:endParaRPr lang="en-US"/>
          </a:p>
        </p:txBody>
      </p:sp>
      <p:sp>
        <p:nvSpPr>
          <p:cNvPr id="5" name="Footer Placeholder 4">
            <a:extLst>
              <a:ext uri="{FF2B5EF4-FFF2-40B4-BE49-F238E27FC236}">
                <a16:creationId xmlns:a16="http://schemas.microsoft.com/office/drawing/2014/main" id="{6A85EB76-D71C-4008-8F57-6832F4340F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8CF4CE-C44F-4957-A073-F3D68B7704B7}"/>
              </a:ext>
            </a:extLst>
          </p:cNvPr>
          <p:cNvSpPr>
            <a:spLocks noGrp="1"/>
          </p:cNvSpPr>
          <p:nvPr>
            <p:ph type="sldNum" sz="quarter" idx="12"/>
          </p:nvPr>
        </p:nvSpPr>
        <p:spPr/>
        <p:txBody>
          <a:bodyPr/>
          <a:lstStyle/>
          <a:p>
            <a:fld id="{F208BADC-B06E-4154-97DD-232B87CCC266}" type="slidenum">
              <a:rPr lang="en-US" smtClean="0"/>
              <a:t>‹#›</a:t>
            </a:fld>
            <a:endParaRPr lang="en-US"/>
          </a:p>
        </p:txBody>
      </p:sp>
    </p:spTree>
    <p:extLst>
      <p:ext uri="{BB962C8B-B14F-4D97-AF65-F5344CB8AC3E}">
        <p14:creationId xmlns:p14="http://schemas.microsoft.com/office/powerpoint/2010/main" val="2147501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C026E7-D525-451D-88E2-1421018B02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5237A-76BF-475A-B25A-B717130DCA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2D2596-06AC-4D24-8ACE-653C08F0D505}"/>
              </a:ext>
            </a:extLst>
          </p:cNvPr>
          <p:cNvSpPr>
            <a:spLocks noGrp="1"/>
          </p:cNvSpPr>
          <p:nvPr>
            <p:ph type="dt" sz="half" idx="10"/>
          </p:nvPr>
        </p:nvSpPr>
        <p:spPr/>
        <p:txBody>
          <a:bodyPr/>
          <a:lstStyle/>
          <a:p>
            <a:fld id="{FB80A0E8-E16D-4697-BF64-1086C54C8EAB}" type="datetimeFigureOut">
              <a:rPr lang="en-US" smtClean="0"/>
              <a:t>11/25/2021</a:t>
            </a:fld>
            <a:endParaRPr lang="en-US"/>
          </a:p>
        </p:txBody>
      </p:sp>
      <p:sp>
        <p:nvSpPr>
          <p:cNvPr id="5" name="Footer Placeholder 4">
            <a:extLst>
              <a:ext uri="{FF2B5EF4-FFF2-40B4-BE49-F238E27FC236}">
                <a16:creationId xmlns:a16="http://schemas.microsoft.com/office/drawing/2014/main" id="{2E79CE65-992D-4C08-9896-89EF6EC627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98A224-1E33-4587-BC17-779F779CBAE8}"/>
              </a:ext>
            </a:extLst>
          </p:cNvPr>
          <p:cNvSpPr>
            <a:spLocks noGrp="1"/>
          </p:cNvSpPr>
          <p:nvPr>
            <p:ph type="sldNum" sz="quarter" idx="12"/>
          </p:nvPr>
        </p:nvSpPr>
        <p:spPr/>
        <p:txBody>
          <a:bodyPr/>
          <a:lstStyle/>
          <a:p>
            <a:fld id="{F208BADC-B06E-4154-97DD-232B87CCC266}" type="slidenum">
              <a:rPr lang="en-US" smtClean="0"/>
              <a:t>‹#›</a:t>
            </a:fld>
            <a:endParaRPr lang="en-US"/>
          </a:p>
        </p:txBody>
      </p:sp>
    </p:spTree>
    <p:extLst>
      <p:ext uri="{BB962C8B-B14F-4D97-AF65-F5344CB8AC3E}">
        <p14:creationId xmlns:p14="http://schemas.microsoft.com/office/powerpoint/2010/main" val="885190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C7BFC-7EA1-4F69-B725-442E78B479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171A9D-2569-4209-8ABA-65640B146E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15C953-239C-4FF9-B118-A6DE02AFA88E}"/>
              </a:ext>
            </a:extLst>
          </p:cNvPr>
          <p:cNvSpPr>
            <a:spLocks noGrp="1"/>
          </p:cNvSpPr>
          <p:nvPr>
            <p:ph type="dt" sz="half" idx="10"/>
          </p:nvPr>
        </p:nvSpPr>
        <p:spPr/>
        <p:txBody>
          <a:bodyPr/>
          <a:lstStyle/>
          <a:p>
            <a:fld id="{FB80A0E8-E16D-4697-BF64-1086C54C8EAB}" type="datetimeFigureOut">
              <a:rPr lang="en-US" smtClean="0"/>
              <a:t>11/25/2021</a:t>
            </a:fld>
            <a:endParaRPr lang="en-US"/>
          </a:p>
        </p:txBody>
      </p:sp>
      <p:sp>
        <p:nvSpPr>
          <p:cNvPr id="5" name="Footer Placeholder 4">
            <a:extLst>
              <a:ext uri="{FF2B5EF4-FFF2-40B4-BE49-F238E27FC236}">
                <a16:creationId xmlns:a16="http://schemas.microsoft.com/office/drawing/2014/main" id="{CEFCCFC1-0377-4DDB-AB5C-5A9E425436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42C319-2A8B-4C8A-82C2-2C0FD402ABC1}"/>
              </a:ext>
            </a:extLst>
          </p:cNvPr>
          <p:cNvSpPr>
            <a:spLocks noGrp="1"/>
          </p:cNvSpPr>
          <p:nvPr>
            <p:ph type="sldNum" sz="quarter" idx="12"/>
          </p:nvPr>
        </p:nvSpPr>
        <p:spPr/>
        <p:txBody>
          <a:bodyPr/>
          <a:lstStyle/>
          <a:p>
            <a:fld id="{F208BADC-B06E-4154-97DD-232B87CCC266}" type="slidenum">
              <a:rPr lang="en-US" smtClean="0"/>
              <a:t>‹#›</a:t>
            </a:fld>
            <a:endParaRPr lang="en-US"/>
          </a:p>
        </p:txBody>
      </p:sp>
    </p:spTree>
    <p:extLst>
      <p:ext uri="{BB962C8B-B14F-4D97-AF65-F5344CB8AC3E}">
        <p14:creationId xmlns:p14="http://schemas.microsoft.com/office/powerpoint/2010/main" val="2425888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1ED43-50EC-4331-81D7-A5D1546945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710A5B-5307-4FA0-95FE-724F770592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A3C601-132F-4D8B-8DC5-AF9EAFD833DA}"/>
              </a:ext>
            </a:extLst>
          </p:cNvPr>
          <p:cNvSpPr>
            <a:spLocks noGrp="1"/>
          </p:cNvSpPr>
          <p:nvPr>
            <p:ph type="dt" sz="half" idx="10"/>
          </p:nvPr>
        </p:nvSpPr>
        <p:spPr/>
        <p:txBody>
          <a:bodyPr/>
          <a:lstStyle/>
          <a:p>
            <a:fld id="{FB80A0E8-E16D-4697-BF64-1086C54C8EAB}" type="datetimeFigureOut">
              <a:rPr lang="en-US" smtClean="0"/>
              <a:t>11/25/2021</a:t>
            </a:fld>
            <a:endParaRPr lang="en-US"/>
          </a:p>
        </p:txBody>
      </p:sp>
      <p:sp>
        <p:nvSpPr>
          <p:cNvPr id="5" name="Footer Placeholder 4">
            <a:extLst>
              <a:ext uri="{FF2B5EF4-FFF2-40B4-BE49-F238E27FC236}">
                <a16:creationId xmlns:a16="http://schemas.microsoft.com/office/drawing/2014/main" id="{9DCF5AE7-5E8F-42C2-BD48-582405010B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588124-7DA3-4F67-808F-ABB19225C061}"/>
              </a:ext>
            </a:extLst>
          </p:cNvPr>
          <p:cNvSpPr>
            <a:spLocks noGrp="1"/>
          </p:cNvSpPr>
          <p:nvPr>
            <p:ph type="sldNum" sz="quarter" idx="12"/>
          </p:nvPr>
        </p:nvSpPr>
        <p:spPr/>
        <p:txBody>
          <a:bodyPr/>
          <a:lstStyle/>
          <a:p>
            <a:fld id="{F208BADC-B06E-4154-97DD-232B87CCC266}" type="slidenum">
              <a:rPr lang="en-US" smtClean="0"/>
              <a:t>‹#›</a:t>
            </a:fld>
            <a:endParaRPr lang="en-US"/>
          </a:p>
        </p:txBody>
      </p:sp>
    </p:spTree>
    <p:extLst>
      <p:ext uri="{BB962C8B-B14F-4D97-AF65-F5344CB8AC3E}">
        <p14:creationId xmlns:p14="http://schemas.microsoft.com/office/powerpoint/2010/main" val="3586509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C0E21-F6BD-4937-952F-3BEBBE8207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5F5A09-E30F-49E2-91AF-F91625456C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E059D6-8AA5-4247-9CB7-43B7A39C37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1B6A4E-01C5-44CE-880C-21F83BF13EA7}"/>
              </a:ext>
            </a:extLst>
          </p:cNvPr>
          <p:cNvSpPr>
            <a:spLocks noGrp="1"/>
          </p:cNvSpPr>
          <p:nvPr>
            <p:ph type="dt" sz="half" idx="10"/>
          </p:nvPr>
        </p:nvSpPr>
        <p:spPr/>
        <p:txBody>
          <a:bodyPr/>
          <a:lstStyle/>
          <a:p>
            <a:fld id="{FB80A0E8-E16D-4697-BF64-1086C54C8EAB}" type="datetimeFigureOut">
              <a:rPr lang="en-US" smtClean="0"/>
              <a:t>11/25/2021</a:t>
            </a:fld>
            <a:endParaRPr lang="en-US"/>
          </a:p>
        </p:txBody>
      </p:sp>
      <p:sp>
        <p:nvSpPr>
          <p:cNvPr id="6" name="Footer Placeholder 5">
            <a:extLst>
              <a:ext uri="{FF2B5EF4-FFF2-40B4-BE49-F238E27FC236}">
                <a16:creationId xmlns:a16="http://schemas.microsoft.com/office/drawing/2014/main" id="{C158A9C3-D9C5-43B9-84C2-380458319C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A26517-5386-49BA-8C23-B9442785E52E}"/>
              </a:ext>
            </a:extLst>
          </p:cNvPr>
          <p:cNvSpPr>
            <a:spLocks noGrp="1"/>
          </p:cNvSpPr>
          <p:nvPr>
            <p:ph type="sldNum" sz="quarter" idx="12"/>
          </p:nvPr>
        </p:nvSpPr>
        <p:spPr/>
        <p:txBody>
          <a:bodyPr/>
          <a:lstStyle/>
          <a:p>
            <a:fld id="{F208BADC-B06E-4154-97DD-232B87CCC266}" type="slidenum">
              <a:rPr lang="en-US" smtClean="0"/>
              <a:t>‹#›</a:t>
            </a:fld>
            <a:endParaRPr lang="en-US"/>
          </a:p>
        </p:txBody>
      </p:sp>
    </p:spTree>
    <p:extLst>
      <p:ext uri="{BB962C8B-B14F-4D97-AF65-F5344CB8AC3E}">
        <p14:creationId xmlns:p14="http://schemas.microsoft.com/office/powerpoint/2010/main" val="1143189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6E22E-91F2-49E1-B165-FBF996A7C3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452A9A-172A-479B-947C-E226A9EDBA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274579-9150-48A2-A636-CC91F236A3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44F7F2-1EA9-46A1-BD07-A8D81223F3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61C629-8D4E-4093-871F-05DA852589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1D9C5F-EF6C-431A-949F-1AF38EE4A955}"/>
              </a:ext>
            </a:extLst>
          </p:cNvPr>
          <p:cNvSpPr>
            <a:spLocks noGrp="1"/>
          </p:cNvSpPr>
          <p:nvPr>
            <p:ph type="dt" sz="half" idx="10"/>
          </p:nvPr>
        </p:nvSpPr>
        <p:spPr/>
        <p:txBody>
          <a:bodyPr/>
          <a:lstStyle/>
          <a:p>
            <a:fld id="{FB80A0E8-E16D-4697-BF64-1086C54C8EAB}" type="datetimeFigureOut">
              <a:rPr lang="en-US" smtClean="0"/>
              <a:t>11/25/2021</a:t>
            </a:fld>
            <a:endParaRPr lang="en-US"/>
          </a:p>
        </p:txBody>
      </p:sp>
      <p:sp>
        <p:nvSpPr>
          <p:cNvPr id="8" name="Footer Placeholder 7">
            <a:extLst>
              <a:ext uri="{FF2B5EF4-FFF2-40B4-BE49-F238E27FC236}">
                <a16:creationId xmlns:a16="http://schemas.microsoft.com/office/drawing/2014/main" id="{4A4096F6-9461-412B-AC3A-79AA4BAEB4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7BC9D5-763D-42EB-9764-87A61633C748}"/>
              </a:ext>
            </a:extLst>
          </p:cNvPr>
          <p:cNvSpPr>
            <a:spLocks noGrp="1"/>
          </p:cNvSpPr>
          <p:nvPr>
            <p:ph type="sldNum" sz="quarter" idx="12"/>
          </p:nvPr>
        </p:nvSpPr>
        <p:spPr/>
        <p:txBody>
          <a:bodyPr/>
          <a:lstStyle/>
          <a:p>
            <a:fld id="{F208BADC-B06E-4154-97DD-232B87CCC266}" type="slidenum">
              <a:rPr lang="en-US" smtClean="0"/>
              <a:t>‹#›</a:t>
            </a:fld>
            <a:endParaRPr lang="en-US"/>
          </a:p>
        </p:txBody>
      </p:sp>
    </p:spTree>
    <p:extLst>
      <p:ext uri="{BB962C8B-B14F-4D97-AF65-F5344CB8AC3E}">
        <p14:creationId xmlns:p14="http://schemas.microsoft.com/office/powerpoint/2010/main" val="307625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614B0-3B2D-44DC-8E3A-311843CB4C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4543FE-8183-40B4-926C-EA3F65D79EBB}"/>
              </a:ext>
            </a:extLst>
          </p:cNvPr>
          <p:cNvSpPr>
            <a:spLocks noGrp="1"/>
          </p:cNvSpPr>
          <p:nvPr>
            <p:ph type="dt" sz="half" idx="10"/>
          </p:nvPr>
        </p:nvSpPr>
        <p:spPr/>
        <p:txBody>
          <a:bodyPr/>
          <a:lstStyle/>
          <a:p>
            <a:fld id="{FB80A0E8-E16D-4697-BF64-1086C54C8EAB}" type="datetimeFigureOut">
              <a:rPr lang="en-US" smtClean="0"/>
              <a:t>11/25/2021</a:t>
            </a:fld>
            <a:endParaRPr lang="en-US"/>
          </a:p>
        </p:txBody>
      </p:sp>
      <p:sp>
        <p:nvSpPr>
          <p:cNvPr id="4" name="Footer Placeholder 3">
            <a:extLst>
              <a:ext uri="{FF2B5EF4-FFF2-40B4-BE49-F238E27FC236}">
                <a16:creationId xmlns:a16="http://schemas.microsoft.com/office/drawing/2014/main" id="{DCD662FC-B824-4D26-9027-8EF0CD9661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563D6C-BB32-41BD-AB3A-8EB6C51A08C6}"/>
              </a:ext>
            </a:extLst>
          </p:cNvPr>
          <p:cNvSpPr>
            <a:spLocks noGrp="1"/>
          </p:cNvSpPr>
          <p:nvPr>
            <p:ph type="sldNum" sz="quarter" idx="12"/>
          </p:nvPr>
        </p:nvSpPr>
        <p:spPr/>
        <p:txBody>
          <a:bodyPr/>
          <a:lstStyle/>
          <a:p>
            <a:fld id="{F208BADC-B06E-4154-97DD-232B87CCC266}" type="slidenum">
              <a:rPr lang="en-US" smtClean="0"/>
              <a:t>‹#›</a:t>
            </a:fld>
            <a:endParaRPr lang="en-US"/>
          </a:p>
        </p:txBody>
      </p:sp>
    </p:spTree>
    <p:extLst>
      <p:ext uri="{BB962C8B-B14F-4D97-AF65-F5344CB8AC3E}">
        <p14:creationId xmlns:p14="http://schemas.microsoft.com/office/powerpoint/2010/main" val="3347756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75C8C6-62F3-4003-9166-826588D58907}"/>
              </a:ext>
            </a:extLst>
          </p:cNvPr>
          <p:cNvSpPr>
            <a:spLocks noGrp="1"/>
          </p:cNvSpPr>
          <p:nvPr>
            <p:ph type="dt" sz="half" idx="10"/>
          </p:nvPr>
        </p:nvSpPr>
        <p:spPr/>
        <p:txBody>
          <a:bodyPr/>
          <a:lstStyle/>
          <a:p>
            <a:fld id="{FB80A0E8-E16D-4697-BF64-1086C54C8EAB}" type="datetimeFigureOut">
              <a:rPr lang="en-US" smtClean="0"/>
              <a:t>11/25/2021</a:t>
            </a:fld>
            <a:endParaRPr lang="en-US"/>
          </a:p>
        </p:txBody>
      </p:sp>
      <p:sp>
        <p:nvSpPr>
          <p:cNvPr id="3" name="Footer Placeholder 2">
            <a:extLst>
              <a:ext uri="{FF2B5EF4-FFF2-40B4-BE49-F238E27FC236}">
                <a16:creationId xmlns:a16="http://schemas.microsoft.com/office/drawing/2014/main" id="{87675E4B-A756-4DD0-872D-E3F513EC6F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9A359E-D38C-4D3F-8456-854EAD260978}"/>
              </a:ext>
            </a:extLst>
          </p:cNvPr>
          <p:cNvSpPr>
            <a:spLocks noGrp="1"/>
          </p:cNvSpPr>
          <p:nvPr>
            <p:ph type="sldNum" sz="quarter" idx="12"/>
          </p:nvPr>
        </p:nvSpPr>
        <p:spPr/>
        <p:txBody>
          <a:bodyPr/>
          <a:lstStyle/>
          <a:p>
            <a:fld id="{F208BADC-B06E-4154-97DD-232B87CCC266}" type="slidenum">
              <a:rPr lang="en-US" smtClean="0"/>
              <a:t>‹#›</a:t>
            </a:fld>
            <a:endParaRPr lang="en-US"/>
          </a:p>
        </p:txBody>
      </p:sp>
    </p:spTree>
    <p:extLst>
      <p:ext uri="{BB962C8B-B14F-4D97-AF65-F5344CB8AC3E}">
        <p14:creationId xmlns:p14="http://schemas.microsoft.com/office/powerpoint/2010/main" val="3528600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53401-296C-4ACC-B17A-9A42E00F44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CBB2ED-C706-4AB3-8068-570B7CAD57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C16A70-E1B1-4923-8EBF-9A58275EBD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F021F1-4876-4FA7-874F-7007AFE81C36}"/>
              </a:ext>
            </a:extLst>
          </p:cNvPr>
          <p:cNvSpPr>
            <a:spLocks noGrp="1"/>
          </p:cNvSpPr>
          <p:nvPr>
            <p:ph type="dt" sz="half" idx="10"/>
          </p:nvPr>
        </p:nvSpPr>
        <p:spPr/>
        <p:txBody>
          <a:bodyPr/>
          <a:lstStyle/>
          <a:p>
            <a:fld id="{FB80A0E8-E16D-4697-BF64-1086C54C8EAB}" type="datetimeFigureOut">
              <a:rPr lang="en-US" smtClean="0"/>
              <a:t>11/25/2021</a:t>
            </a:fld>
            <a:endParaRPr lang="en-US"/>
          </a:p>
        </p:txBody>
      </p:sp>
      <p:sp>
        <p:nvSpPr>
          <p:cNvPr id="6" name="Footer Placeholder 5">
            <a:extLst>
              <a:ext uri="{FF2B5EF4-FFF2-40B4-BE49-F238E27FC236}">
                <a16:creationId xmlns:a16="http://schemas.microsoft.com/office/drawing/2014/main" id="{23FF179D-35C3-41D8-A97C-7408152A89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693B4F-B5A8-4918-9660-1D5D957518CA}"/>
              </a:ext>
            </a:extLst>
          </p:cNvPr>
          <p:cNvSpPr>
            <a:spLocks noGrp="1"/>
          </p:cNvSpPr>
          <p:nvPr>
            <p:ph type="sldNum" sz="quarter" idx="12"/>
          </p:nvPr>
        </p:nvSpPr>
        <p:spPr/>
        <p:txBody>
          <a:bodyPr/>
          <a:lstStyle/>
          <a:p>
            <a:fld id="{F208BADC-B06E-4154-97DD-232B87CCC266}" type="slidenum">
              <a:rPr lang="en-US" smtClean="0"/>
              <a:t>‹#›</a:t>
            </a:fld>
            <a:endParaRPr lang="en-US"/>
          </a:p>
        </p:txBody>
      </p:sp>
    </p:spTree>
    <p:extLst>
      <p:ext uri="{BB962C8B-B14F-4D97-AF65-F5344CB8AC3E}">
        <p14:creationId xmlns:p14="http://schemas.microsoft.com/office/powerpoint/2010/main" val="1648185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1BF34-18D6-455F-881B-5220FC28CA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DF2708-D79F-417E-BE6F-1FA7118E46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A9E0EB-9218-4ABE-BE3B-315E695B00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272719-A593-47B4-9F24-2732855596B2}"/>
              </a:ext>
            </a:extLst>
          </p:cNvPr>
          <p:cNvSpPr>
            <a:spLocks noGrp="1"/>
          </p:cNvSpPr>
          <p:nvPr>
            <p:ph type="dt" sz="half" idx="10"/>
          </p:nvPr>
        </p:nvSpPr>
        <p:spPr/>
        <p:txBody>
          <a:bodyPr/>
          <a:lstStyle/>
          <a:p>
            <a:fld id="{FB80A0E8-E16D-4697-BF64-1086C54C8EAB}" type="datetimeFigureOut">
              <a:rPr lang="en-US" smtClean="0"/>
              <a:t>11/25/2021</a:t>
            </a:fld>
            <a:endParaRPr lang="en-US"/>
          </a:p>
        </p:txBody>
      </p:sp>
      <p:sp>
        <p:nvSpPr>
          <p:cNvPr id="6" name="Footer Placeholder 5">
            <a:extLst>
              <a:ext uri="{FF2B5EF4-FFF2-40B4-BE49-F238E27FC236}">
                <a16:creationId xmlns:a16="http://schemas.microsoft.com/office/drawing/2014/main" id="{00770534-3661-48C2-A749-91439B7A1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B70CD3-521E-4525-A4C1-65D265A371B6}"/>
              </a:ext>
            </a:extLst>
          </p:cNvPr>
          <p:cNvSpPr>
            <a:spLocks noGrp="1"/>
          </p:cNvSpPr>
          <p:nvPr>
            <p:ph type="sldNum" sz="quarter" idx="12"/>
          </p:nvPr>
        </p:nvSpPr>
        <p:spPr/>
        <p:txBody>
          <a:bodyPr/>
          <a:lstStyle/>
          <a:p>
            <a:fld id="{F208BADC-B06E-4154-97DD-232B87CCC266}" type="slidenum">
              <a:rPr lang="en-US" smtClean="0"/>
              <a:t>‹#›</a:t>
            </a:fld>
            <a:endParaRPr lang="en-US"/>
          </a:p>
        </p:txBody>
      </p:sp>
    </p:spTree>
    <p:extLst>
      <p:ext uri="{BB962C8B-B14F-4D97-AF65-F5344CB8AC3E}">
        <p14:creationId xmlns:p14="http://schemas.microsoft.com/office/powerpoint/2010/main" val="436833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0A0F7E-A643-4A7A-BBB2-3E2FDF85CA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F21833-5F8C-4D17-AA76-5D4BF3E710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FCB467-AA66-49DC-B6E5-A1C1F5E9A1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80A0E8-E16D-4697-BF64-1086C54C8EAB}" type="datetimeFigureOut">
              <a:rPr lang="en-US" smtClean="0"/>
              <a:t>11/25/2021</a:t>
            </a:fld>
            <a:endParaRPr lang="en-US"/>
          </a:p>
        </p:txBody>
      </p:sp>
      <p:sp>
        <p:nvSpPr>
          <p:cNvPr id="5" name="Footer Placeholder 4">
            <a:extLst>
              <a:ext uri="{FF2B5EF4-FFF2-40B4-BE49-F238E27FC236}">
                <a16:creationId xmlns:a16="http://schemas.microsoft.com/office/drawing/2014/main" id="{37CBA37D-62A9-440B-BA76-802D63E6A5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4B235C-9BEB-4EE6-B230-FA5D49D4CC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08BADC-B06E-4154-97DD-232B87CCC266}" type="slidenum">
              <a:rPr lang="en-US" smtClean="0"/>
              <a:t>‹#›</a:t>
            </a:fld>
            <a:endParaRPr lang="en-US"/>
          </a:p>
        </p:txBody>
      </p:sp>
    </p:spTree>
    <p:extLst>
      <p:ext uri="{BB962C8B-B14F-4D97-AF65-F5344CB8AC3E}">
        <p14:creationId xmlns:p14="http://schemas.microsoft.com/office/powerpoint/2010/main" val="838981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0.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8997696"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06147F-48EA-4CA7-957A-98BA45817D92}"/>
              </a:ext>
            </a:extLst>
          </p:cNvPr>
          <p:cNvSpPr>
            <a:spLocks noGrp="1"/>
          </p:cNvSpPr>
          <p:nvPr>
            <p:ph type="ctrTitle"/>
          </p:nvPr>
        </p:nvSpPr>
        <p:spPr>
          <a:xfrm>
            <a:off x="1100669" y="1111086"/>
            <a:ext cx="7690104" cy="2623885"/>
          </a:xfrm>
        </p:spPr>
        <p:txBody>
          <a:bodyPr anchor="ctr">
            <a:normAutofit/>
          </a:bodyPr>
          <a:lstStyle/>
          <a:p>
            <a:pPr algn="l"/>
            <a:r>
              <a:rPr lang="en-US" sz="4600" dirty="0">
                <a:solidFill>
                  <a:srgbClr val="FFFFFF"/>
                </a:solidFill>
                <a:cs typeface="Calibri Light"/>
              </a:rPr>
              <a:t>Project presentation on :-</a:t>
            </a:r>
            <a:br>
              <a:rPr lang="en-US" sz="4600" dirty="0">
                <a:solidFill>
                  <a:srgbClr val="FFFFFF"/>
                </a:solidFill>
                <a:cs typeface="Calibri Light"/>
              </a:rPr>
            </a:br>
            <a:br>
              <a:rPr lang="en-US" sz="4600" dirty="0">
                <a:solidFill>
                  <a:srgbClr val="FFFFFF"/>
                </a:solidFill>
                <a:cs typeface="Calibri Light"/>
              </a:rPr>
            </a:br>
            <a:br>
              <a:rPr lang="en-US" sz="4600" dirty="0">
                <a:solidFill>
                  <a:srgbClr val="FFFFFF"/>
                </a:solidFill>
                <a:cs typeface="Calibri Light"/>
              </a:rPr>
            </a:br>
            <a:r>
              <a:rPr lang="en-US" sz="4600" b="1" dirty="0" err="1">
                <a:solidFill>
                  <a:srgbClr val="FFFFFF"/>
                </a:solidFill>
                <a:cs typeface="Calibri Light"/>
              </a:rPr>
              <a:t>MicroCredit</a:t>
            </a:r>
            <a:r>
              <a:rPr lang="en-US" sz="4600" b="1" dirty="0">
                <a:solidFill>
                  <a:srgbClr val="FFFFFF"/>
                </a:solidFill>
                <a:cs typeface="Calibri Light"/>
              </a:rPr>
              <a:t> Defaulter</a:t>
            </a:r>
            <a:endParaRPr lang="en-US" sz="4600" dirty="0">
              <a:solidFill>
                <a:srgbClr val="FFFFFF"/>
              </a:solidFill>
            </a:endParaRPr>
          </a:p>
        </p:txBody>
      </p:sp>
      <p:sp>
        <p:nvSpPr>
          <p:cNvPr id="12" name="Rectangle 11">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11277600"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584E2015-7468-4B03-B2DA-93A5E8849D0E}"/>
              </a:ext>
            </a:extLst>
          </p:cNvPr>
          <p:cNvSpPr>
            <a:spLocks noGrp="1"/>
          </p:cNvSpPr>
          <p:nvPr>
            <p:ph type="subTitle" idx="1"/>
          </p:nvPr>
        </p:nvSpPr>
        <p:spPr>
          <a:xfrm>
            <a:off x="1079499" y="4843002"/>
            <a:ext cx="10012680" cy="1234345"/>
          </a:xfrm>
        </p:spPr>
        <p:txBody>
          <a:bodyPr anchor="ctr">
            <a:normAutofit/>
          </a:bodyPr>
          <a:lstStyle/>
          <a:p>
            <a:pPr algn="l"/>
            <a:r>
              <a:rPr lang="en-US" sz="2600" dirty="0">
                <a:solidFill>
                  <a:srgbClr val="1B1B1B"/>
                </a:solidFill>
                <a:cs typeface="Calibri"/>
              </a:rPr>
              <a:t>Submitted by :</a:t>
            </a:r>
          </a:p>
          <a:p>
            <a:pPr algn="l"/>
            <a:r>
              <a:rPr lang="en-US" sz="2600" dirty="0">
                <a:solidFill>
                  <a:srgbClr val="1B1B1B"/>
                </a:solidFill>
                <a:cs typeface="Calibri"/>
              </a:rPr>
              <a:t>Dheerajkumar Pittala</a:t>
            </a:r>
          </a:p>
          <a:p>
            <a:pPr algn="l"/>
            <a:endParaRPr lang="en-US" sz="2600" dirty="0">
              <a:solidFill>
                <a:srgbClr val="1B1B1B"/>
              </a:solidFill>
            </a:endParaRPr>
          </a:p>
        </p:txBody>
      </p:sp>
      <p:sp>
        <p:nvSpPr>
          <p:cNvPr id="14" name="Rectangle 13">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0221"/>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7" name="Graphic 6" descr="Projector">
            <a:extLst>
              <a:ext uri="{FF2B5EF4-FFF2-40B4-BE49-F238E27FC236}">
                <a16:creationId xmlns:a16="http://schemas.microsoft.com/office/drawing/2014/main" id="{EFA61C32-D0F7-462B-AC97-B1C853CF0D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57725" y="2612676"/>
            <a:ext cx="1632648" cy="1632648"/>
          </a:xfrm>
          <a:prstGeom prst="rect">
            <a:avLst/>
          </a:prstGeom>
        </p:spPr>
      </p:pic>
    </p:spTree>
    <p:extLst>
      <p:ext uri="{BB962C8B-B14F-4D97-AF65-F5344CB8AC3E}">
        <p14:creationId xmlns:p14="http://schemas.microsoft.com/office/powerpoint/2010/main" val="3028453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a16="http://schemas.microsoft.com/office/drawing/2014/main" id="{F8B53DC0-E160-487F-A32D-35C4A0D359A2}"/>
              </a:ext>
            </a:extLst>
          </p:cNvPr>
          <p:cNvGraphicFramePr>
            <a:graphicFrameLocks noGrp="1"/>
          </p:cNvGraphicFramePr>
          <p:nvPr>
            <p:ph idx="1"/>
          </p:nvPr>
        </p:nvGraphicFramePr>
        <p:xfrm>
          <a:off x="838200" y="3226359"/>
          <a:ext cx="10515600" cy="3487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Table&#10;&#10;Description automatically generated">
            <a:extLst>
              <a:ext uri="{FF2B5EF4-FFF2-40B4-BE49-F238E27FC236}">
                <a16:creationId xmlns:a16="http://schemas.microsoft.com/office/drawing/2014/main" id="{0EA889DE-CDC4-4121-BE47-B7E3192FF213}"/>
              </a:ext>
            </a:extLst>
          </p:cNvPr>
          <p:cNvPicPr>
            <a:picLocks noGrp="1" noChangeAspect="1"/>
          </p:cNvPicPr>
          <p:nvPr/>
        </p:nvPicPr>
        <p:blipFill>
          <a:blip r:embed="rId7"/>
          <a:stretch>
            <a:fillRect/>
          </a:stretch>
        </p:blipFill>
        <p:spPr>
          <a:xfrm>
            <a:off x="838200" y="144354"/>
            <a:ext cx="9963545" cy="2950602"/>
          </a:xfrm>
          <a:prstGeom prst="rect">
            <a:avLst/>
          </a:prstGeom>
        </p:spPr>
      </p:pic>
    </p:spTree>
    <p:extLst>
      <p:ext uri="{BB962C8B-B14F-4D97-AF65-F5344CB8AC3E}">
        <p14:creationId xmlns:p14="http://schemas.microsoft.com/office/powerpoint/2010/main" val="3673226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604A46-F90D-4004-BD53-3902E2FC47DC}"/>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a:solidFill>
                  <a:srgbClr val="FFFFFF"/>
                </a:solidFill>
                <a:latin typeface="+mj-lt"/>
                <a:ea typeface="+mj-ea"/>
                <a:cs typeface="+mj-cs"/>
              </a:rPr>
              <a:t>We look for the skewness present in data shown in fig 2,</a:t>
            </a:r>
          </a:p>
        </p:txBody>
      </p:sp>
      <p:pic>
        <p:nvPicPr>
          <p:cNvPr id="4" name="Content Placeholder 3" descr="Table&#10;&#10;Description automatically generated">
            <a:extLst>
              <a:ext uri="{FF2B5EF4-FFF2-40B4-BE49-F238E27FC236}">
                <a16:creationId xmlns:a16="http://schemas.microsoft.com/office/drawing/2014/main" id="{648111E1-03A7-4572-9C4F-73F3258BE27C}"/>
              </a:ext>
            </a:extLst>
          </p:cNvPr>
          <p:cNvPicPr>
            <a:picLocks noGrp="1" noChangeAspect="1"/>
          </p:cNvPicPr>
          <p:nvPr>
            <p:ph idx="1"/>
          </p:nvPr>
        </p:nvPicPr>
        <p:blipFill>
          <a:blip r:embed="rId2"/>
          <a:stretch>
            <a:fillRect/>
          </a:stretch>
        </p:blipFill>
        <p:spPr>
          <a:xfrm>
            <a:off x="6573615" y="643466"/>
            <a:ext cx="3188102" cy="5568739"/>
          </a:xfrm>
          <a:prstGeom prst="rect">
            <a:avLst/>
          </a:prstGeom>
        </p:spPr>
      </p:pic>
    </p:spTree>
    <p:extLst>
      <p:ext uri="{BB962C8B-B14F-4D97-AF65-F5344CB8AC3E}">
        <p14:creationId xmlns:p14="http://schemas.microsoft.com/office/powerpoint/2010/main" val="4015245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2">
            <a:extLst>
              <a:ext uri="{FF2B5EF4-FFF2-40B4-BE49-F238E27FC236}">
                <a16:creationId xmlns:a16="http://schemas.microsoft.com/office/drawing/2014/main" id="{3F1FC1EF-943F-4F52-B2DB-74493F65ED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14">
            <a:extLst>
              <a:ext uri="{FF2B5EF4-FFF2-40B4-BE49-F238E27FC236}">
                <a16:creationId xmlns:a16="http://schemas.microsoft.com/office/drawing/2014/main" id="{D3C17D34-F9B7-42F6-B9A8-C576C8AAD9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354324" y="-2665475"/>
            <a:ext cx="5486400" cy="12188952"/>
          </a:xfrm>
          <a:prstGeom prst="rect">
            <a:avLst/>
          </a:prstGeom>
        </p:spPr>
      </p:pic>
      <p:sp>
        <p:nvSpPr>
          <p:cNvPr id="2" name="Title 1">
            <a:extLst>
              <a:ext uri="{FF2B5EF4-FFF2-40B4-BE49-F238E27FC236}">
                <a16:creationId xmlns:a16="http://schemas.microsoft.com/office/drawing/2014/main" id="{C5CE083F-5BF6-4807-B060-0CB1A72E9CD4}"/>
              </a:ext>
            </a:extLst>
          </p:cNvPr>
          <p:cNvSpPr>
            <a:spLocks noGrp="1"/>
          </p:cNvSpPr>
          <p:nvPr>
            <p:ph type="title"/>
          </p:nvPr>
        </p:nvSpPr>
        <p:spPr>
          <a:xfrm>
            <a:off x="1463040" y="685797"/>
            <a:ext cx="4206240" cy="2824166"/>
          </a:xfrm>
        </p:spPr>
        <p:txBody>
          <a:bodyPr vert="horz" lIns="91440" tIns="45720" rIns="91440" bIns="45720" rtlCol="0" anchor="t">
            <a:normAutofit/>
          </a:bodyPr>
          <a:lstStyle/>
          <a:p>
            <a:r>
              <a:rPr lang="en-US" sz="2000" kern="1200">
                <a:solidFill>
                  <a:schemeClr val="tx1"/>
                </a:solidFill>
                <a:latin typeface="+mj-lt"/>
                <a:ea typeface="+mj-ea"/>
                <a:cs typeface="+mj-cs"/>
              </a:rPr>
              <a:t>We observe skewness in the data due  to outliers, so we remove the 7-8% outliers through zscore method by keeping standard deviation 5 and treat the rest outliers through winsorization technique. Now the skewness observed is  shown in fig 3,</a:t>
            </a:r>
            <a:br>
              <a:rPr lang="en-US" sz="2000" kern="1200">
                <a:solidFill>
                  <a:schemeClr val="tx1"/>
                </a:solidFill>
                <a:latin typeface="+mj-lt"/>
                <a:ea typeface="+mj-ea"/>
                <a:cs typeface="+mj-cs"/>
              </a:rPr>
            </a:br>
            <a:endParaRPr lang="en-US" sz="2000" kern="1200">
              <a:solidFill>
                <a:schemeClr val="tx1"/>
              </a:solidFill>
              <a:latin typeface="+mj-lt"/>
              <a:ea typeface="+mj-ea"/>
              <a:cs typeface="+mj-cs"/>
            </a:endParaRPr>
          </a:p>
        </p:txBody>
      </p:sp>
      <p:sp>
        <p:nvSpPr>
          <p:cNvPr id="23" name="Content Placeholder 9">
            <a:extLst>
              <a:ext uri="{FF2B5EF4-FFF2-40B4-BE49-F238E27FC236}">
                <a16:creationId xmlns:a16="http://schemas.microsoft.com/office/drawing/2014/main" id="{1F62CE39-4630-4D38-8787-96F0C4111CD0}"/>
              </a:ext>
            </a:extLst>
          </p:cNvPr>
          <p:cNvSpPr>
            <a:spLocks noGrp="1"/>
          </p:cNvSpPr>
          <p:nvPr>
            <p:ph idx="1"/>
          </p:nvPr>
        </p:nvSpPr>
        <p:spPr>
          <a:xfrm>
            <a:off x="1463040" y="3602037"/>
            <a:ext cx="4206240" cy="2446338"/>
          </a:xfrm>
        </p:spPr>
        <p:txBody>
          <a:bodyPr vert="horz" lIns="91440" tIns="45720" rIns="91440" bIns="45720" rtlCol="0">
            <a:normAutofit/>
          </a:bodyPr>
          <a:lstStyle/>
          <a:p>
            <a:pPr marL="0" indent="0">
              <a:buNone/>
            </a:pPr>
            <a:r>
              <a:rPr lang="en-US" sz="2200" kern="1200">
                <a:solidFill>
                  <a:schemeClr val="tx1"/>
                </a:solidFill>
                <a:latin typeface="+mn-lt"/>
                <a:ea typeface="+mn-ea"/>
                <a:cs typeface="+mn-cs"/>
              </a:rPr>
              <a:t>Fig3 Skewness observed after treating outliers  through winsorization      </a:t>
            </a:r>
          </a:p>
        </p:txBody>
      </p:sp>
      <p:sp>
        <p:nvSpPr>
          <p:cNvPr id="24" name="Rectangle 16">
            <a:extLst>
              <a:ext uri="{FF2B5EF4-FFF2-40B4-BE49-F238E27FC236}">
                <a16:creationId xmlns:a16="http://schemas.microsoft.com/office/drawing/2014/main" id="{30EE753D-A778-4139-8BFE-F0A4F6FE6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9764" y="685797"/>
            <a:ext cx="118872" cy="15504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close up of text on a white background&#10;&#10;Description automatically generated">
            <a:extLst>
              <a:ext uri="{FF2B5EF4-FFF2-40B4-BE49-F238E27FC236}">
                <a16:creationId xmlns:a16="http://schemas.microsoft.com/office/drawing/2014/main" id="{D5AF5DA1-C6F2-4DD8-9BB7-1186242B8D15}"/>
              </a:ext>
            </a:extLst>
          </p:cNvPr>
          <p:cNvPicPr>
            <a:picLocks noChangeAspect="1"/>
          </p:cNvPicPr>
          <p:nvPr/>
        </p:nvPicPr>
        <p:blipFill rotWithShape="1">
          <a:blip r:embed="rId4"/>
          <a:srcRect t="10432" r="2" b="9182"/>
          <a:stretch/>
        </p:blipFill>
        <p:spPr>
          <a:xfrm>
            <a:off x="5934735" y="685799"/>
            <a:ext cx="3084092" cy="5486398"/>
          </a:xfrm>
          <a:prstGeom prst="rect">
            <a:avLst/>
          </a:prstGeom>
        </p:spPr>
      </p:pic>
      <p:sp>
        <p:nvSpPr>
          <p:cNvPr id="25" name="Rectangle 18">
            <a:extLst>
              <a:ext uri="{FF2B5EF4-FFF2-40B4-BE49-F238E27FC236}">
                <a16:creationId xmlns:a16="http://schemas.microsoft.com/office/drawing/2014/main" id="{8BD0CDA2-2E5B-4A2D-A132-A6C6E3134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2754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AC86898-E020-40B8-A576-68616FCA7BAE}"/>
              </a:ext>
            </a:extLst>
          </p:cNvPr>
          <p:cNvSpPr>
            <a:spLocks noGrp="1"/>
          </p:cNvSpPr>
          <p:nvPr>
            <p:ph type="title"/>
          </p:nvPr>
        </p:nvSpPr>
        <p:spPr>
          <a:xfrm>
            <a:off x="958506" y="800392"/>
            <a:ext cx="10264697" cy="1212102"/>
          </a:xfrm>
        </p:spPr>
        <p:txBody>
          <a:bodyPr>
            <a:normAutofit/>
          </a:bodyPr>
          <a:lstStyle/>
          <a:p>
            <a:r>
              <a:rPr lang="en-IN" sz="4000">
                <a:solidFill>
                  <a:srgbClr val="FFFFFF"/>
                </a:solidFill>
                <a:latin typeface="Times New Roman" panose="02020603050405020304" pitchFamily="18" charset="0"/>
                <a:ea typeface="+mj-lt"/>
                <a:cs typeface="Times New Roman" panose="02020603050405020304" pitchFamily="18" charset="0"/>
              </a:rPr>
              <a:t>Data Sources and their formats:</a:t>
            </a:r>
            <a:endParaRPr lang="en-US" sz="400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ED123E-D74D-45C4-8E2F-8A17BC1D5CAF}"/>
              </a:ext>
            </a:extLst>
          </p:cNvPr>
          <p:cNvSpPr>
            <a:spLocks noGrp="1"/>
          </p:cNvSpPr>
          <p:nvPr>
            <p:ph idx="1"/>
          </p:nvPr>
        </p:nvSpPr>
        <p:spPr>
          <a:xfrm>
            <a:off x="1367624" y="2490436"/>
            <a:ext cx="9708995" cy="3567173"/>
          </a:xfrm>
        </p:spPr>
        <p:txBody>
          <a:bodyPr anchor="ctr">
            <a:normAutofit/>
          </a:bodyPr>
          <a:lstStyle/>
          <a:p>
            <a:pPr>
              <a:buNone/>
            </a:pPr>
            <a:r>
              <a:rPr lang="en-US" sz="1900">
                <a:ea typeface="+mn-lt"/>
                <a:cs typeface="+mn-lt"/>
              </a:rPr>
              <a:t>The  variable features of this problem statement are :-</a:t>
            </a:r>
          </a:p>
          <a:p>
            <a:pPr>
              <a:buNone/>
            </a:pPr>
            <a:r>
              <a:rPr lang="en-US" sz="1900">
                <a:ea typeface="+mn-lt"/>
                <a:cs typeface="+mn-lt"/>
              </a:rPr>
              <a:t>     Variable : Defination -&gt; comment</a:t>
            </a:r>
          </a:p>
          <a:p>
            <a:pPr>
              <a:buNone/>
            </a:pPr>
            <a:r>
              <a:rPr lang="en-US" sz="1900">
                <a:ea typeface="+mn-lt"/>
                <a:cs typeface="+mn-lt"/>
              </a:rPr>
              <a:t>label : Flag indicating whether the user paid back the credit amount within 5 days of issuing the loan{1:success, 0:failure}</a:t>
            </a:r>
          </a:p>
          <a:p>
            <a:pPr>
              <a:buNone/>
            </a:pPr>
            <a:r>
              <a:rPr lang="en-US" sz="1900">
                <a:ea typeface="+mn-lt"/>
                <a:cs typeface="+mn-lt"/>
              </a:rPr>
              <a:t>msisdn : mobile number of user</a:t>
            </a:r>
          </a:p>
          <a:p>
            <a:pPr>
              <a:buNone/>
            </a:pPr>
            <a:r>
              <a:rPr lang="en-US" sz="1900">
                <a:ea typeface="+mn-lt"/>
                <a:cs typeface="+mn-lt"/>
              </a:rPr>
              <a:t>aon : age on cellular network in days</a:t>
            </a:r>
          </a:p>
          <a:p>
            <a:pPr>
              <a:buNone/>
            </a:pPr>
            <a:r>
              <a:rPr lang="en-US" sz="1900">
                <a:ea typeface="+mn-lt"/>
                <a:cs typeface="+mn-lt"/>
              </a:rPr>
              <a:t>daily_decr30 : Daily amount spent from main account, averaged  over last 30 days (in Indonesian Rupiah)</a:t>
            </a:r>
          </a:p>
          <a:p>
            <a:pPr>
              <a:buNone/>
            </a:pPr>
            <a:r>
              <a:rPr lang="en-US" sz="1900">
                <a:ea typeface="+mn-lt"/>
                <a:cs typeface="+mn-lt"/>
              </a:rPr>
              <a:t>daily_decr90 : Daily amount spent from main account, averaged  over last 90 days (in Indonesian Rupiah)</a:t>
            </a:r>
          </a:p>
          <a:p>
            <a:endParaRPr lang="en-US" sz="1900"/>
          </a:p>
        </p:txBody>
      </p:sp>
    </p:spTree>
    <p:extLst>
      <p:ext uri="{BB962C8B-B14F-4D97-AF65-F5344CB8AC3E}">
        <p14:creationId xmlns:p14="http://schemas.microsoft.com/office/powerpoint/2010/main" val="941435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82F1D988-4AA0-4DF4-8A11-2571BA09D20C}"/>
              </a:ext>
            </a:extLst>
          </p:cNvPr>
          <p:cNvSpPr>
            <a:spLocks noGrp="1"/>
          </p:cNvSpPr>
          <p:nvPr>
            <p:ph idx="1"/>
          </p:nvPr>
        </p:nvSpPr>
        <p:spPr>
          <a:xfrm>
            <a:off x="643467" y="817123"/>
            <a:ext cx="10905066" cy="5359840"/>
          </a:xfrm>
        </p:spPr>
        <p:txBody>
          <a:bodyPr>
            <a:normAutofit/>
          </a:bodyPr>
          <a:lstStyle/>
          <a:p>
            <a:r>
              <a:rPr lang="en-US" sz="2000" dirty="0">
                <a:cs typeface="Segoe UI"/>
              </a:rPr>
              <a:t>rental30 : Average main account balance over last 30 days -&gt; </a:t>
            </a:r>
            <a:r>
              <a:rPr lang="en-US" sz="2000" dirty="0">
                <a:cs typeface="Calibri"/>
              </a:rPr>
              <a:t> </a:t>
            </a:r>
            <a:r>
              <a:rPr lang="en-US" sz="2000" dirty="0">
                <a:cs typeface="Segoe UI"/>
              </a:rPr>
              <a:t>Unsure of given definition</a:t>
            </a:r>
            <a:r>
              <a:rPr lang="en-US" sz="2000" dirty="0">
                <a:cs typeface="Calibri"/>
              </a:rPr>
              <a:t> </a:t>
            </a:r>
          </a:p>
          <a:p>
            <a:r>
              <a:rPr lang="en-US" sz="2000" dirty="0">
                <a:cs typeface="Segoe UI"/>
              </a:rPr>
              <a:t>rental90 : Average main account balance over last 90 days -&gt; </a:t>
            </a:r>
            <a:r>
              <a:rPr lang="en-US" sz="2000" dirty="0">
                <a:cs typeface="Calibri"/>
              </a:rPr>
              <a:t> </a:t>
            </a:r>
            <a:r>
              <a:rPr lang="en-US" sz="2000" dirty="0">
                <a:cs typeface="Segoe UI"/>
              </a:rPr>
              <a:t>Unsure of given definition</a:t>
            </a:r>
            <a:r>
              <a:rPr lang="en-US" sz="2000" dirty="0">
                <a:cs typeface="Calibri"/>
              </a:rPr>
              <a:t> </a:t>
            </a:r>
          </a:p>
          <a:p>
            <a:r>
              <a:rPr lang="en-US" sz="2000" dirty="0" err="1">
                <a:cs typeface="Segoe UI"/>
              </a:rPr>
              <a:t>last_rech_date_ma</a:t>
            </a:r>
            <a:r>
              <a:rPr lang="en-US" sz="2000" dirty="0">
                <a:cs typeface="Segoe UI"/>
              </a:rPr>
              <a:t> : Number of days till last recharge of main </a:t>
            </a:r>
            <a:r>
              <a:rPr lang="en-US" sz="2000" dirty="0">
                <a:cs typeface="Calibri"/>
              </a:rPr>
              <a:t> </a:t>
            </a:r>
            <a:r>
              <a:rPr lang="en-US" sz="2000" dirty="0">
                <a:cs typeface="Segoe UI"/>
              </a:rPr>
              <a:t>account</a:t>
            </a:r>
            <a:r>
              <a:rPr lang="en-US" sz="2000" dirty="0">
                <a:cs typeface="Calibri"/>
              </a:rPr>
              <a:t> </a:t>
            </a:r>
          </a:p>
          <a:p>
            <a:r>
              <a:rPr lang="en-US" sz="2000" dirty="0" err="1">
                <a:cs typeface="Segoe UI"/>
              </a:rPr>
              <a:t>last_rech_date_da</a:t>
            </a:r>
            <a:r>
              <a:rPr lang="en-US" sz="2000" dirty="0">
                <a:cs typeface="Segoe UI"/>
              </a:rPr>
              <a:t> : Number of days till last recharge of data </a:t>
            </a:r>
            <a:r>
              <a:rPr lang="en-US" sz="2000" dirty="0">
                <a:cs typeface="Calibri"/>
              </a:rPr>
              <a:t> </a:t>
            </a:r>
            <a:r>
              <a:rPr lang="en-US" sz="2000" dirty="0">
                <a:cs typeface="Segoe UI"/>
              </a:rPr>
              <a:t>account</a:t>
            </a:r>
            <a:r>
              <a:rPr lang="en-US" sz="2000" dirty="0">
                <a:cs typeface="Calibri"/>
              </a:rPr>
              <a:t> </a:t>
            </a:r>
          </a:p>
          <a:p>
            <a:r>
              <a:rPr lang="en-US" sz="2000" dirty="0" err="1">
                <a:cs typeface="Segoe UI"/>
              </a:rPr>
              <a:t>last_rech_amt_ma</a:t>
            </a:r>
            <a:r>
              <a:rPr lang="en-US" sz="2000" dirty="0">
                <a:cs typeface="Segoe UI"/>
              </a:rPr>
              <a:t> : Amount of last recharge of main account (in </a:t>
            </a:r>
            <a:r>
              <a:rPr lang="en-US" sz="2000" dirty="0">
                <a:cs typeface="Calibri"/>
              </a:rPr>
              <a:t> </a:t>
            </a:r>
            <a:r>
              <a:rPr lang="en-US" sz="2000" dirty="0">
                <a:cs typeface="Segoe UI"/>
              </a:rPr>
              <a:t>Indonesian Rupiah)</a:t>
            </a:r>
            <a:r>
              <a:rPr lang="en-US" sz="2000" dirty="0">
                <a:cs typeface="Calibri"/>
              </a:rPr>
              <a:t> </a:t>
            </a:r>
          </a:p>
          <a:p>
            <a:r>
              <a:rPr lang="en-US" sz="2000" dirty="0">
                <a:cs typeface="Segoe UI"/>
              </a:rPr>
              <a:t>cnt_ma_rech30 : Number of times main account got recharged in </a:t>
            </a:r>
            <a:r>
              <a:rPr lang="en-US" sz="2000" dirty="0">
                <a:cs typeface="Calibri"/>
              </a:rPr>
              <a:t> </a:t>
            </a:r>
            <a:r>
              <a:rPr lang="en-US" sz="2000" dirty="0">
                <a:cs typeface="Segoe UI"/>
              </a:rPr>
              <a:t>last 30 days</a:t>
            </a:r>
            <a:r>
              <a:rPr lang="en-US" sz="2000" dirty="0">
                <a:cs typeface="Calibri"/>
              </a:rPr>
              <a:t> </a:t>
            </a:r>
          </a:p>
          <a:p>
            <a:r>
              <a:rPr lang="en-US" sz="2000" dirty="0">
                <a:cs typeface="Segoe UI"/>
              </a:rPr>
              <a:t>fr_ma_rech30 : Frequency of main account recharged in last 30 </a:t>
            </a:r>
            <a:r>
              <a:rPr lang="en-US" sz="2000" dirty="0">
                <a:cs typeface="Calibri"/>
              </a:rPr>
              <a:t> </a:t>
            </a:r>
            <a:r>
              <a:rPr lang="en-US" sz="2000" dirty="0">
                <a:cs typeface="Segoe UI"/>
              </a:rPr>
              <a:t>days -&gt; Unsure of given definition</a:t>
            </a:r>
            <a:r>
              <a:rPr lang="en-US" sz="2000" dirty="0">
                <a:cs typeface="Calibri"/>
              </a:rPr>
              <a:t> </a:t>
            </a:r>
          </a:p>
          <a:p>
            <a:r>
              <a:rPr lang="en-US" sz="2000" dirty="0">
                <a:cs typeface="Segoe UI"/>
              </a:rPr>
              <a:t>sumamnt_ma_rech30 : Total amount of recharge in main account </a:t>
            </a:r>
            <a:r>
              <a:rPr lang="en-US" sz="2000" dirty="0">
                <a:cs typeface="Calibri"/>
              </a:rPr>
              <a:t> </a:t>
            </a:r>
            <a:r>
              <a:rPr lang="en-US" sz="2000" dirty="0">
                <a:cs typeface="Segoe UI"/>
              </a:rPr>
              <a:t>over last 30 days (in Indonesian Rupiah)</a:t>
            </a:r>
            <a:r>
              <a:rPr lang="en-US" sz="2000" dirty="0">
                <a:cs typeface="Calibri"/>
              </a:rPr>
              <a:t> </a:t>
            </a:r>
          </a:p>
          <a:p>
            <a:r>
              <a:rPr lang="en-US" sz="2000" dirty="0">
                <a:cs typeface="Segoe UI"/>
              </a:rPr>
              <a:t>medianamnt_ma_rech30 : Median of amount of recharges done in </a:t>
            </a:r>
            <a:r>
              <a:rPr lang="en-US" sz="2000" dirty="0">
                <a:cs typeface="Calibri"/>
              </a:rPr>
              <a:t> </a:t>
            </a:r>
            <a:r>
              <a:rPr lang="en-US" sz="2000" dirty="0">
                <a:cs typeface="Segoe UI"/>
              </a:rPr>
              <a:t>main account over last 30 days at user level (in Indonesian Rupiah)</a:t>
            </a:r>
            <a:r>
              <a:rPr lang="en-US" sz="2000" dirty="0">
                <a:cs typeface="Calibri"/>
              </a:rPr>
              <a:t> </a:t>
            </a:r>
          </a:p>
          <a:p>
            <a:endParaRPr lang="en-US" sz="2000" dirty="0"/>
          </a:p>
        </p:txBody>
      </p:sp>
      <p:sp>
        <p:nvSpPr>
          <p:cNvPr id="18"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45947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BCE5EF4-52B3-4777-B6D4-B309CCE673C9}"/>
              </a:ext>
            </a:extLst>
          </p:cNvPr>
          <p:cNvSpPr>
            <a:spLocks noGrp="1"/>
          </p:cNvSpPr>
          <p:nvPr>
            <p:ph idx="1"/>
          </p:nvPr>
        </p:nvSpPr>
        <p:spPr>
          <a:xfrm>
            <a:off x="643467" y="642026"/>
            <a:ext cx="10905066" cy="5534937"/>
          </a:xfrm>
        </p:spPr>
        <p:txBody>
          <a:bodyPr>
            <a:normAutofit/>
          </a:bodyPr>
          <a:lstStyle/>
          <a:p>
            <a:r>
              <a:rPr lang="en-US" sz="1900" dirty="0">
                <a:cs typeface="Segoe UI"/>
              </a:rPr>
              <a:t>medianmarechprebal30 : Median of main account balance just </a:t>
            </a:r>
            <a:r>
              <a:rPr lang="en-US" sz="1900" dirty="0">
                <a:cs typeface="Calibri"/>
              </a:rPr>
              <a:t> </a:t>
            </a:r>
            <a:r>
              <a:rPr lang="en-US" sz="1900" dirty="0">
                <a:cs typeface="Segoe UI"/>
              </a:rPr>
              <a:t>before recharge in last 30 days at user level (in Indonesian Rupiah)</a:t>
            </a:r>
            <a:r>
              <a:rPr lang="en-US" sz="1900" dirty="0">
                <a:cs typeface="Calibri"/>
              </a:rPr>
              <a:t> </a:t>
            </a:r>
          </a:p>
          <a:p>
            <a:r>
              <a:rPr lang="en-US" sz="1900" dirty="0">
                <a:cs typeface="Segoe UI"/>
              </a:rPr>
              <a:t>cnt_ma_rech90 : Number of times main account got recharged in </a:t>
            </a:r>
            <a:r>
              <a:rPr lang="en-US" sz="1900" dirty="0">
                <a:cs typeface="Calibri"/>
              </a:rPr>
              <a:t> </a:t>
            </a:r>
            <a:r>
              <a:rPr lang="en-US" sz="1900" dirty="0">
                <a:cs typeface="Segoe UI"/>
              </a:rPr>
              <a:t>last 90 days</a:t>
            </a:r>
            <a:r>
              <a:rPr lang="en-US" sz="1900" dirty="0">
                <a:cs typeface="Calibri"/>
              </a:rPr>
              <a:t> </a:t>
            </a:r>
          </a:p>
          <a:p>
            <a:r>
              <a:rPr lang="en-US" sz="1900" dirty="0">
                <a:cs typeface="Segoe UI"/>
              </a:rPr>
              <a:t>fr_ma_rech90 : Frequency of main account recharged in last 90 </a:t>
            </a:r>
            <a:r>
              <a:rPr lang="en-US" sz="1900" dirty="0">
                <a:cs typeface="Calibri"/>
              </a:rPr>
              <a:t> </a:t>
            </a:r>
            <a:r>
              <a:rPr lang="en-US" sz="1900" dirty="0">
                <a:cs typeface="Segoe UI"/>
              </a:rPr>
              <a:t>days -&gt; Unsure of given definition</a:t>
            </a:r>
            <a:r>
              <a:rPr lang="en-US" sz="1900" dirty="0">
                <a:cs typeface="Calibri"/>
              </a:rPr>
              <a:t> </a:t>
            </a:r>
          </a:p>
          <a:p>
            <a:r>
              <a:rPr lang="en-US" sz="1900" dirty="0">
                <a:cs typeface="Segoe UI"/>
              </a:rPr>
              <a:t>sumamnt_ma_rech90 : Total amount of recharge in main account </a:t>
            </a:r>
            <a:r>
              <a:rPr lang="en-US" sz="1900" dirty="0">
                <a:cs typeface="Calibri"/>
              </a:rPr>
              <a:t> </a:t>
            </a:r>
            <a:r>
              <a:rPr lang="en-US" sz="1900" dirty="0">
                <a:cs typeface="Segoe UI"/>
              </a:rPr>
              <a:t>over last 90 days (in </a:t>
            </a:r>
            <a:r>
              <a:rPr lang="en-US" sz="1900" dirty="0" err="1">
                <a:cs typeface="Segoe UI"/>
              </a:rPr>
              <a:t>Indonasian</a:t>
            </a:r>
            <a:r>
              <a:rPr lang="en-US" sz="1900" dirty="0">
                <a:cs typeface="Segoe UI"/>
              </a:rPr>
              <a:t> Rupiah)</a:t>
            </a:r>
            <a:r>
              <a:rPr lang="en-US" sz="1900" dirty="0">
                <a:cs typeface="Calibri"/>
              </a:rPr>
              <a:t> </a:t>
            </a:r>
          </a:p>
          <a:p>
            <a:r>
              <a:rPr lang="en-US" sz="1900" dirty="0">
                <a:cs typeface="Segoe UI"/>
              </a:rPr>
              <a:t>medianamnt_ma_rech90 : Median of amount of recharges done in </a:t>
            </a:r>
            <a:r>
              <a:rPr lang="en-US" sz="1900" dirty="0">
                <a:cs typeface="Calibri"/>
              </a:rPr>
              <a:t> </a:t>
            </a:r>
            <a:r>
              <a:rPr lang="en-US" sz="1900" dirty="0">
                <a:cs typeface="Segoe UI"/>
              </a:rPr>
              <a:t>main account over last 90 days at user level (in </a:t>
            </a:r>
            <a:r>
              <a:rPr lang="en-US" sz="1900" dirty="0" err="1">
                <a:cs typeface="Segoe UI"/>
              </a:rPr>
              <a:t>Indonasian</a:t>
            </a:r>
            <a:r>
              <a:rPr lang="en-US" sz="1900" dirty="0">
                <a:cs typeface="Segoe UI"/>
              </a:rPr>
              <a:t> Rupiah)</a:t>
            </a:r>
            <a:r>
              <a:rPr lang="en-US" sz="1900" dirty="0">
                <a:cs typeface="Calibri"/>
              </a:rPr>
              <a:t> </a:t>
            </a:r>
          </a:p>
          <a:p>
            <a:r>
              <a:rPr lang="en-US" sz="1900" dirty="0">
                <a:cs typeface="Segoe UI"/>
              </a:rPr>
              <a:t>medianmarechprebal90 : Median of main account balance just </a:t>
            </a:r>
            <a:r>
              <a:rPr lang="en-US" sz="1900" dirty="0">
                <a:cs typeface="Calibri"/>
              </a:rPr>
              <a:t> </a:t>
            </a:r>
            <a:r>
              <a:rPr lang="en-US" sz="1900" dirty="0">
                <a:cs typeface="Segoe UI"/>
              </a:rPr>
              <a:t>before recharge in last 90 days at user level (in </a:t>
            </a:r>
            <a:r>
              <a:rPr lang="en-US" sz="1900" dirty="0" err="1">
                <a:cs typeface="Segoe UI"/>
              </a:rPr>
              <a:t>Indonasian</a:t>
            </a:r>
            <a:r>
              <a:rPr lang="en-US" sz="1900" dirty="0">
                <a:cs typeface="Segoe UI"/>
              </a:rPr>
              <a:t> Rupiah)</a:t>
            </a:r>
            <a:r>
              <a:rPr lang="en-US" sz="1900" dirty="0">
                <a:cs typeface="Calibri"/>
              </a:rPr>
              <a:t> </a:t>
            </a:r>
          </a:p>
          <a:p>
            <a:r>
              <a:rPr lang="en-US" sz="1900" dirty="0">
                <a:cs typeface="Segoe UI"/>
              </a:rPr>
              <a:t>cnt_da_rech30 : Number of times data account got recharged in </a:t>
            </a:r>
            <a:r>
              <a:rPr lang="en-US" sz="1900" dirty="0">
                <a:cs typeface="Calibri"/>
              </a:rPr>
              <a:t> </a:t>
            </a:r>
            <a:r>
              <a:rPr lang="en-US" sz="1900" dirty="0">
                <a:cs typeface="Segoe UI"/>
              </a:rPr>
              <a:t>last 30 days</a:t>
            </a:r>
            <a:r>
              <a:rPr lang="en-US" sz="1900" dirty="0">
                <a:cs typeface="Calibri"/>
              </a:rPr>
              <a:t> </a:t>
            </a:r>
          </a:p>
          <a:p>
            <a:r>
              <a:rPr lang="en-US" sz="1900" dirty="0">
                <a:cs typeface="Segoe UI"/>
              </a:rPr>
              <a:t>fr_da_rech30 : Frequency of data account recharged in last 30 days</a:t>
            </a:r>
            <a:r>
              <a:rPr lang="en-US" sz="1900" dirty="0">
                <a:cs typeface="Calibri"/>
              </a:rPr>
              <a:t> </a:t>
            </a:r>
          </a:p>
          <a:p>
            <a:r>
              <a:rPr lang="en-US" sz="1900" dirty="0">
                <a:cs typeface="Segoe UI"/>
              </a:rPr>
              <a:t>cnt_da_rech90 : Number of times data account got recharged in </a:t>
            </a:r>
            <a:r>
              <a:rPr lang="en-US" sz="1900" dirty="0">
                <a:cs typeface="Calibri"/>
              </a:rPr>
              <a:t> </a:t>
            </a:r>
            <a:r>
              <a:rPr lang="en-US" sz="1900" dirty="0">
                <a:cs typeface="Segoe UI"/>
              </a:rPr>
              <a:t>last 90</a:t>
            </a:r>
            <a:endParaRPr lang="en-US" sz="1900" dirty="0">
              <a:cs typeface="Calibri"/>
            </a:endParaRPr>
          </a:p>
          <a:p>
            <a:endParaRPr lang="en-US" sz="19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583871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2BD4AD0-60E9-4C46-91E0-578C7D91E6A5}"/>
              </a:ext>
            </a:extLst>
          </p:cNvPr>
          <p:cNvSpPr>
            <a:spLocks noGrp="1"/>
          </p:cNvSpPr>
          <p:nvPr>
            <p:ph idx="1"/>
          </p:nvPr>
        </p:nvSpPr>
        <p:spPr>
          <a:xfrm>
            <a:off x="643467" y="713127"/>
            <a:ext cx="10905066" cy="5463836"/>
          </a:xfrm>
        </p:spPr>
        <p:txBody>
          <a:bodyPr>
            <a:normAutofit/>
          </a:bodyPr>
          <a:lstStyle/>
          <a:p>
            <a:r>
              <a:rPr lang="en-US" sz="1700" dirty="0">
                <a:cs typeface="Segoe UI"/>
              </a:rPr>
              <a:t>fr_da_rech90 : Frequency of data account recharged in last 90 days</a:t>
            </a:r>
            <a:r>
              <a:rPr lang="en-US" sz="1700" dirty="0">
                <a:cs typeface="Calibri"/>
              </a:rPr>
              <a:t> </a:t>
            </a:r>
          </a:p>
          <a:p>
            <a:r>
              <a:rPr lang="en-US" sz="1700" dirty="0">
                <a:cs typeface="Segoe UI"/>
              </a:rPr>
              <a:t>cnt_loans30 : Number of loans taken by user in last 30 days</a:t>
            </a:r>
            <a:r>
              <a:rPr lang="en-US" sz="1700" dirty="0">
                <a:cs typeface="Calibri"/>
              </a:rPr>
              <a:t> </a:t>
            </a:r>
          </a:p>
          <a:p>
            <a:r>
              <a:rPr lang="en-US" sz="1700" dirty="0">
                <a:cs typeface="Segoe UI"/>
              </a:rPr>
              <a:t>amnt_loans30 : Total amount of loans taken by user in last 30 days</a:t>
            </a:r>
            <a:r>
              <a:rPr lang="en-US" sz="1700" dirty="0">
                <a:cs typeface="Calibri"/>
              </a:rPr>
              <a:t> </a:t>
            </a:r>
          </a:p>
          <a:p>
            <a:r>
              <a:rPr lang="en-US" sz="1700" dirty="0">
                <a:cs typeface="Segoe UI"/>
              </a:rPr>
              <a:t>maxamnt_loans30 : maximum amount of loan taken by the user in </a:t>
            </a:r>
            <a:r>
              <a:rPr lang="en-US" sz="1700" dirty="0">
                <a:cs typeface="Calibri"/>
              </a:rPr>
              <a:t> </a:t>
            </a:r>
            <a:r>
              <a:rPr lang="en-US" sz="1700" dirty="0">
                <a:cs typeface="Segoe UI"/>
              </a:rPr>
              <a:t>last 30 days -&gt; There are only two options: 5 &amp; 10 Rs., for which the </a:t>
            </a:r>
            <a:r>
              <a:rPr lang="en-US" sz="1700" dirty="0">
                <a:cs typeface="Calibri"/>
              </a:rPr>
              <a:t> </a:t>
            </a:r>
            <a:r>
              <a:rPr lang="en-US" sz="1700" dirty="0">
                <a:cs typeface="Segoe UI"/>
              </a:rPr>
              <a:t>user needs to pay back 6 &amp; 12 Rs. respectively</a:t>
            </a:r>
            <a:r>
              <a:rPr lang="en-US" sz="1700" dirty="0">
                <a:cs typeface="Calibri"/>
              </a:rPr>
              <a:t> </a:t>
            </a:r>
          </a:p>
          <a:p>
            <a:r>
              <a:rPr lang="en-US" sz="1700" dirty="0">
                <a:cs typeface="Segoe UI"/>
              </a:rPr>
              <a:t>medianamnt_loans30 : Median of amounts of loan taken by the </a:t>
            </a:r>
            <a:r>
              <a:rPr lang="en-US" sz="1700" dirty="0">
                <a:cs typeface="Calibri"/>
              </a:rPr>
              <a:t> </a:t>
            </a:r>
            <a:r>
              <a:rPr lang="en-US" sz="1700" dirty="0">
                <a:cs typeface="Segoe UI"/>
              </a:rPr>
              <a:t>user in last 30 days</a:t>
            </a:r>
            <a:r>
              <a:rPr lang="en-US" sz="1700" dirty="0">
                <a:cs typeface="Calibri"/>
              </a:rPr>
              <a:t> </a:t>
            </a:r>
          </a:p>
          <a:p>
            <a:r>
              <a:rPr lang="en-US" sz="1700" dirty="0">
                <a:cs typeface="Segoe UI"/>
              </a:rPr>
              <a:t>cnt_loans90 : Number of loans taken by user in last 90 days</a:t>
            </a:r>
            <a:r>
              <a:rPr lang="en-US" sz="1700" dirty="0">
                <a:cs typeface="Calibri"/>
              </a:rPr>
              <a:t> </a:t>
            </a:r>
          </a:p>
          <a:p>
            <a:r>
              <a:rPr lang="en-US" sz="1700" dirty="0">
                <a:cs typeface="Segoe UI"/>
              </a:rPr>
              <a:t>amnt_loans90 : Total amount of loans taken by user in last 90 days</a:t>
            </a:r>
            <a:r>
              <a:rPr lang="en-US" sz="1700" dirty="0">
                <a:cs typeface="Calibri"/>
              </a:rPr>
              <a:t> </a:t>
            </a:r>
          </a:p>
          <a:p>
            <a:r>
              <a:rPr lang="en-US" sz="1700" dirty="0">
                <a:cs typeface="Segoe UI"/>
              </a:rPr>
              <a:t>maxamnt_loans90 : maximum amount of loan taken by the user in </a:t>
            </a:r>
            <a:r>
              <a:rPr lang="en-US" sz="1700" dirty="0">
                <a:cs typeface="Calibri"/>
              </a:rPr>
              <a:t> </a:t>
            </a:r>
            <a:r>
              <a:rPr lang="en-US" sz="1700" dirty="0">
                <a:cs typeface="Segoe UI"/>
              </a:rPr>
              <a:t>last 90 days</a:t>
            </a:r>
            <a:r>
              <a:rPr lang="en-US" sz="1700" dirty="0">
                <a:cs typeface="Calibri"/>
              </a:rPr>
              <a:t> </a:t>
            </a:r>
          </a:p>
          <a:p>
            <a:r>
              <a:rPr lang="en-US" sz="1700" dirty="0">
                <a:cs typeface="Segoe UI"/>
              </a:rPr>
              <a:t>medianamnt_loans90 : Median of amounts of loan taken by the </a:t>
            </a:r>
            <a:r>
              <a:rPr lang="en-US" sz="1700" dirty="0">
                <a:cs typeface="Calibri"/>
              </a:rPr>
              <a:t> </a:t>
            </a:r>
            <a:r>
              <a:rPr lang="en-US" sz="1700" dirty="0">
                <a:cs typeface="Segoe UI"/>
              </a:rPr>
              <a:t>user in last 90 days</a:t>
            </a:r>
            <a:r>
              <a:rPr lang="en-US" sz="1700" dirty="0">
                <a:cs typeface="Calibri"/>
              </a:rPr>
              <a:t> </a:t>
            </a:r>
          </a:p>
          <a:p>
            <a:r>
              <a:rPr lang="en-US" sz="1700" dirty="0">
                <a:cs typeface="Segoe UI"/>
              </a:rPr>
              <a:t>payback30 : Average payback time in days over last 30 days</a:t>
            </a:r>
            <a:r>
              <a:rPr lang="en-US" sz="1700" dirty="0">
                <a:cs typeface="Calibri"/>
              </a:rPr>
              <a:t> </a:t>
            </a:r>
          </a:p>
          <a:p>
            <a:r>
              <a:rPr lang="en-US" sz="1700" dirty="0">
                <a:cs typeface="Segoe UI"/>
              </a:rPr>
              <a:t>payback90 : Average payback time in days over last 90 days</a:t>
            </a:r>
            <a:endParaRPr lang="en-US" sz="1700" dirty="0">
              <a:cs typeface="Calibri"/>
            </a:endParaRPr>
          </a:p>
          <a:p>
            <a:endParaRPr lang="en-US" sz="17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98914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0A285-2233-4CF4-AC66-80C49193E686}"/>
              </a:ext>
            </a:extLst>
          </p:cNvPr>
          <p:cNvSpPr>
            <a:spLocks noGrp="1"/>
          </p:cNvSpPr>
          <p:nvPr>
            <p:ph type="title"/>
          </p:nvPr>
        </p:nvSpPr>
        <p:spPr/>
        <p:txBody>
          <a:bodyPr>
            <a:normAutofit fontScale="90000"/>
          </a:bodyPr>
          <a:lstStyle/>
          <a:p>
            <a:r>
              <a:rPr lang="en-US" sz="3100" dirty="0" err="1">
                <a:latin typeface="Times New Roman" panose="02020603050405020304" pitchFamily="18" charset="0"/>
                <a:cs typeface="Times New Roman" panose="02020603050405020304" pitchFamily="18" charset="0"/>
              </a:rPr>
              <a:t>pcircle</a:t>
            </a:r>
            <a:r>
              <a:rPr lang="en-US" sz="3100" dirty="0">
                <a:latin typeface="Times New Roman" panose="02020603050405020304" pitchFamily="18" charset="0"/>
                <a:cs typeface="Times New Roman" panose="02020603050405020304" pitchFamily="18" charset="0"/>
              </a:rPr>
              <a:t> : telecom circle </a:t>
            </a:r>
            <a:br>
              <a:rPr lang="en-US" sz="3100" dirty="0">
                <a:latin typeface="Times New Roman" panose="02020603050405020304" pitchFamily="18" charset="0"/>
                <a:cs typeface="Times New Roman" panose="02020603050405020304" pitchFamily="18" charset="0"/>
              </a:rPr>
            </a:br>
            <a:r>
              <a:rPr lang="en-US" sz="3100" dirty="0" err="1">
                <a:latin typeface="Times New Roman" panose="02020603050405020304" pitchFamily="18" charset="0"/>
                <a:cs typeface="Times New Roman" panose="02020603050405020304" pitchFamily="18" charset="0"/>
              </a:rPr>
              <a:t>pdate</a:t>
            </a:r>
            <a:r>
              <a:rPr lang="en-US" sz="3100" dirty="0">
                <a:latin typeface="Times New Roman" panose="02020603050405020304" pitchFamily="18" charset="0"/>
                <a:cs typeface="Times New Roman" panose="02020603050405020304" pitchFamily="18" charset="0"/>
              </a:rPr>
              <a:t> : date </a:t>
            </a:r>
            <a:br>
              <a:rPr lang="en-US" sz="4400" dirty="0">
                <a:cs typeface="Calibri"/>
              </a:rPr>
            </a:br>
            <a:endParaRPr lang="en-US" dirty="0"/>
          </a:p>
        </p:txBody>
      </p:sp>
      <p:sp>
        <p:nvSpPr>
          <p:cNvPr id="3" name="Content Placeholder 2">
            <a:extLst>
              <a:ext uri="{FF2B5EF4-FFF2-40B4-BE49-F238E27FC236}">
                <a16:creationId xmlns:a16="http://schemas.microsoft.com/office/drawing/2014/main" id="{160D68E6-83B1-4A04-BA67-2C18B5815ADE}"/>
              </a:ext>
            </a:extLst>
          </p:cNvPr>
          <p:cNvSpPr>
            <a:spLocks noGrp="1"/>
          </p:cNvSpPr>
          <p:nvPr>
            <p:ph idx="1"/>
          </p:nvPr>
        </p:nvSpPr>
        <p:spPr>
          <a:xfrm>
            <a:off x="838199" y="1190869"/>
            <a:ext cx="10515600" cy="489558"/>
          </a:xfrm>
        </p:spPr>
        <p:txBody>
          <a:bodyPr/>
          <a:lstStyle/>
          <a:p>
            <a:r>
              <a:rPr lang="en-IN" sz="2800" dirty="0"/>
              <a:t>The data types of features are shown in fig 4,</a:t>
            </a:r>
            <a:r>
              <a:rPr lang="en-US" sz="2800" dirty="0">
                <a:cs typeface="Calibri"/>
              </a:rPr>
              <a:t> </a:t>
            </a:r>
          </a:p>
          <a:p>
            <a:endParaRPr lang="en-US" dirty="0"/>
          </a:p>
        </p:txBody>
      </p:sp>
      <p:pic>
        <p:nvPicPr>
          <p:cNvPr id="4" name="Picture 3" descr="Text&#10;&#10;Description automatically generated">
            <a:extLst>
              <a:ext uri="{FF2B5EF4-FFF2-40B4-BE49-F238E27FC236}">
                <a16:creationId xmlns:a16="http://schemas.microsoft.com/office/drawing/2014/main" id="{1404FBA4-A54A-4FB3-9049-ED80E0E593EC}"/>
              </a:ext>
            </a:extLst>
          </p:cNvPr>
          <p:cNvPicPr>
            <a:picLocks noChangeAspect="1"/>
          </p:cNvPicPr>
          <p:nvPr/>
        </p:nvPicPr>
        <p:blipFill>
          <a:blip r:embed="rId2"/>
          <a:stretch>
            <a:fillRect/>
          </a:stretch>
        </p:blipFill>
        <p:spPr>
          <a:xfrm>
            <a:off x="5091224" y="1690688"/>
            <a:ext cx="2009549" cy="4476261"/>
          </a:xfrm>
          <a:prstGeom prst="rect">
            <a:avLst/>
          </a:prstGeom>
        </p:spPr>
      </p:pic>
      <p:sp>
        <p:nvSpPr>
          <p:cNvPr id="6" name="TextBox 5">
            <a:extLst>
              <a:ext uri="{FF2B5EF4-FFF2-40B4-BE49-F238E27FC236}">
                <a16:creationId xmlns:a16="http://schemas.microsoft.com/office/drawing/2014/main" id="{61F7B839-919D-45CF-AABC-C11DAE7C1070}"/>
              </a:ext>
            </a:extLst>
          </p:cNvPr>
          <p:cNvSpPr txBox="1"/>
          <p:nvPr/>
        </p:nvSpPr>
        <p:spPr>
          <a:xfrm>
            <a:off x="4671708" y="6177210"/>
            <a:ext cx="6094378" cy="369332"/>
          </a:xfrm>
          <a:prstGeom prst="rect">
            <a:avLst/>
          </a:prstGeom>
          <a:noFill/>
        </p:spPr>
        <p:txBody>
          <a:bodyPr wrap="square">
            <a:spAutoFit/>
          </a:bodyPr>
          <a:lstStyle/>
          <a:p>
            <a:r>
              <a:rPr lang="en-IN" sz="1800" dirty="0">
                <a:latin typeface="WordVisi_MSFontService"/>
              </a:rPr>
              <a:t>Fig 4 Data types of features</a:t>
            </a:r>
            <a:endParaRPr lang="en-IN" dirty="0">
              <a:latin typeface="WordVisi_MSFontService"/>
            </a:endParaRPr>
          </a:p>
        </p:txBody>
      </p:sp>
    </p:spTree>
    <p:extLst>
      <p:ext uri="{BB962C8B-B14F-4D97-AF65-F5344CB8AC3E}">
        <p14:creationId xmlns:p14="http://schemas.microsoft.com/office/powerpoint/2010/main" val="2459386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0">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1"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Rectangle 15">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5777D61D-52A9-4A11-AFF1-95B125FA23BA}"/>
              </a:ext>
            </a:extLst>
          </p:cNvPr>
          <p:cNvSpPr>
            <a:spLocks noGrp="1"/>
          </p:cNvSpPr>
          <p:nvPr>
            <p:ph type="title"/>
          </p:nvPr>
        </p:nvSpPr>
        <p:spPr>
          <a:xfrm>
            <a:off x="1047280" y="759805"/>
            <a:ext cx="10306520" cy="1325563"/>
          </a:xfrm>
        </p:spPr>
        <p:txBody>
          <a:bodyPr>
            <a:normAutofit/>
          </a:bodyPr>
          <a:lstStyle/>
          <a:p>
            <a:r>
              <a:rPr lang="en-US" sz="4000" b="1">
                <a:solidFill>
                  <a:srgbClr val="FFFFFF"/>
                </a:solidFill>
                <a:ea typeface="+mj-lt"/>
                <a:cs typeface="+mj-lt"/>
              </a:rPr>
              <a:t>Data Preprocessing Done</a:t>
            </a:r>
            <a:endParaRPr lang="en-US" sz="4000" b="1">
              <a:solidFill>
                <a:srgbClr val="FFFFFF"/>
              </a:solidFill>
            </a:endParaRPr>
          </a:p>
        </p:txBody>
      </p:sp>
      <p:sp>
        <p:nvSpPr>
          <p:cNvPr id="3" name="Content Placeholder 2">
            <a:extLst>
              <a:ext uri="{FF2B5EF4-FFF2-40B4-BE49-F238E27FC236}">
                <a16:creationId xmlns:a16="http://schemas.microsoft.com/office/drawing/2014/main" id="{491344DD-B55E-404A-A70F-AEDE624708E9}"/>
              </a:ext>
            </a:extLst>
          </p:cNvPr>
          <p:cNvSpPr>
            <a:spLocks noGrp="1"/>
          </p:cNvSpPr>
          <p:nvPr>
            <p:ph idx="1"/>
          </p:nvPr>
        </p:nvSpPr>
        <p:spPr>
          <a:xfrm>
            <a:off x="1424904" y="2494450"/>
            <a:ext cx="4053545" cy="3563159"/>
          </a:xfrm>
        </p:spPr>
        <p:txBody>
          <a:bodyPr>
            <a:normAutofit/>
          </a:bodyPr>
          <a:lstStyle/>
          <a:p>
            <a:r>
              <a:rPr lang="en-US" sz="2400">
                <a:ea typeface="+mn-lt"/>
                <a:cs typeface="+mn-lt"/>
              </a:rPr>
              <a:t>We first done data cleaning. In data cleaning we done feature extraction, we extracted the features day and month from pdate column as shown in fig 5,</a:t>
            </a:r>
            <a:endParaRPr lang="en-US" sz="2400"/>
          </a:p>
          <a:p>
            <a:endParaRPr lang="en-US" sz="2400"/>
          </a:p>
        </p:txBody>
      </p:sp>
      <p:pic>
        <p:nvPicPr>
          <p:cNvPr id="4" name="Picture 3" descr="Graphical user interface, application&#10;&#10;Description automatically generated">
            <a:extLst>
              <a:ext uri="{FF2B5EF4-FFF2-40B4-BE49-F238E27FC236}">
                <a16:creationId xmlns:a16="http://schemas.microsoft.com/office/drawing/2014/main" id="{F901B73E-3033-41D7-B39D-79E90968F51A}"/>
              </a:ext>
            </a:extLst>
          </p:cNvPr>
          <p:cNvPicPr>
            <a:picLocks noChangeAspect="1"/>
          </p:cNvPicPr>
          <p:nvPr/>
        </p:nvPicPr>
        <p:blipFill>
          <a:blip r:embed="rId2"/>
          <a:stretch>
            <a:fillRect/>
          </a:stretch>
        </p:blipFill>
        <p:spPr>
          <a:xfrm>
            <a:off x="6452179" y="2492376"/>
            <a:ext cx="4095829" cy="3563372"/>
          </a:xfrm>
          <a:prstGeom prst="rect">
            <a:avLst/>
          </a:prstGeom>
        </p:spPr>
      </p:pic>
    </p:spTree>
    <p:extLst>
      <p:ext uri="{BB962C8B-B14F-4D97-AF65-F5344CB8AC3E}">
        <p14:creationId xmlns:p14="http://schemas.microsoft.com/office/powerpoint/2010/main" val="527534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0C9B01D-D9D7-4508-AA17-C346D495FC00}"/>
              </a:ext>
            </a:extLst>
          </p:cNvPr>
          <p:cNvSpPr>
            <a:spLocks noGrp="1"/>
          </p:cNvSpPr>
          <p:nvPr>
            <p:ph type="title"/>
          </p:nvPr>
        </p:nvSpPr>
        <p:spPr>
          <a:xfrm>
            <a:off x="643467" y="321734"/>
            <a:ext cx="10905066" cy="1135737"/>
          </a:xfrm>
        </p:spPr>
        <p:txBody>
          <a:bodyPr>
            <a:normAutofit/>
          </a:bodyPr>
          <a:lstStyle/>
          <a:p>
            <a:r>
              <a:rPr lang="en-IN" sz="3300">
                <a:latin typeface="Arial" panose="020B0604020202020204" pitchFamily="34" charset="0"/>
                <a:cs typeface="Arial" panose="020B0604020202020204" pitchFamily="34" charset="0"/>
              </a:rPr>
              <a:t>We then explored categorical variables as shown in fig 6.</a:t>
            </a:r>
            <a:br>
              <a:rPr lang="en-US" sz="3300">
                <a:latin typeface="Arial" panose="020B0604020202020204" pitchFamily="34" charset="0"/>
                <a:cs typeface="Arial" panose="020B0604020202020204" pitchFamily="34" charset="0"/>
              </a:rPr>
            </a:br>
            <a:endParaRPr lang="en-US" sz="3300">
              <a:latin typeface="Arial" panose="020B0604020202020204" pitchFamily="34" charset="0"/>
              <a:cs typeface="Arial" panose="020B0604020202020204" pitchFamily="34" charset="0"/>
            </a:endParaRPr>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Content Placeholder 3" descr="Graphical user interface, text, email&#10;&#10;Description automatically generated">
            <a:extLst>
              <a:ext uri="{FF2B5EF4-FFF2-40B4-BE49-F238E27FC236}">
                <a16:creationId xmlns:a16="http://schemas.microsoft.com/office/drawing/2014/main" id="{90AA7F98-A273-47AC-A940-7D047740A969}"/>
              </a:ext>
            </a:extLst>
          </p:cNvPr>
          <p:cNvPicPr>
            <a:picLocks noChangeAspect="1"/>
          </p:cNvPicPr>
          <p:nvPr/>
        </p:nvPicPr>
        <p:blipFill>
          <a:blip r:embed="rId2"/>
          <a:stretch>
            <a:fillRect/>
          </a:stretch>
        </p:blipFill>
        <p:spPr>
          <a:xfrm>
            <a:off x="1809345" y="1457471"/>
            <a:ext cx="8249055" cy="4632044"/>
          </a:xfrm>
          <a:prstGeom prst="rect">
            <a:avLst/>
          </a:prstGeom>
        </p:spPr>
      </p:pic>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78861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894CD-A68C-4C96-B120-0A2323A6E5C7}"/>
              </a:ext>
            </a:extLst>
          </p:cNvPr>
          <p:cNvSpPr>
            <a:spLocks noGrp="1"/>
          </p:cNvSpPr>
          <p:nvPr>
            <p:ph type="title"/>
          </p:nvPr>
        </p:nvSpPr>
        <p:spPr>
          <a:xfrm>
            <a:off x="838200" y="472130"/>
            <a:ext cx="6301902" cy="150441"/>
          </a:xfrm>
        </p:spPr>
        <p:txBody>
          <a:bodyPr>
            <a:normAutofit fontScale="90000"/>
          </a:bodyPr>
          <a:lstStyle/>
          <a:p>
            <a:r>
              <a:rPr lang="en-US" b="1">
                <a:cs typeface="Calibri Light"/>
              </a:rPr>
              <a:t>Table Of Contents :-</a:t>
            </a:r>
            <a:endParaRPr lang="en-US" dirty="0"/>
          </a:p>
        </p:txBody>
      </p:sp>
      <p:graphicFrame>
        <p:nvGraphicFramePr>
          <p:cNvPr id="7" name="Content Placeholder 2">
            <a:extLst>
              <a:ext uri="{FF2B5EF4-FFF2-40B4-BE49-F238E27FC236}">
                <a16:creationId xmlns:a16="http://schemas.microsoft.com/office/drawing/2014/main" id="{459EF11E-21A9-43FE-B339-AE426CCF7992}"/>
              </a:ext>
            </a:extLst>
          </p:cNvPr>
          <p:cNvGraphicFramePr>
            <a:graphicFrameLocks noGrp="1"/>
          </p:cNvGraphicFramePr>
          <p:nvPr>
            <p:ph idx="1"/>
          </p:nvPr>
        </p:nvGraphicFramePr>
        <p:xfrm>
          <a:off x="838200" y="904672"/>
          <a:ext cx="10515600" cy="63424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5818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Table&#10;&#10;Description automatically generated">
            <a:extLst>
              <a:ext uri="{FF2B5EF4-FFF2-40B4-BE49-F238E27FC236}">
                <a16:creationId xmlns:a16="http://schemas.microsoft.com/office/drawing/2014/main" id="{ABB19DD3-0B64-45A8-8F14-6FCC46E6A84C}"/>
              </a:ext>
            </a:extLst>
          </p:cNvPr>
          <p:cNvPicPr>
            <a:picLocks noGrp="1" noChangeAspect="1"/>
          </p:cNvPicPr>
          <p:nvPr>
            <p:ph idx="1"/>
          </p:nvPr>
        </p:nvPicPr>
        <p:blipFill>
          <a:blip r:embed="rId2"/>
          <a:stretch>
            <a:fillRect/>
          </a:stretch>
        </p:blipFill>
        <p:spPr>
          <a:xfrm>
            <a:off x="1173163" y="1844675"/>
            <a:ext cx="9840913" cy="4449763"/>
          </a:xfrm>
          <a:prstGeom prst="rect">
            <a:avLst/>
          </a:prstGeom>
        </p:spPr>
      </p:pic>
      <p:sp>
        <p:nvSpPr>
          <p:cNvPr id="6" name="TextBox 5">
            <a:extLst>
              <a:ext uri="{FF2B5EF4-FFF2-40B4-BE49-F238E27FC236}">
                <a16:creationId xmlns:a16="http://schemas.microsoft.com/office/drawing/2014/main" id="{1456FA69-53BC-4ED1-9CCF-CFC20BD959A2}"/>
              </a:ext>
            </a:extLst>
          </p:cNvPr>
          <p:cNvSpPr txBox="1"/>
          <p:nvPr/>
        </p:nvSpPr>
        <p:spPr>
          <a:xfrm>
            <a:off x="1173163" y="5405438"/>
            <a:ext cx="9840913" cy="890588"/>
          </a:xfrm>
          <a:prstGeom prst="rect">
            <a:avLst/>
          </a:prstGeom>
          <a:solidFill>
            <a:srgbClr val="000000">
              <a:alpha val="50000"/>
            </a:srgbClr>
          </a:solidFill>
          <a:ln>
            <a:noFill/>
          </a:ln>
        </p:spPr>
        <p:txBody>
          <a:bodyPr wrap="square" anchor="ctr">
            <a:noAutofit/>
          </a:bodyPr>
          <a:lstStyle/>
          <a:p>
            <a:pPr algn="ctr">
              <a:spcAft>
                <a:spcPts val="600"/>
              </a:spcAft>
            </a:pPr>
            <a:r>
              <a:rPr lang="en-IN" sz="1300">
                <a:solidFill>
                  <a:srgbClr val="FFFFFF"/>
                </a:solidFill>
              </a:rPr>
              <a:t>Fig 7 Encoding column </a:t>
            </a:r>
            <a:r>
              <a:rPr lang="en-IN" sz="1300" err="1">
                <a:solidFill>
                  <a:srgbClr val="FFFFFF"/>
                </a:solidFill>
              </a:rPr>
              <a:t>msisdn</a:t>
            </a:r>
            <a:r>
              <a:rPr lang="en-US" sz="1300">
                <a:solidFill>
                  <a:srgbClr val="FFFFFF"/>
                </a:solidFill>
                <a:cs typeface="Calibri"/>
              </a:rPr>
              <a:t> </a:t>
            </a:r>
          </a:p>
        </p:txBody>
      </p:sp>
      <p:sp>
        <p:nvSpPr>
          <p:cNvPr id="2" name="Title 1">
            <a:extLst>
              <a:ext uri="{FF2B5EF4-FFF2-40B4-BE49-F238E27FC236}">
                <a16:creationId xmlns:a16="http://schemas.microsoft.com/office/drawing/2014/main" id="{8741A186-6A60-4814-A910-C0BDDAB9776E}"/>
              </a:ext>
            </a:extLst>
          </p:cNvPr>
          <p:cNvSpPr>
            <a:spLocks noGrp="1"/>
          </p:cNvSpPr>
          <p:nvPr>
            <p:ph type="title"/>
          </p:nvPr>
        </p:nvSpPr>
        <p:spPr>
          <a:xfrm>
            <a:off x="835819" y="437724"/>
            <a:ext cx="10515600" cy="1505883"/>
          </a:xfrm>
        </p:spPr>
        <p:txBody>
          <a:bodyPr vert="horz" lIns="91440" tIns="45720" rIns="91440" bIns="45720" rtlCol="0" anchor="ctr">
            <a:noAutofit/>
          </a:bodyPr>
          <a:lstStyle/>
          <a:p>
            <a:r>
              <a:rPr lang="en-US" sz="2800" kern="1200" dirty="0">
                <a:solidFill>
                  <a:schemeClr val="tx1"/>
                </a:solidFill>
                <a:latin typeface="+mj-lt"/>
                <a:ea typeface="+mj-ea"/>
                <a:cs typeface="+mj-cs"/>
              </a:rPr>
              <a:t>We observed that there is only one unique value present in </a:t>
            </a:r>
            <a:r>
              <a:rPr lang="en-US" sz="2800" kern="1200" dirty="0" err="1">
                <a:solidFill>
                  <a:schemeClr val="tx1"/>
                </a:solidFill>
                <a:latin typeface="+mj-lt"/>
                <a:ea typeface="+mj-ea"/>
                <a:cs typeface="+mj-cs"/>
              </a:rPr>
              <a:t>pcircle</a:t>
            </a:r>
            <a:r>
              <a:rPr lang="en-US" sz="2800" kern="1200" dirty="0">
                <a:solidFill>
                  <a:schemeClr val="tx1"/>
                </a:solidFill>
                <a:latin typeface="+mj-lt"/>
                <a:ea typeface="+mj-ea"/>
                <a:cs typeface="+mj-cs"/>
              </a:rPr>
              <a:t> column which is ‘UPW’ so will be dropping this column. Then we observed that column </a:t>
            </a:r>
            <a:r>
              <a:rPr lang="en-US" sz="2800" kern="1200" dirty="0" err="1">
                <a:solidFill>
                  <a:schemeClr val="tx1"/>
                </a:solidFill>
                <a:latin typeface="+mj-lt"/>
                <a:ea typeface="+mj-ea"/>
                <a:cs typeface="+mj-cs"/>
              </a:rPr>
              <a:t>msisdn</a:t>
            </a:r>
            <a:r>
              <a:rPr lang="en-US" sz="2800" kern="1200" dirty="0">
                <a:solidFill>
                  <a:schemeClr val="tx1"/>
                </a:solidFill>
                <a:latin typeface="+mj-lt"/>
                <a:ea typeface="+mj-ea"/>
                <a:cs typeface="+mj-cs"/>
              </a:rPr>
              <a:t> was present in categorical column, so we encode it to numbers using label encoder as shown in fig 7, to check its correlation with other feature variables and target variable. </a:t>
            </a:r>
            <a:br>
              <a:rPr lang="en-US" sz="2800" kern="1200" dirty="0">
                <a:solidFill>
                  <a:schemeClr val="tx1"/>
                </a:solidFill>
                <a:latin typeface="+mj-lt"/>
                <a:ea typeface="+mj-ea"/>
                <a:cs typeface="+mj-cs"/>
              </a:rPr>
            </a:br>
            <a:endParaRPr lang="en-US" sz="2800" kern="1200" dirty="0">
              <a:solidFill>
                <a:schemeClr val="tx1"/>
              </a:solidFill>
              <a:latin typeface="+mj-lt"/>
              <a:ea typeface="+mj-ea"/>
              <a:cs typeface="+mj-cs"/>
            </a:endParaRPr>
          </a:p>
        </p:txBody>
      </p:sp>
    </p:spTree>
    <p:extLst>
      <p:ext uri="{BB962C8B-B14F-4D97-AF65-F5344CB8AC3E}">
        <p14:creationId xmlns:p14="http://schemas.microsoft.com/office/powerpoint/2010/main" val="380443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8A76062-2726-4181-BA80-667DEB61CC41}"/>
              </a:ext>
            </a:extLst>
          </p:cNvPr>
          <p:cNvGraphicFramePr>
            <a:graphicFrameLocks noGrp="1"/>
          </p:cNvGraphicFramePr>
          <p:nvPr>
            <p:ph idx="1"/>
            <p:extLst>
              <p:ext uri="{D42A27DB-BD31-4B8C-83A1-F6EECF244321}">
                <p14:modId xmlns:p14="http://schemas.microsoft.com/office/powerpoint/2010/main" val="2413538184"/>
              </p:ext>
            </p:extLst>
          </p:nvPr>
        </p:nvGraphicFramePr>
        <p:xfrm>
          <a:off x="838200" y="765309"/>
          <a:ext cx="10515600" cy="50226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5525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1101875-ABD6-476C-9777-98C2B27FEFF7}"/>
              </a:ext>
            </a:extLst>
          </p:cNvPr>
          <p:cNvSpPr>
            <a:spLocks noGrp="1"/>
          </p:cNvSpPr>
          <p:nvPr>
            <p:ph type="title"/>
          </p:nvPr>
        </p:nvSpPr>
        <p:spPr>
          <a:xfrm>
            <a:off x="1047280" y="759805"/>
            <a:ext cx="10306520" cy="1325563"/>
          </a:xfrm>
        </p:spPr>
        <p:txBody>
          <a:bodyPr>
            <a:normAutofit/>
          </a:bodyPr>
          <a:lstStyle/>
          <a:p>
            <a:r>
              <a:rPr lang="en-IN" sz="4000" b="1">
                <a:solidFill>
                  <a:srgbClr val="FFFFFF"/>
                </a:solidFill>
                <a:ea typeface="+mj-lt"/>
                <a:cs typeface="+mj-lt"/>
              </a:rPr>
              <a:t>Data Inputs- Logic- Output Relationships</a:t>
            </a:r>
            <a:endParaRPr lang="en-US" sz="4000">
              <a:solidFill>
                <a:srgbClr val="FFFFFF"/>
              </a:solidFill>
            </a:endParaRPr>
          </a:p>
        </p:txBody>
      </p:sp>
      <p:sp>
        <p:nvSpPr>
          <p:cNvPr id="3" name="Content Placeholder 2">
            <a:extLst>
              <a:ext uri="{FF2B5EF4-FFF2-40B4-BE49-F238E27FC236}">
                <a16:creationId xmlns:a16="http://schemas.microsoft.com/office/drawing/2014/main" id="{A5C5722C-1B8E-4268-899E-9328C8ADED50}"/>
              </a:ext>
            </a:extLst>
          </p:cNvPr>
          <p:cNvSpPr>
            <a:spLocks noGrp="1"/>
          </p:cNvSpPr>
          <p:nvPr>
            <p:ph idx="1"/>
          </p:nvPr>
        </p:nvSpPr>
        <p:spPr>
          <a:xfrm>
            <a:off x="1424904" y="2494450"/>
            <a:ext cx="4053545" cy="3563159"/>
          </a:xfrm>
        </p:spPr>
        <p:txBody>
          <a:bodyPr>
            <a:normAutofit/>
          </a:bodyPr>
          <a:lstStyle/>
          <a:p>
            <a:r>
              <a:rPr lang="en-IN" sz="2400">
                <a:ea typeface="+mn-lt"/>
                <a:cs typeface="+mn-lt"/>
              </a:rPr>
              <a:t>Here we check the correlation between all our feature variables with target variable label as shown in fig 8.</a:t>
            </a:r>
          </a:p>
          <a:p>
            <a:endParaRPr lang="en-US" sz="2400"/>
          </a:p>
        </p:txBody>
      </p:sp>
      <p:pic>
        <p:nvPicPr>
          <p:cNvPr id="4" name="Picture 3" descr="Chart&#10;&#10;Description automatically generated">
            <a:extLst>
              <a:ext uri="{FF2B5EF4-FFF2-40B4-BE49-F238E27FC236}">
                <a16:creationId xmlns:a16="http://schemas.microsoft.com/office/drawing/2014/main" id="{4164DE6F-F006-4F10-AE2A-78EE0E8FF15D}"/>
              </a:ext>
            </a:extLst>
          </p:cNvPr>
          <p:cNvPicPr>
            <a:picLocks noChangeAspect="1"/>
          </p:cNvPicPr>
          <p:nvPr/>
        </p:nvPicPr>
        <p:blipFill>
          <a:blip r:embed="rId2"/>
          <a:stretch>
            <a:fillRect/>
          </a:stretch>
        </p:blipFill>
        <p:spPr>
          <a:xfrm>
            <a:off x="6108570" y="2492376"/>
            <a:ext cx="4783048" cy="3563372"/>
          </a:xfrm>
          <a:prstGeom prst="rect">
            <a:avLst/>
          </a:prstGeom>
        </p:spPr>
      </p:pic>
    </p:spTree>
    <p:extLst>
      <p:ext uri="{BB962C8B-B14F-4D97-AF65-F5344CB8AC3E}">
        <p14:creationId xmlns:p14="http://schemas.microsoft.com/office/powerpoint/2010/main" val="426198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941530B5-6577-4CA9-8549-CAF039236ACB}"/>
              </a:ext>
            </a:extLst>
          </p:cNvPr>
          <p:cNvGraphicFramePr>
            <a:graphicFrameLocks noGrp="1"/>
          </p:cNvGraphicFramePr>
          <p:nvPr>
            <p:ph idx="1"/>
            <p:extLst>
              <p:ext uri="{D42A27DB-BD31-4B8C-83A1-F6EECF244321}">
                <p14:modId xmlns:p14="http://schemas.microsoft.com/office/powerpoint/2010/main" val="155934562"/>
              </p:ext>
            </p:extLst>
          </p:nvPr>
        </p:nvGraphicFramePr>
        <p:xfrm>
          <a:off x="838200" y="1031132"/>
          <a:ext cx="10515600" cy="51458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0213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328023C-C5C2-485A-B9AD-D1D92B3D6570}"/>
              </a:ext>
            </a:extLst>
          </p:cNvPr>
          <p:cNvSpPr>
            <a:spLocks noGrp="1"/>
          </p:cNvSpPr>
          <p:nvPr>
            <p:ph type="title"/>
          </p:nvPr>
        </p:nvSpPr>
        <p:spPr>
          <a:xfrm>
            <a:off x="958506" y="800392"/>
            <a:ext cx="10264697" cy="1212102"/>
          </a:xfrm>
        </p:spPr>
        <p:txBody>
          <a:bodyPr>
            <a:normAutofit/>
          </a:bodyPr>
          <a:lstStyle/>
          <a:p>
            <a:r>
              <a:rPr lang="en-IN" sz="2800" b="1">
                <a:solidFill>
                  <a:srgbClr val="FFFFFF"/>
                </a:solidFill>
                <a:latin typeface="WordVisi_MSFontService"/>
              </a:rPr>
              <a:t>Set of assumptions related to the problem under consideration</a:t>
            </a:r>
            <a:br>
              <a:rPr lang="en-US" sz="2800" b="1">
                <a:solidFill>
                  <a:srgbClr val="FFFFFF"/>
                </a:solidFill>
                <a:cs typeface="Calibri"/>
              </a:rPr>
            </a:br>
            <a:endParaRPr lang="en-US" sz="2800">
              <a:solidFill>
                <a:srgbClr val="FFFFFF"/>
              </a:solidFill>
            </a:endParaRPr>
          </a:p>
        </p:txBody>
      </p:sp>
      <p:sp>
        <p:nvSpPr>
          <p:cNvPr id="3" name="Content Placeholder 2">
            <a:extLst>
              <a:ext uri="{FF2B5EF4-FFF2-40B4-BE49-F238E27FC236}">
                <a16:creationId xmlns:a16="http://schemas.microsoft.com/office/drawing/2014/main" id="{7638DB19-83B4-4A1C-B81A-5CFEFA1E33A4}"/>
              </a:ext>
            </a:extLst>
          </p:cNvPr>
          <p:cNvSpPr>
            <a:spLocks noGrp="1"/>
          </p:cNvSpPr>
          <p:nvPr>
            <p:ph idx="1"/>
          </p:nvPr>
        </p:nvSpPr>
        <p:spPr>
          <a:xfrm>
            <a:off x="1367624" y="2341848"/>
            <a:ext cx="9708995" cy="4204867"/>
          </a:xfrm>
        </p:spPr>
        <p:txBody>
          <a:bodyPr anchor="ctr">
            <a:normAutofit/>
          </a:bodyPr>
          <a:lstStyle/>
          <a:p>
            <a:r>
              <a:rPr lang="en-IN" sz="2200" dirty="0">
                <a:cs typeface="Segoe UI"/>
              </a:rPr>
              <a:t>By looking into the target variable label we assumed that it was </a:t>
            </a:r>
            <a:r>
              <a:rPr lang="en-US" sz="2200" dirty="0">
                <a:cs typeface="Calibri"/>
              </a:rPr>
              <a:t> </a:t>
            </a:r>
            <a:r>
              <a:rPr lang="en-IN" sz="2200" dirty="0">
                <a:cs typeface="Segoe UI"/>
              </a:rPr>
              <a:t>a </a:t>
            </a:r>
            <a:r>
              <a:rPr lang="en-US" sz="2200" dirty="0">
                <a:cs typeface="Calibri"/>
              </a:rPr>
              <a:t> </a:t>
            </a:r>
            <a:r>
              <a:rPr lang="en-IN" sz="2200" dirty="0">
                <a:cs typeface="Segoe UI"/>
              </a:rPr>
              <a:t>classification type of problem.</a:t>
            </a:r>
            <a:r>
              <a:rPr lang="en-US" sz="2200" dirty="0">
                <a:cs typeface="Calibri"/>
              </a:rPr>
              <a:t> </a:t>
            </a:r>
          </a:p>
          <a:p>
            <a:endParaRPr lang="en-US" sz="2200" dirty="0">
              <a:cs typeface="Calibri"/>
            </a:endParaRPr>
          </a:p>
          <a:p>
            <a:r>
              <a:rPr lang="en-IN" sz="2200" dirty="0">
                <a:cs typeface="Segoe UI"/>
              </a:rPr>
              <a:t>We observed multicollinearity in between columns so we assumed </a:t>
            </a:r>
            <a:r>
              <a:rPr lang="en-US" sz="2200" dirty="0">
                <a:cs typeface="Calibri"/>
              </a:rPr>
              <a:t> </a:t>
            </a:r>
            <a:r>
              <a:rPr lang="en-IN" sz="2200" dirty="0">
                <a:cs typeface="Segoe UI"/>
              </a:rPr>
              <a:t>that we will be using Principal Component Analysis (PCA).</a:t>
            </a:r>
            <a:r>
              <a:rPr lang="en-US" sz="2200" dirty="0">
                <a:cs typeface="Calibri"/>
              </a:rPr>
              <a:t> </a:t>
            </a:r>
          </a:p>
          <a:p>
            <a:endParaRPr lang="en-US" sz="2200" dirty="0">
              <a:cs typeface="Calibri"/>
            </a:endParaRPr>
          </a:p>
          <a:p>
            <a:r>
              <a:rPr lang="en-IN" sz="2200" dirty="0">
                <a:cs typeface="Segoe UI"/>
              </a:rPr>
              <a:t>We also observed that only one single unique value was present in </a:t>
            </a:r>
            <a:r>
              <a:rPr lang="en-US" sz="2200" dirty="0">
                <a:cs typeface="Calibri"/>
              </a:rPr>
              <a:t> </a:t>
            </a:r>
            <a:r>
              <a:rPr lang="en-IN" sz="2200" dirty="0" err="1">
                <a:cs typeface="Segoe UI"/>
              </a:rPr>
              <a:t>pcircle</a:t>
            </a:r>
            <a:r>
              <a:rPr lang="en-IN" sz="2200" dirty="0">
                <a:cs typeface="Segoe UI"/>
              </a:rPr>
              <a:t> and in year in </a:t>
            </a:r>
            <a:r>
              <a:rPr lang="en-IN" sz="2200" dirty="0" err="1">
                <a:cs typeface="Segoe UI"/>
              </a:rPr>
              <a:t>pdate</a:t>
            </a:r>
            <a:r>
              <a:rPr lang="en-IN" sz="2200" dirty="0">
                <a:cs typeface="Segoe UI"/>
              </a:rPr>
              <a:t> column and in Unnamed: 0 all the </a:t>
            </a:r>
            <a:r>
              <a:rPr lang="en-US" sz="2200" dirty="0">
                <a:cs typeface="Calibri"/>
              </a:rPr>
              <a:t> </a:t>
            </a:r>
            <a:r>
              <a:rPr lang="en-IN" sz="2200" dirty="0">
                <a:cs typeface="Segoe UI"/>
              </a:rPr>
              <a:t>numbers were unique without any correlation so we assumed that </a:t>
            </a:r>
            <a:r>
              <a:rPr lang="en-US" sz="2200" dirty="0">
                <a:cs typeface="Calibri"/>
              </a:rPr>
              <a:t> </a:t>
            </a:r>
            <a:r>
              <a:rPr lang="en-IN" sz="2200" dirty="0">
                <a:cs typeface="Segoe UI"/>
              </a:rPr>
              <a:t>we will be dropping these columns.</a:t>
            </a:r>
            <a:r>
              <a:rPr lang="en-US" sz="2200" dirty="0">
                <a:cs typeface="Calibri"/>
              </a:rPr>
              <a:t> </a:t>
            </a:r>
          </a:p>
          <a:p>
            <a:endParaRPr lang="en-US" sz="2200" dirty="0"/>
          </a:p>
        </p:txBody>
      </p:sp>
    </p:spTree>
    <p:extLst>
      <p:ext uri="{BB962C8B-B14F-4D97-AF65-F5344CB8AC3E}">
        <p14:creationId xmlns:p14="http://schemas.microsoft.com/office/powerpoint/2010/main" val="1357848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666F9F5-A205-4979-93D2-7F5C0740A872}"/>
              </a:ext>
            </a:extLst>
          </p:cNvPr>
          <p:cNvSpPr>
            <a:spLocks noGrp="1"/>
          </p:cNvSpPr>
          <p:nvPr>
            <p:ph type="title"/>
          </p:nvPr>
        </p:nvSpPr>
        <p:spPr>
          <a:xfrm>
            <a:off x="958506" y="800392"/>
            <a:ext cx="10264697" cy="1212102"/>
          </a:xfrm>
        </p:spPr>
        <p:txBody>
          <a:bodyPr>
            <a:normAutofit/>
          </a:bodyPr>
          <a:lstStyle/>
          <a:p>
            <a:r>
              <a:rPr lang="en-IN" sz="3400" b="1">
                <a:solidFill>
                  <a:srgbClr val="FFFFFF"/>
                </a:solidFill>
                <a:latin typeface="WordVisi_MSFontService"/>
              </a:rPr>
              <a:t>Hardware and Software Requirements and Tools Used</a:t>
            </a:r>
            <a:br>
              <a:rPr lang="en-US" sz="3400" b="1">
                <a:solidFill>
                  <a:srgbClr val="FFFFFF"/>
                </a:solidFill>
                <a:cs typeface="Calibri"/>
              </a:rPr>
            </a:br>
            <a:endParaRPr lang="en-US" sz="3400">
              <a:solidFill>
                <a:srgbClr val="FFFFFF"/>
              </a:solidFill>
            </a:endParaRPr>
          </a:p>
        </p:txBody>
      </p:sp>
      <p:sp>
        <p:nvSpPr>
          <p:cNvPr id="3" name="Content Placeholder 2">
            <a:extLst>
              <a:ext uri="{FF2B5EF4-FFF2-40B4-BE49-F238E27FC236}">
                <a16:creationId xmlns:a16="http://schemas.microsoft.com/office/drawing/2014/main" id="{EA5D98CA-F9D7-4C7A-937E-04751AE9FA46}"/>
              </a:ext>
            </a:extLst>
          </p:cNvPr>
          <p:cNvSpPr>
            <a:spLocks noGrp="1"/>
          </p:cNvSpPr>
          <p:nvPr>
            <p:ph idx="1"/>
          </p:nvPr>
        </p:nvSpPr>
        <p:spPr>
          <a:xfrm>
            <a:off x="1367624" y="2490436"/>
            <a:ext cx="9708995" cy="3567173"/>
          </a:xfrm>
        </p:spPr>
        <p:txBody>
          <a:bodyPr anchor="ctr">
            <a:normAutofit/>
          </a:bodyPr>
          <a:lstStyle/>
          <a:p>
            <a:r>
              <a:rPr lang="en-IN" sz="2000">
                <a:cs typeface="Segoe UI"/>
              </a:rPr>
              <a:t>This project was done on laptop with i5 processor with quad cores and eight threads with 8gb of ram and latest GeForce GTX 1650 GPU on Anaconda, jupyter notebook.</a:t>
            </a:r>
            <a:endParaRPr lang="en-US" sz="2000">
              <a:cs typeface="Calibri"/>
            </a:endParaRPr>
          </a:p>
          <a:p>
            <a:r>
              <a:rPr lang="en-IN" sz="2000">
                <a:cs typeface="Segoe UI"/>
              </a:rPr>
              <a:t>The tools, libraries and packages we used for accomplishing this project are pandas, numpy, matplotlib,  seaborn, scipy stats, sklearn.decomposition pca, sklearn standardscaler, collections counter, imblearn SmoteTomek, GridSearchCV, joblib.</a:t>
            </a:r>
            <a:r>
              <a:rPr lang="en-US" sz="2000">
                <a:cs typeface="Calibri"/>
              </a:rPr>
              <a:t> </a:t>
            </a:r>
          </a:p>
          <a:p>
            <a:r>
              <a:rPr lang="en-IN" sz="2000">
                <a:cs typeface="Segoe UI"/>
              </a:rPr>
              <a:t>Through pandas library we loaded our csv file ‘Data file’ into dataframe and performed data manipulation and analysis. Through pandas library we converted pdate column to datetime format from which we were able to extract day and month column.</a:t>
            </a:r>
            <a:r>
              <a:rPr lang="en-US" sz="2000">
                <a:cs typeface="Calibri"/>
              </a:rPr>
              <a:t> </a:t>
            </a:r>
          </a:p>
          <a:p>
            <a:endParaRPr lang="en-US" sz="2000"/>
          </a:p>
        </p:txBody>
      </p:sp>
    </p:spTree>
    <p:extLst>
      <p:ext uri="{BB962C8B-B14F-4D97-AF65-F5344CB8AC3E}">
        <p14:creationId xmlns:p14="http://schemas.microsoft.com/office/powerpoint/2010/main" val="28017686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Isosceles Triangle 2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itle 1">
            <a:extLst>
              <a:ext uri="{FF2B5EF4-FFF2-40B4-BE49-F238E27FC236}">
                <a16:creationId xmlns:a16="http://schemas.microsoft.com/office/drawing/2014/main" id="{0FB7E2FD-F325-49A1-BB4D-4C3E8C1A6E37}"/>
              </a:ext>
            </a:extLst>
          </p:cNvPr>
          <p:cNvGraphicFramePr>
            <a:graphicFrameLocks noGrp="1"/>
          </p:cNvGraphicFramePr>
          <p:nvPr>
            <p:ph idx="1"/>
          </p:nvPr>
        </p:nvGraphicFramePr>
        <p:xfrm>
          <a:off x="838200" y="700088"/>
          <a:ext cx="10515600" cy="5476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60238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2">
            <a:extLst>
              <a:ext uri="{FF2B5EF4-FFF2-40B4-BE49-F238E27FC236}">
                <a16:creationId xmlns:a16="http://schemas.microsoft.com/office/drawing/2014/main" id="{D664D10B-6258-476B-BE79-F7D14002EE3E}"/>
              </a:ext>
            </a:extLst>
          </p:cNvPr>
          <p:cNvGraphicFramePr>
            <a:graphicFrameLocks noGrp="1"/>
          </p:cNvGraphicFramePr>
          <p:nvPr>
            <p:ph idx="1"/>
            <p:extLst>
              <p:ext uri="{D42A27DB-BD31-4B8C-83A1-F6EECF244321}">
                <p14:modId xmlns:p14="http://schemas.microsoft.com/office/powerpoint/2010/main" val="2459011157"/>
              </p:ext>
            </p:extLst>
          </p:nvPr>
        </p:nvGraphicFramePr>
        <p:xfrm>
          <a:off x="838200" y="505838"/>
          <a:ext cx="10515600" cy="59825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00789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4F2C1-4748-491F-97FC-B81BFA3BE8B0}"/>
              </a:ext>
            </a:extLst>
          </p:cNvPr>
          <p:cNvSpPr>
            <a:spLocks noGrp="1"/>
          </p:cNvSpPr>
          <p:nvPr>
            <p:ph type="title"/>
          </p:nvPr>
        </p:nvSpPr>
        <p:spPr/>
        <p:txBody>
          <a:bodyPr/>
          <a:lstStyle/>
          <a:p>
            <a:r>
              <a:rPr lang="en-IN" sz="4400" b="1" dirty="0">
                <a:latin typeface="WordVisi_MSFontService"/>
              </a:rPr>
              <a:t>Model/s Development and Evaluation </a:t>
            </a:r>
            <a:br>
              <a:rPr lang="en-US" sz="4400" b="1" dirty="0">
                <a:cs typeface="Calibri"/>
              </a:rPr>
            </a:br>
            <a:endParaRPr lang="en-US" dirty="0"/>
          </a:p>
        </p:txBody>
      </p:sp>
      <p:graphicFrame>
        <p:nvGraphicFramePr>
          <p:cNvPr id="5" name="Content Placeholder 2">
            <a:extLst>
              <a:ext uri="{FF2B5EF4-FFF2-40B4-BE49-F238E27FC236}">
                <a16:creationId xmlns:a16="http://schemas.microsoft.com/office/drawing/2014/main" id="{15FBB47D-0609-4D70-8D12-C0A75BAD938C}"/>
              </a:ext>
            </a:extLst>
          </p:cNvPr>
          <p:cNvGraphicFramePr>
            <a:graphicFrameLocks noGrp="1"/>
          </p:cNvGraphicFramePr>
          <p:nvPr>
            <p:ph idx="1"/>
            <p:extLst>
              <p:ext uri="{D42A27DB-BD31-4B8C-83A1-F6EECF244321}">
                <p14:modId xmlns:p14="http://schemas.microsoft.com/office/powerpoint/2010/main" val="1049864694"/>
              </p:ext>
            </p:extLst>
          </p:nvPr>
        </p:nvGraphicFramePr>
        <p:xfrm>
          <a:off x="838200" y="1118680"/>
          <a:ext cx="10515600" cy="52723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60489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ECA88D44-DE35-40A3-9766-DF8E61780C55}"/>
              </a:ext>
            </a:extLst>
          </p:cNvPr>
          <p:cNvGraphicFramePr>
            <a:graphicFrameLocks noGrp="1"/>
          </p:cNvGraphicFramePr>
          <p:nvPr>
            <p:ph idx="1"/>
            <p:extLst>
              <p:ext uri="{D42A27DB-BD31-4B8C-83A1-F6EECF244321}">
                <p14:modId xmlns:p14="http://schemas.microsoft.com/office/powerpoint/2010/main" val="1888454712"/>
              </p:ext>
            </p:extLst>
          </p:nvPr>
        </p:nvGraphicFramePr>
        <p:xfrm>
          <a:off x="838200" y="603116"/>
          <a:ext cx="10515600" cy="57295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9546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0700D9A-EE0F-456F-A959-1D525CA5253B}"/>
              </a:ext>
            </a:extLst>
          </p:cNvPr>
          <p:cNvSpPr>
            <a:spLocks noGrp="1"/>
          </p:cNvSpPr>
          <p:nvPr>
            <p:ph type="title"/>
          </p:nvPr>
        </p:nvSpPr>
        <p:spPr>
          <a:xfrm>
            <a:off x="958506" y="800392"/>
            <a:ext cx="10264697" cy="1212102"/>
          </a:xfrm>
        </p:spPr>
        <p:txBody>
          <a:bodyPr>
            <a:normAutofit/>
          </a:bodyPr>
          <a:lstStyle/>
          <a:p>
            <a:r>
              <a:rPr lang="en-IN" sz="40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Acknowledgment</a:t>
            </a:r>
            <a:br>
              <a:rPr lang="en-US" sz="4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en-US" sz="4000">
              <a:solidFill>
                <a:srgbClr val="FFFFFF"/>
              </a:solidFill>
            </a:endParaRPr>
          </a:p>
        </p:txBody>
      </p:sp>
      <p:sp>
        <p:nvSpPr>
          <p:cNvPr id="3" name="Content Placeholder 2">
            <a:extLst>
              <a:ext uri="{FF2B5EF4-FFF2-40B4-BE49-F238E27FC236}">
                <a16:creationId xmlns:a16="http://schemas.microsoft.com/office/drawing/2014/main" id="{27439823-3675-4EF5-B31F-1887815BED70}"/>
              </a:ext>
            </a:extLst>
          </p:cNvPr>
          <p:cNvSpPr>
            <a:spLocks noGrp="1"/>
          </p:cNvSpPr>
          <p:nvPr>
            <p:ph idx="1"/>
          </p:nvPr>
        </p:nvSpPr>
        <p:spPr>
          <a:xfrm>
            <a:off x="1367624" y="2490436"/>
            <a:ext cx="9708995" cy="4202194"/>
          </a:xfrm>
        </p:spPr>
        <p:txBody>
          <a:bodyPr anchor="ctr">
            <a:normAutofit/>
          </a:bodyPr>
          <a:lstStyle/>
          <a:p>
            <a:pPr marL="342900" marR="0" lvl="0" indent="-342900">
              <a:spcBef>
                <a:spcPts val="0"/>
              </a:spcBef>
              <a:spcAft>
                <a:spcPts val="0"/>
              </a:spcAft>
              <a:buFont typeface="Symbol" panose="05050102010706020507" pitchFamily="18" charset="2"/>
              <a:buChar char=""/>
            </a:pPr>
            <a:r>
              <a:rPr lang="en-IN" sz="2200" dirty="0">
                <a:effectLst/>
                <a:latin typeface="Calibri" panose="020F0502020204030204" pitchFamily="34" charset="0"/>
                <a:ea typeface="Calibri" panose="020F0502020204030204" pitchFamily="34" charset="0"/>
                <a:cs typeface="Times New Roman" panose="02020603050405020304" pitchFamily="18" charset="0"/>
              </a:rPr>
              <a:t>Firstly, I would like to thank </a:t>
            </a:r>
            <a:r>
              <a:rPr lang="en-IN" sz="2200" dirty="0" err="1">
                <a:effectLst/>
                <a:latin typeface="Calibri" panose="020F0502020204030204" pitchFamily="34" charset="0"/>
                <a:ea typeface="Calibri" panose="020F0502020204030204" pitchFamily="34" charset="0"/>
                <a:cs typeface="Times New Roman" panose="02020603050405020304" pitchFamily="18" charset="0"/>
              </a:rPr>
              <a:t>FlipRobo</a:t>
            </a:r>
            <a:r>
              <a:rPr lang="en-IN" sz="2200" dirty="0">
                <a:effectLst/>
                <a:latin typeface="Calibri" panose="020F0502020204030204" pitchFamily="34" charset="0"/>
                <a:ea typeface="Calibri" panose="020F0502020204030204" pitchFamily="34" charset="0"/>
                <a:cs typeface="Times New Roman" panose="02020603050405020304" pitchFamily="18" charset="0"/>
              </a:rPr>
              <a:t> for giving this opportunity. Being a fresher, it was a wonderful opportunity to work on such a project, where it was so much to explore.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800"/>
              </a:spcAft>
              <a:buFont typeface="Symbol" panose="05050102010706020507" pitchFamily="18" charset="2"/>
              <a:buChar char=""/>
            </a:pPr>
            <a:r>
              <a:rPr lang="en-IN" sz="2200" dirty="0">
                <a:effectLst/>
                <a:latin typeface="Calibri" panose="020F0502020204030204" pitchFamily="34" charset="0"/>
                <a:ea typeface="Calibri" panose="020F0502020204030204" pitchFamily="34" charset="0"/>
                <a:cs typeface="Times New Roman" panose="02020603050405020304" pitchFamily="18" charset="0"/>
              </a:rPr>
              <a:t>Secondly, I would also like to thank SME Shubham Yadav. He provided us with all the updates and responded quickly whenever the ticket was raised.</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IN" sz="2200" dirty="0">
                <a:effectLst/>
                <a:latin typeface="Calibri" panose="020F0502020204030204" pitchFamily="34" charset="0"/>
                <a:ea typeface="Calibri" panose="020F0502020204030204" pitchFamily="34" charset="0"/>
                <a:cs typeface="Times New Roman" panose="02020603050405020304" pitchFamily="18" charset="0"/>
              </a:rPr>
              <a:t>I referred to many articles that help me initially with the project building:</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spcBef>
                <a:spcPts val="0"/>
              </a:spcBef>
              <a:buFont typeface="+mj-lt"/>
              <a:buAutoNum type="arabicPeriod"/>
            </a:pPr>
            <a:r>
              <a:rPr lang="en-IN" sz="2200" dirty="0">
                <a:effectLst/>
                <a:latin typeface="Calibri" panose="020F0502020204030204" pitchFamily="34" charset="0"/>
                <a:ea typeface="Calibri" panose="020F0502020204030204" pitchFamily="34" charset="0"/>
                <a:cs typeface="Times New Roman" panose="02020603050405020304" pitchFamily="18" charset="0"/>
              </a:rPr>
              <a:t>Articles about loan defaulter on www.analyticsvidya.com were of great help.</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spcBef>
                <a:spcPts val="0"/>
              </a:spcBef>
              <a:buFont typeface="+mj-lt"/>
              <a:buAutoNum type="arabicPeriod"/>
            </a:pPr>
            <a:r>
              <a:rPr lang="en-IN" sz="2200" dirty="0">
                <a:effectLst/>
                <a:latin typeface="Calibri" panose="020F0502020204030204" pitchFamily="34" charset="0"/>
                <a:ea typeface="Calibri" panose="020F0502020204030204" pitchFamily="34" charset="0"/>
                <a:cs typeface="Times New Roman" panose="02020603050405020304" pitchFamily="18" charset="0"/>
              </a:rPr>
              <a:t>I refer to www.towardsdatascience.com for the approach one should have towards such project.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spcBef>
                <a:spcPts val="0"/>
              </a:spcBef>
              <a:spcAft>
                <a:spcPts val="800"/>
              </a:spcAft>
              <a:buFont typeface="+mj-lt"/>
              <a:buAutoNum type="arabicPeriod"/>
            </a:pPr>
            <a:r>
              <a:rPr lang="en-IN" sz="2200" dirty="0">
                <a:effectLst/>
                <a:latin typeface="Calibri" panose="020F0502020204030204" pitchFamily="34" charset="0"/>
                <a:ea typeface="Calibri" panose="020F0502020204030204" pitchFamily="34" charset="0"/>
                <a:cs typeface="Times New Roman" panose="02020603050405020304" pitchFamily="18" charset="0"/>
              </a:rPr>
              <a:t>Whenever I was stuck with coding, I refer to www.stacksoverflow.com</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200" dirty="0"/>
          </a:p>
        </p:txBody>
      </p:sp>
    </p:spTree>
    <p:extLst>
      <p:ext uri="{BB962C8B-B14F-4D97-AF65-F5344CB8AC3E}">
        <p14:creationId xmlns:p14="http://schemas.microsoft.com/office/powerpoint/2010/main" val="28625164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7">
            <a:extLst>
              <a:ext uri="{FF2B5EF4-FFF2-40B4-BE49-F238E27FC236}">
                <a16:creationId xmlns:a16="http://schemas.microsoft.com/office/drawing/2014/main" id="{64F519EA-836C-4E21-87EE-CE7AB0186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9">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11">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5A9C2A-B205-4864-A1F4-9E45BAACDE7B}"/>
              </a:ext>
            </a:extLst>
          </p:cNvPr>
          <p:cNvSpPr>
            <a:spLocks noGrp="1"/>
          </p:cNvSpPr>
          <p:nvPr>
            <p:ph type="title"/>
          </p:nvPr>
        </p:nvSpPr>
        <p:spPr>
          <a:xfrm>
            <a:off x="1016805" y="1345958"/>
            <a:ext cx="4193196" cy="4166085"/>
          </a:xfrm>
        </p:spPr>
        <p:txBody>
          <a:bodyPr>
            <a:normAutofit/>
          </a:bodyPr>
          <a:lstStyle/>
          <a:p>
            <a:r>
              <a:rPr lang="en-IN" sz="3600" b="1" dirty="0"/>
              <a:t>Testing of Identified Approaches (Algorithms)</a:t>
            </a:r>
            <a:r>
              <a:rPr lang="en-US" sz="3600" b="1" dirty="0">
                <a:cs typeface="Calibri"/>
              </a:rPr>
              <a:t> </a:t>
            </a:r>
            <a:br>
              <a:rPr lang="en-US" sz="3600" b="1" dirty="0">
                <a:cs typeface="Calibri"/>
              </a:rPr>
            </a:br>
            <a:endParaRPr lang="en-US" sz="3600" dirty="0"/>
          </a:p>
        </p:txBody>
      </p:sp>
      <p:grpSp>
        <p:nvGrpSpPr>
          <p:cNvPr id="43" name="Group 13">
            <a:extLst>
              <a:ext uri="{FF2B5EF4-FFF2-40B4-BE49-F238E27FC236}">
                <a16:creationId xmlns:a16="http://schemas.microsoft.com/office/drawing/2014/main" id="{C833A70A-9722-46F0-A5EB-C72F787470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15" name="Rectangle 2">
              <a:extLst>
                <a:ext uri="{FF2B5EF4-FFF2-40B4-BE49-F238E27FC236}">
                  <a16:creationId xmlns:a16="http://schemas.microsoft.com/office/drawing/2014/main" id="{0E424FCE-3213-4BEE-A1E8-B7E8AEA5A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59">
              <a:extLst>
                <a:ext uri="{FF2B5EF4-FFF2-40B4-BE49-F238E27FC236}">
                  <a16:creationId xmlns:a16="http://schemas.microsoft.com/office/drawing/2014/main" id="{5EE95433-383A-45BD-BFCA-833B8F0AE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2">
              <a:extLst>
                <a:ext uri="{FF2B5EF4-FFF2-40B4-BE49-F238E27FC236}">
                  <a16:creationId xmlns:a16="http://schemas.microsoft.com/office/drawing/2014/main" id="{2EEA944D-C4D5-48D7-804D-86BE8AFC8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4">
              <a:extLst>
                <a:ext uri="{FF2B5EF4-FFF2-40B4-BE49-F238E27FC236}">
                  <a16:creationId xmlns:a16="http://schemas.microsoft.com/office/drawing/2014/main" id="{F3FCE305-3F55-48BF-8549-01E0364C8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6">
              <a:extLst>
                <a:ext uri="{FF2B5EF4-FFF2-40B4-BE49-F238E27FC236}">
                  <a16:creationId xmlns:a16="http://schemas.microsoft.com/office/drawing/2014/main" id="{23D7F518-6C41-4C3F-9060-C9FE0B1D4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2">
              <a:extLst>
                <a:ext uri="{FF2B5EF4-FFF2-40B4-BE49-F238E27FC236}">
                  <a16:creationId xmlns:a16="http://schemas.microsoft.com/office/drawing/2014/main" id="{3B93E94B-19C7-49C9-A135-582F72B1A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59">
              <a:extLst>
                <a:ext uri="{FF2B5EF4-FFF2-40B4-BE49-F238E27FC236}">
                  <a16:creationId xmlns:a16="http://schemas.microsoft.com/office/drawing/2014/main" id="{FEF28287-3D78-44FC-8C53-70755EAF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2">
              <a:extLst>
                <a:ext uri="{FF2B5EF4-FFF2-40B4-BE49-F238E27FC236}">
                  <a16:creationId xmlns:a16="http://schemas.microsoft.com/office/drawing/2014/main" id="{2E8ECBA7-D5B5-48AD-9108-4EB4FB5AA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4">
              <a:extLst>
                <a:ext uri="{FF2B5EF4-FFF2-40B4-BE49-F238E27FC236}">
                  <a16:creationId xmlns:a16="http://schemas.microsoft.com/office/drawing/2014/main" id="{69CDB17F-9370-4BDB-AF7D-0C10664AF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6">
              <a:extLst>
                <a:ext uri="{FF2B5EF4-FFF2-40B4-BE49-F238E27FC236}">
                  <a16:creationId xmlns:a16="http://schemas.microsoft.com/office/drawing/2014/main" id="{65D03FDE-4254-4CCB-ACA1-CCF9ED99A1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2">
              <a:extLst>
                <a:ext uri="{FF2B5EF4-FFF2-40B4-BE49-F238E27FC236}">
                  <a16:creationId xmlns:a16="http://schemas.microsoft.com/office/drawing/2014/main" id="{406E5C16-E87A-48D6-808A-4E99A9FA2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9">
              <a:extLst>
                <a:ext uri="{FF2B5EF4-FFF2-40B4-BE49-F238E27FC236}">
                  <a16:creationId xmlns:a16="http://schemas.microsoft.com/office/drawing/2014/main" id="{DD6696B0-7715-471B-835A-DA4F6E0B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2">
              <a:extLst>
                <a:ext uri="{FF2B5EF4-FFF2-40B4-BE49-F238E27FC236}">
                  <a16:creationId xmlns:a16="http://schemas.microsoft.com/office/drawing/2014/main" id="{7B7BE224-1A69-42AA-9C1C-29ADE08B27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4">
              <a:extLst>
                <a:ext uri="{FF2B5EF4-FFF2-40B4-BE49-F238E27FC236}">
                  <a16:creationId xmlns:a16="http://schemas.microsoft.com/office/drawing/2014/main" id="{F4CBB296-B6FF-43BA-A2F1-471A7D6A3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6">
              <a:extLst>
                <a:ext uri="{FF2B5EF4-FFF2-40B4-BE49-F238E27FC236}">
                  <a16:creationId xmlns:a16="http://schemas.microsoft.com/office/drawing/2014/main" id="{7B9B8F5E-97B1-4CC6-A25F-0406AF9F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2">
              <a:extLst>
                <a:ext uri="{FF2B5EF4-FFF2-40B4-BE49-F238E27FC236}">
                  <a16:creationId xmlns:a16="http://schemas.microsoft.com/office/drawing/2014/main" id="{9EB4DAA2-343C-4239-A2B2-D2412770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9">
              <a:extLst>
                <a:ext uri="{FF2B5EF4-FFF2-40B4-BE49-F238E27FC236}">
                  <a16:creationId xmlns:a16="http://schemas.microsoft.com/office/drawing/2014/main" id="{8D6B2AAD-8F5E-4D57-B2E6-7DBB7953C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2">
              <a:extLst>
                <a:ext uri="{FF2B5EF4-FFF2-40B4-BE49-F238E27FC236}">
                  <a16:creationId xmlns:a16="http://schemas.microsoft.com/office/drawing/2014/main" id="{9CE95F93-6BC5-4616-9F8D-B941B4B8F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4">
              <a:extLst>
                <a:ext uri="{FF2B5EF4-FFF2-40B4-BE49-F238E27FC236}">
                  <a16:creationId xmlns:a16="http://schemas.microsoft.com/office/drawing/2014/main" id="{A8C3D8DE-DC76-487C-8C2A-7684D5C9E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6">
              <a:extLst>
                <a:ext uri="{FF2B5EF4-FFF2-40B4-BE49-F238E27FC236}">
                  <a16:creationId xmlns:a16="http://schemas.microsoft.com/office/drawing/2014/main" id="{56088CB5-E2A8-49A4-8AB5-6D5463E03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2">
              <a:extLst>
                <a:ext uri="{FF2B5EF4-FFF2-40B4-BE49-F238E27FC236}">
                  <a16:creationId xmlns:a16="http://schemas.microsoft.com/office/drawing/2014/main" id="{372F50F8-8B88-48EF-B21C-B5B26426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59">
              <a:extLst>
                <a:ext uri="{FF2B5EF4-FFF2-40B4-BE49-F238E27FC236}">
                  <a16:creationId xmlns:a16="http://schemas.microsoft.com/office/drawing/2014/main" id="{37008499-DF9A-4230-BE00-35B862316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2">
              <a:extLst>
                <a:ext uri="{FF2B5EF4-FFF2-40B4-BE49-F238E27FC236}">
                  <a16:creationId xmlns:a16="http://schemas.microsoft.com/office/drawing/2014/main" id="{BCEE48F0-E436-451D-A5FE-0D818D1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6852656E-1E8F-41F9-900D-8E8CC1B2B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489DA605-39DD-45FD-9796-12A36B23B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5E2BDE88-CCE3-4DF6-A730-1C6B452463B7}"/>
              </a:ext>
            </a:extLst>
          </p:cNvPr>
          <p:cNvSpPr>
            <a:spLocks noGrp="1"/>
          </p:cNvSpPr>
          <p:nvPr>
            <p:ph idx="1"/>
          </p:nvPr>
        </p:nvSpPr>
        <p:spPr>
          <a:xfrm>
            <a:off x="6229734" y="750307"/>
            <a:ext cx="5369326" cy="5357387"/>
          </a:xfrm>
        </p:spPr>
        <p:txBody>
          <a:bodyPr anchor="ctr">
            <a:normAutofit/>
          </a:bodyPr>
          <a:lstStyle/>
          <a:p>
            <a:r>
              <a:rPr lang="en-US" sz="2200">
                <a:cs typeface="Calibri"/>
              </a:rPr>
              <a:t>The algorithms we used for the training and testing are as follows:-</a:t>
            </a:r>
          </a:p>
          <a:p>
            <a:pPr lvl="1">
              <a:buFont typeface="Symbol"/>
              <a:buChar char="•"/>
            </a:pPr>
            <a:r>
              <a:rPr lang="en-IN" sz="2200">
                <a:ea typeface="+mn-lt"/>
                <a:cs typeface="+mn-lt"/>
              </a:rPr>
              <a:t>Extreme gradient boosting classifier</a:t>
            </a:r>
            <a:endParaRPr lang="en-US" sz="2200">
              <a:ea typeface="+mn-lt"/>
              <a:cs typeface="+mn-lt"/>
            </a:endParaRPr>
          </a:p>
          <a:p>
            <a:pPr lvl="1">
              <a:buFont typeface="Symbol"/>
              <a:buChar char="•"/>
            </a:pPr>
            <a:r>
              <a:rPr lang="en-IN" sz="2200">
                <a:ea typeface="+mn-lt"/>
                <a:cs typeface="+mn-lt"/>
              </a:rPr>
              <a:t>Decision tree classifier</a:t>
            </a:r>
            <a:endParaRPr lang="en-US" sz="2200">
              <a:ea typeface="+mn-lt"/>
              <a:cs typeface="+mn-lt"/>
            </a:endParaRPr>
          </a:p>
          <a:p>
            <a:pPr lvl="1">
              <a:buFont typeface="Symbol"/>
              <a:buChar char="•"/>
            </a:pPr>
            <a:r>
              <a:rPr lang="en-IN" sz="2200">
                <a:ea typeface="+mn-lt"/>
                <a:cs typeface="+mn-lt"/>
              </a:rPr>
              <a:t>KNeighbors classifier</a:t>
            </a:r>
            <a:endParaRPr lang="en-US" sz="2200">
              <a:ea typeface="+mn-lt"/>
              <a:cs typeface="+mn-lt"/>
            </a:endParaRPr>
          </a:p>
          <a:p>
            <a:pPr lvl="1">
              <a:buFont typeface="Symbol"/>
              <a:buChar char="•"/>
            </a:pPr>
            <a:r>
              <a:rPr lang="en-IN" sz="2200">
                <a:ea typeface="+mn-lt"/>
                <a:cs typeface="+mn-lt"/>
              </a:rPr>
              <a:t>Logistic Regression</a:t>
            </a:r>
            <a:endParaRPr lang="en-US" sz="2200">
              <a:ea typeface="+mn-lt"/>
              <a:cs typeface="+mn-lt"/>
            </a:endParaRPr>
          </a:p>
          <a:p>
            <a:pPr lvl="1">
              <a:buFont typeface="Symbol"/>
              <a:buChar char="•"/>
            </a:pPr>
            <a:r>
              <a:rPr lang="en-IN" sz="2200">
                <a:ea typeface="+mn-lt"/>
                <a:cs typeface="+mn-lt"/>
              </a:rPr>
              <a:t>GaussianNB</a:t>
            </a:r>
            <a:endParaRPr lang="en-US" sz="2200">
              <a:ea typeface="+mn-lt"/>
              <a:cs typeface="+mn-lt"/>
            </a:endParaRPr>
          </a:p>
          <a:p>
            <a:pPr lvl="1">
              <a:buFont typeface="Symbol"/>
              <a:buChar char="•"/>
            </a:pPr>
            <a:r>
              <a:rPr lang="en-IN" sz="2200">
                <a:ea typeface="+mn-lt"/>
                <a:cs typeface="+mn-lt"/>
              </a:rPr>
              <a:t>Random forest classifier</a:t>
            </a:r>
            <a:endParaRPr lang="en-US" sz="2200">
              <a:ea typeface="+mn-lt"/>
              <a:cs typeface="+mn-lt"/>
            </a:endParaRPr>
          </a:p>
          <a:p>
            <a:pPr lvl="1">
              <a:buFont typeface="Symbol"/>
              <a:buChar char="•"/>
            </a:pPr>
            <a:r>
              <a:rPr lang="en-IN" sz="2200">
                <a:ea typeface="+mn-lt"/>
                <a:cs typeface="+mn-lt"/>
              </a:rPr>
              <a:t>Ada boost classifier</a:t>
            </a:r>
            <a:endParaRPr lang="en-US" sz="2200">
              <a:ea typeface="+mn-lt"/>
              <a:cs typeface="+mn-lt"/>
            </a:endParaRPr>
          </a:p>
          <a:p>
            <a:pPr lvl="1">
              <a:buFont typeface="Symbol"/>
              <a:buChar char="•"/>
            </a:pPr>
            <a:r>
              <a:rPr lang="en-IN" sz="2200">
                <a:ea typeface="+mn-lt"/>
                <a:cs typeface="+mn-lt"/>
              </a:rPr>
              <a:t>GradientBoostingClassifie</a:t>
            </a:r>
          </a:p>
          <a:p>
            <a:pPr lvl="1">
              <a:buFont typeface="Symbol"/>
              <a:buChar char="•"/>
            </a:pPr>
            <a:r>
              <a:rPr lang="en-IN" sz="2200">
                <a:ea typeface="+mn-lt"/>
                <a:cs typeface="+mn-lt"/>
              </a:rPr>
              <a:t>Bagging classifier</a:t>
            </a:r>
            <a:endParaRPr lang="en-US" sz="2200">
              <a:ea typeface="+mn-lt"/>
              <a:cs typeface="+mn-lt"/>
            </a:endParaRPr>
          </a:p>
          <a:p>
            <a:pPr lvl="1">
              <a:buFont typeface="Symbol"/>
              <a:buChar char="•"/>
            </a:pPr>
            <a:r>
              <a:rPr lang="en-IN" sz="2200">
                <a:ea typeface="+mn-lt"/>
                <a:cs typeface="+mn-lt"/>
              </a:rPr>
              <a:t>Extra trees classifier</a:t>
            </a:r>
            <a:endParaRPr lang="en-US" sz="2200"/>
          </a:p>
          <a:p>
            <a:pPr lvl="1">
              <a:buChar char="•"/>
            </a:pPr>
            <a:endParaRPr lang="en-US" sz="2200">
              <a:cs typeface="Calibri"/>
            </a:endParaRPr>
          </a:p>
          <a:p>
            <a:endParaRPr lang="en-US" sz="2200">
              <a:cs typeface="Calibri"/>
            </a:endParaRPr>
          </a:p>
          <a:p>
            <a:endParaRPr lang="en-US" sz="2200">
              <a:cs typeface="Calibri"/>
            </a:endParaRPr>
          </a:p>
          <a:p>
            <a:endParaRPr lang="en-US" sz="2200"/>
          </a:p>
        </p:txBody>
      </p:sp>
    </p:spTree>
    <p:extLst>
      <p:ext uri="{BB962C8B-B14F-4D97-AF65-F5344CB8AC3E}">
        <p14:creationId xmlns:p14="http://schemas.microsoft.com/office/powerpoint/2010/main" val="8265078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77A663-887E-4C84-A10A-DC56B9A07C48}"/>
              </a:ext>
            </a:extLst>
          </p:cNvPr>
          <p:cNvSpPr>
            <a:spLocks noGrp="1"/>
          </p:cNvSpPr>
          <p:nvPr>
            <p:ph type="title"/>
          </p:nvPr>
        </p:nvSpPr>
        <p:spPr>
          <a:xfrm>
            <a:off x="1008184" y="174032"/>
            <a:ext cx="10175631" cy="1111843"/>
          </a:xfrm>
        </p:spPr>
        <p:txBody>
          <a:bodyPr anchor="ctr">
            <a:normAutofit/>
          </a:bodyPr>
          <a:lstStyle/>
          <a:p>
            <a:pPr algn="ctr"/>
            <a:r>
              <a:rPr lang="en-IN" sz="3700" b="1" dirty="0"/>
              <a:t>Run and Evaluate selected models</a:t>
            </a:r>
            <a:r>
              <a:rPr lang="en-US" sz="3700" b="1" dirty="0">
                <a:cs typeface="Calibri"/>
              </a:rPr>
              <a:t> </a:t>
            </a:r>
            <a:br>
              <a:rPr lang="en-US" sz="3700" b="1" dirty="0">
                <a:cs typeface="Calibri"/>
              </a:rPr>
            </a:br>
            <a:endParaRPr lang="en-US" sz="3700" dirty="0"/>
          </a:p>
        </p:txBody>
      </p:sp>
      <p:sp>
        <p:nvSpPr>
          <p:cNvPr id="3" name="Content Placeholder 2">
            <a:extLst>
              <a:ext uri="{FF2B5EF4-FFF2-40B4-BE49-F238E27FC236}">
                <a16:creationId xmlns:a16="http://schemas.microsoft.com/office/drawing/2014/main" id="{6886C766-BBC2-4DFF-A147-B60DF5CC070B}"/>
              </a:ext>
            </a:extLst>
          </p:cNvPr>
          <p:cNvSpPr>
            <a:spLocks noGrp="1"/>
          </p:cNvSpPr>
          <p:nvPr>
            <p:ph idx="1"/>
          </p:nvPr>
        </p:nvSpPr>
        <p:spPr>
          <a:xfrm>
            <a:off x="1008184" y="1459907"/>
            <a:ext cx="10175630" cy="767904"/>
          </a:xfrm>
        </p:spPr>
        <p:txBody>
          <a:bodyPr anchor="ctr">
            <a:normAutofit/>
          </a:bodyPr>
          <a:lstStyle/>
          <a:p>
            <a:pPr algn="ctr"/>
            <a:r>
              <a:rPr lang="en-IN" sz="2000" dirty="0">
                <a:latin typeface="WordVisi_MSFontService"/>
              </a:rPr>
              <a:t>The algorithms we used are shown in fig 9,</a:t>
            </a:r>
            <a:endParaRPr lang="en-US" sz="2000" dirty="0">
              <a:cs typeface="Calibri"/>
            </a:endParaRPr>
          </a:p>
          <a:p>
            <a:pPr algn="ctr"/>
            <a:endParaRPr lang="en-US" sz="2000" dirty="0"/>
          </a:p>
        </p:txBody>
      </p:sp>
      <p:pic>
        <p:nvPicPr>
          <p:cNvPr id="4" name="Picture 3" descr="Text&#10;&#10;Description automatically generated">
            <a:extLst>
              <a:ext uri="{FF2B5EF4-FFF2-40B4-BE49-F238E27FC236}">
                <a16:creationId xmlns:a16="http://schemas.microsoft.com/office/drawing/2014/main" id="{D9ADC2A6-37E2-4A33-BC0A-71D770905694}"/>
              </a:ext>
            </a:extLst>
          </p:cNvPr>
          <p:cNvPicPr>
            <a:picLocks noChangeAspect="1"/>
          </p:cNvPicPr>
          <p:nvPr/>
        </p:nvPicPr>
        <p:blipFill>
          <a:blip r:embed="rId2"/>
          <a:stretch>
            <a:fillRect/>
          </a:stretch>
        </p:blipFill>
        <p:spPr>
          <a:xfrm>
            <a:off x="1309945" y="2122241"/>
            <a:ext cx="9569061" cy="3899393"/>
          </a:xfrm>
          <a:prstGeom prst="rect">
            <a:avLst/>
          </a:prstGeom>
        </p:spPr>
      </p:pic>
      <p:sp>
        <p:nvSpPr>
          <p:cNvPr id="6" name="TextBox 5">
            <a:extLst>
              <a:ext uri="{FF2B5EF4-FFF2-40B4-BE49-F238E27FC236}">
                <a16:creationId xmlns:a16="http://schemas.microsoft.com/office/drawing/2014/main" id="{D18686A4-7C77-46FE-BECE-9257EDFAB6D3}"/>
              </a:ext>
            </a:extLst>
          </p:cNvPr>
          <p:cNvSpPr txBox="1"/>
          <p:nvPr/>
        </p:nvSpPr>
        <p:spPr>
          <a:xfrm>
            <a:off x="4313407" y="6070485"/>
            <a:ext cx="6094378" cy="369332"/>
          </a:xfrm>
          <a:prstGeom prst="rect">
            <a:avLst/>
          </a:prstGeom>
          <a:noFill/>
        </p:spPr>
        <p:txBody>
          <a:bodyPr wrap="square">
            <a:spAutoFit/>
          </a:bodyPr>
          <a:lstStyle/>
          <a:p>
            <a:pPr>
              <a:spcAft>
                <a:spcPts val="600"/>
              </a:spcAft>
            </a:pPr>
            <a:r>
              <a:rPr lang="en-IN" dirty="0"/>
              <a:t>Fig 9 Algorithms used</a:t>
            </a:r>
            <a:r>
              <a:rPr lang="en-US" dirty="0">
                <a:cs typeface="Calibri"/>
              </a:rPr>
              <a:t> </a:t>
            </a:r>
          </a:p>
        </p:txBody>
      </p:sp>
    </p:spTree>
    <p:extLst>
      <p:ext uri="{BB962C8B-B14F-4D97-AF65-F5344CB8AC3E}">
        <p14:creationId xmlns:p14="http://schemas.microsoft.com/office/powerpoint/2010/main" val="32064409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2E11DB6-4F2F-456F-B954-5697DDACEE68}"/>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2800" kern="1200" dirty="0">
                <a:solidFill>
                  <a:schemeClr val="tx1"/>
                </a:solidFill>
                <a:latin typeface="+mj-lt"/>
                <a:ea typeface="+mj-ea"/>
                <a:cs typeface="+mj-cs"/>
              </a:rPr>
              <a:t>The results observed over different evaluation metrics are shown in fig 10,</a:t>
            </a:r>
            <a:br>
              <a:rPr lang="en-US" sz="2800" kern="1200" dirty="0">
                <a:solidFill>
                  <a:schemeClr val="tx1"/>
                </a:solidFill>
                <a:latin typeface="+mj-lt"/>
                <a:ea typeface="+mj-ea"/>
                <a:cs typeface="+mj-cs"/>
              </a:rPr>
            </a:br>
            <a:endParaRPr lang="en-US" sz="2800" kern="1200" dirty="0">
              <a:solidFill>
                <a:schemeClr val="tx1"/>
              </a:solidFill>
              <a:latin typeface="+mj-lt"/>
              <a:ea typeface="+mj-ea"/>
              <a:cs typeface="+mj-cs"/>
            </a:endParaRPr>
          </a:p>
        </p:txBody>
      </p:sp>
      <p:sp>
        <p:nvSpPr>
          <p:cNvPr id="6" name="TextBox 5">
            <a:extLst>
              <a:ext uri="{FF2B5EF4-FFF2-40B4-BE49-F238E27FC236}">
                <a16:creationId xmlns:a16="http://schemas.microsoft.com/office/drawing/2014/main" id="{9B551346-C2AC-4AE6-AE30-F19B452B8DDC}"/>
              </a:ext>
            </a:extLst>
          </p:cNvPr>
          <p:cNvSpPr txBox="1"/>
          <p:nvPr/>
        </p:nvSpPr>
        <p:spPr>
          <a:xfrm>
            <a:off x="4091808" y="6025406"/>
            <a:ext cx="4008384" cy="47352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 Fig 12 Results observed </a:t>
            </a:r>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Table&#10;&#10;Description automatically generated">
            <a:extLst>
              <a:ext uri="{FF2B5EF4-FFF2-40B4-BE49-F238E27FC236}">
                <a16:creationId xmlns:a16="http://schemas.microsoft.com/office/drawing/2014/main" id="{53E20A78-E682-4DCC-A8F9-F59F67E23524}"/>
              </a:ext>
            </a:extLst>
          </p:cNvPr>
          <p:cNvPicPr>
            <a:picLocks noChangeAspect="1"/>
          </p:cNvPicPr>
          <p:nvPr/>
        </p:nvPicPr>
        <p:blipFill>
          <a:blip r:embed="rId2"/>
          <a:stretch>
            <a:fillRect/>
          </a:stretch>
        </p:blipFill>
        <p:spPr>
          <a:xfrm>
            <a:off x="2017507" y="1048689"/>
            <a:ext cx="8156985" cy="4617645"/>
          </a:xfrm>
          <a:prstGeom prst="rect">
            <a:avLst/>
          </a:prstGeom>
        </p:spPr>
      </p:pic>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004377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A03DC5F-4FFA-4DCC-B707-F4E3A3D3B06C}"/>
              </a:ext>
            </a:extLst>
          </p:cNvPr>
          <p:cNvSpPr>
            <a:spLocks noGrp="1"/>
          </p:cNvSpPr>
          <p:nvPr>
            <p:ph type="title"/>
          </p:nvPr>
        </p:nvSpPr>
        <p:spPr>
          <a:xfrm>
            <a:off x="958506" y="800392"/>
            <a:ext cx="10264697" cy="1212102"/>
          </a:xfrm>
        </p:spPr>
        <p:txBody>
          <a:bodyPr>
            <a:normAutofit/>
          </a:bodyPr>
          <a:lstStyle/>
          <a:p>
            <a:r>
              <a:rPr lang="en-IN" sz="2800" b="1" dirty="0">
                <a:solidFill>
                  <a:srgbClr val="FFFFFF"/>
                </a:solidFill>
                <a:latin typeface="WordVisi_MSFontService"/>
              </a:rPr>
              <a:t>Key Metrics for success in solving problem under consideration</a:t>
            </a:r>
            <a:br>
              <a:rPr lang="en-US" sz="2800" b="1" dirty="0">
                <a:solidFill>
                  <a:srgbClr val="FFFFFF"/>
                </a:solidFill>
              </a:rPr>
            </a:br>
            <a:endParaRPr lang="en-US" sz="2800" dirty="0">
              <a:solidFill>
                <a:srgbClr val="FFFFFF"/>
              </a:solidFill>
            </a:endParaRPr>
          </a:p>
        </p:txBody>
      </p:sp>
      <p:sp>
        <p:nvSpPr>
          <p:cNvPr id="3" name="Content Placeholder 2">
            <a:extLst>
              <a:ext uri="{FF2B5EF4-FFF2-40B4-BE49-F238E27FC236}">
                <a16:creationId xmlns:a16="http://schemas.microsoft.com/office/drawing/2014/main" id="{932A6118-49D1-4AF7-AECE-A7A6F91F76AA}"/>
              </a:ext>
            </a:extLst>
          </p:cNvPr>
          <p:cNvSpPr>
            <a:spLocks noGrp="1"/>
          </p:cNvSpPr>
          <p:nvPr>
            <p:ph idx="1"/>
          </p:nvPr>
        </p:nvSpPr>
        <p:spPr>
          <a:xfrm>
            <a:off x="1367624" y="2490436"/>
            <a:ext cx="9708995" cy="3567173"/>
          </a:xfrm>
        </p:spPr>
        <p:txBody>
          <a:bodyPr anchor="ctr">
            <a:normAutofit/>
          </a:bodyPr>
          <a:lstStyle/>
          <a:p>
            <a:r>
              <a:rPr lang="en-IN" sz="2400" dirty="0"/>
              <a:t>Accuracy is not an appropriate measure of model performance here and we used the metric AREA UNDER ROC CURVE to evaluate models performance because high </a:t>
            </a:r>
            <a:r>
              <a:rPr lang="en-IN" sz="2400" dirty="0" err="1"/>
              <a:t>rocscore</a:t>
            </a:r>
            <a:r>
              <a:rPr lang="en-IN" sz="2400" dirty="0"/>
              <a:t> will mean high recall which means the model does well by not classifying legit transactions as fraudulent.</a:t>
            </a:r>
            <a:endParaRPr lang="en-US" sz="2400" dirty="0">
              <a:cs typeface="Calibri"/>
            </a:endParaRPr>
          </a:p>
          <a:p>
            <a:endParaRPr lang="en-US" sz="2400" dirty="0"/>
          </a:p>
        </p:txBody>
      </p:sp>
    </p:spTree>
    <p:extLst>
      <p:ext uri="{BB962C8B-B14F-4D97-AF65-F5344CB8AC3E}">
        <p14:creationId xmlns:p14="http://schemas.microsoft.com/office/powerpoint/2010/main" val="11827018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F1BBCC-DC8D-4B7C-AC84-853EEB7AF628}"/>
              </a:ext>
            </a:extLst>
          </p:cNvPr>
          <p:cNvSpPr>
            <a:spLocks noGrp="1"/>
          </p:cNvSpPr>
          <p:nvPr>
            <p:ph type="title"/>
          </p:nvPr>
        </p:nvSpPr>
        <p:spPr>
          <a:xfrm>
            <a:off x="670705" y="474204"/>
            <a:ext cx="10905066" cy="1135737"/>
          </a:xfrm>
        </p:spPr>
        <p:txBody>
          <a:bodyPr>
            <a:normAutofit/>
          </a:bodyPr>
          <a:lstStyle/>
          <a:p>
            <a:r>
              <a:rPr lang="en-IN" sz="3600" b="1" dirty="0"/>
              <a:t>Interpretation of the Results</a:t>
            </a:r>
            <a:r>
              <a:rPr lang="en-US" sz="3600" b="1" dirty="0">
                <a:cs typeface="Calibri"/>
              </a:rPr>
              <a:t> </a:t>
            </a:r>
            <a:br>
              <a:rPr lang="en-US" sz="3600" b="1" dirty="0">
                <a:cs typeface="Calibri"/>
              </a:rPr>
            </a:br>
            <a:endParaRPr lang="en-US" sz="3600" dirty="0"/>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920FFDA-42D7-4002-A53F-51BDC8A005AB}"/>
              </a:ext>
            </a:extLst>
          </p:cNvPr>
          <p:cNvGraphicFramePr>
            <a:graphicFrameLocks noGrp="1"/>
          </p:cNvGraphicFramePr>
          <p:nvPr>
            <p:ph idx="1"/>
            <p:extLst>
              <p:ext uri="{D42A27DB-BD31-4B8C-83A1-F6EECF244321}">
                <p14:modId xmlns:p14="http://schemas.microsoft.com/office/powerpoint/2010/main" val="234662127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38686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histogram&#10;&#10;Description automatically generated">
            <a:extLst>
              <a:ext uri="{FF2B5EF4-FFF2-40B4-BE49-F238E27FC236}">
                <a16:creationId xmlns:a16="http://schemas.microsoft.com/office/drawing/2014/main" id="{6137DCB3-9DE8-4C83-8E34-F26AFDA785B5}"/>
              </a:ext>
            </a:extLst>
          </p:cNvPr>
          <p:cNvPicPr>
            <a:picLocks noChangeAspect="1"/>
          </p:cNvPicPr>
          <p:nvPr/>
        </p:nvPicPr>
        <p:blipFill>
          <a:blip r:embed="rId2"/>
          <a:stretch>
            <a:fillRect/>
          </a:stretch>
        </p:blipFill>
        <p:spPr>
          <a:xfrm>
            <a:off x="2687516" y="361548"/>
            <a:ext cx="6816968" cy="5823620"/>
          </a:xfrm>
          <a:prstGeom prst="rect">
            <a:avLst/>
          </a:prstGeom>
        </p:spPr>
      </p:pic>
      <p:sp>
        <p:nvSpPr>
          <p:cNvPr id="7" name="TextBox 6">
            <a:extLst>
              <a:ext uri="{FF2B5EF4-FFF2-40B4-BE49-F238E27FC236}">
                <a16:creationId xmlns:a16="http://schemas.microsoft.com/office/drawing/2014/main" id="{43E5D7A3-613D-4855-B418-60782360A3A9}"/>
              </a:ext>
            </a:extLst>
          </p:cNvPr>
          <p:cNvSpPr txBox="1"/>
          <p:nvPr/>
        </p:nvSpPr>
        <p:spPr>
          <a:xfrm>
            <a:off x="3410106" y="6185168"/>
            <a:ext cx="6094378" cy="369332"/>
          </a:xfrm>
          <a:prstGeom prst="rect">
            <a:avLst/>
          </a:prstGeom>
          <a:noFill/>
        </p:spPr>
        <p:txBody>
          <a:bodyPr wrap="square">
            <a:spAutoFit/>
          </a:bodyPr>
          <a:lstStyle/>
          <a:p>
            <a:r>
              <a:rPr lang="en-IN" sz="1800" dirty="0">
                <a:cs typeface="Segoe UI"/>
              </a:rPr>
              <a:t>  Fig 11 </a:t>
            </a:r>
            <a:r>
              <a:rPr lang="en-IN" sz="1800" dirty="0" err="1">
                <a:cs typeface="Segoe UI"/>
              </a:rPr>
              <a:t>auc</a:t>
            </a:r>
            <a:r>
              <a:rPr lang="en-IN" sz="1800" dirty="0">
                <a:cs typeface="Segoe UI"/>
              </a:rPr>
              <a:t> roc curve using </a:t>
            </a:r>
            <a:r>
              <a:rPr lang="en-IN" sz="1800" dirty="0" err="1">
                <a:cs typeface="Segoe UI"/>
              </a:rPr>
              <a:t>XGBClassifier</a:t>
            </a:r>
            <a:r>
              <a:rPr lang="en-IN" sz="1400" dirty="0">
                <a:cs typeface="Segoe UI"/>
              </a:rPr>
              <a:t> </a:t>
            </a:r>
            <a:r>
              <a:rPr lang="en-US" sz="1400" dirty="0">
                <a:cs typeface="Calibri"/>
              </a:rPr>
              <a:t> </a:t>
            </a:r>
          </a:p>
        </p:txBody>
      </p:sp>
    </p:spTree>
    <p:extLst>
      <p:ext uri="{BB962C8B-B14F-4D97-AF65-F5344CB8AC3E}">
        <p14:creationId xmlns:p14="http://schemas.microsoft.com/office/powerpoint/2010/main" val="39203055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30F59DF-7F5F-4BC4-963A-7EFCDD271C65}"/>
              </a:ext>
            </a:extLst>
          </p:cNvPr>
          <p:cNvSpPr>
            <a:spLocks noGrp="1"/>
          </p:cNvSpPr>
          <p:nvPr>
            <p:ph type="title"/>
          </p:nvPr>
        </p:nvSpPr>
        <p:spPr>
          <a:xfrm>
            <a:off x="958506" y="800392"/>
            <a:ext cx="10264697" cy="1212102"/>
          </a:xfrm>
        </p:spPr>
        <p:txBody>
          <a:bodyPr>
            <a:normAutofit/>
          </a:bodyPr>
          <a:lstStyle/>
          <a:p>
            <a:r>
              <a:rPr lang="en-IN" sz="4000" b="1">
                <a:solidFill>
                  <a:srgbClr val="FFFFFF"/>
                </a:solidFill>
                <a:latin typeface="WordVisi_MSFontService"/>
              </a:rPr>
              <a:t>Conclusion</a:t>
            </a:r>
            <a:br>
              <a:rPr lang="en-US" sz="4000" b="1">
                <a:solidFill>
                  <a:srgbClr val="FFFFFF"/>
                </a:solidFill>
                <a:cs typeface="Calibri"/>
              </a:rPr>
            </a:br>
            <a:endParaRPr lang="en-US" sz="4000">
              <a:solidFill>
                <a:srgbClr val="FFFFFF"/>
              </a:solidFill>
            </a:endParaRPr>
          </a:p>
        </p:txBody>
      </p:sp>
      <p:sp>
        <p:nvSpPr>
          <p:cNvPr id="3" name="Content Placeholder 2">
            <a:extLst>
              <a:ext uri="{FF2B5EF4-FFF2-40B4-BE49-F238E27FC236}">
                <a16:creationId xmlns:a16="http://schemas.microsoft.com/office/drawing/2014/main" id="{732C7380-5D1C-4921-8521-6E2E4209DF97}"/>
              </a:ext>
            </a:extLst>
          </p:cNvPr>
          <p:cNvSpPr>
            <a:spLocks noGrp="1"/>
          </p:cNvSpPr>
          <p:nvPr>
            <p:ph idx="1"/>
          </p:nvPr>
        </p:nvSpPr>
        <p:spPr>
          <a:xfrm>
            <a:off x="1367624" y="2490436"/>
            <a:ext cx="9708995" cy="4104917"/>
          </a:xfrm>
        </p:spPr>
        <p:txBody>
          <a:bodyPr anchor="ctr">
            <a:normAutofit/>
          </a:bodyPr>
          <a:lstStyle/>
          <a:p>
            <a:pPr marL="0" indent="0">
              <a:buNone/>
            </a:pPr>
            <a:r>
              <a:rPr lang="en-IN" sz="2200" b="1" dirty="0"/>
              <a:t>Key Findings and Conclusions of the Study</a:t>
            </a:r>
            <a:r>
              <a:rPr lang="en-US" sz="2200" b="1" dirty="0">
                <a:cs typeface="Calibri"/>
              </a:rPr>
              <a:t> </a:t>
            </a:r>
          </a:p>
          <a:p>
            <a:r>
              <a:rPr lang="en-IN" sz="2200" dirty="0">
                <a:cs typeface="Segoe UI"/>
              </a:rPr>
              <a:t>In this project we have tried to show how to deal with unbalanced datasets like the </a:t>
            </a:r>
            <a:r>
              <a:rPr lang="en-IN" sz="2200" dirty="0" err="1">
                <a:cs typeface="Segoe UI"/>
              </a:rPr>
              <a:t>MicroCreditDefaulter</a:t>
            </a:r>
            <a:r>
              <a:rPr lang="en-IN" sz="2200" dirty="0">
                <a:cs typeface="Segoe UI"/>
              </a:rPr>
              <a:t> where the instances of fraudulent cases is few compared to the instances of non fraudulent cases. We have argued why accuracy is not a appropriate measure of model performance here and used the metric AREA UNDER ROC CURVE to evaluate how method of </a:t>
            </a:r>
            <a:r>
              <a:rPr lang="en-IN" sz="2200" dirty="0" err="1">
                <a:cs typeface="Segoe UI"/>
              </a:rPr>
              <a:t>SmoteTomek</a:t>
            </a:r>
            <a:r>
              <a:rPr lang="en-IN" sz="2200" dirty="0">
                <a:cs typeface="Segoe UI"/>
              </a:rPr>
              <a:t> technique can lead to better model training.</a:t>
            </a:r>
            <a:endParaRPr lang="en-US" sz="2200" dirty="0">
              <a:cs typeface="Calibri"/>
            </a:endParaRPr>
          </a:p>
          <a:p>
            <a:r>
              <a:rPr lang="en-IN" sz="2200" dirty="0">
                <a:cs typeface="Segoe UI"/>
              </a:rPr>
              <a:t>The best score of 0.90 was achieved using the best parameters of </a:t>
            </a:r>
            <a:r>
              <a:rPr lang="en-IN" sz="2200" dirty="0" err="1">
                <a:cs typeface="Segoe UI"/>
              </a:rPr>
              <a:t>XGBClassifier</a:t>
            </a:r>
            <a:r>
              <a:rPr lang="en-IN" sz="2200" dirty="0">
                <a:cs typeface="Segoe UI"/>
              </a:rPr>
              <a:t> through </a:t>
            </a:r>
            <a:r>
              <a:rPr lang="en-IN" sz="2200" dirty="0" err="1">
                <a:cs typeface="Segoe UI"/>
              </a:rPr>
              <a:t>GridSearchCV</a:t>
            </a:r>
            <a:r>
              <a:rPr lang="en-IN" sz="2200" dirty="0">
                <a:cs typeface="Segoe UI"/>
              </a:rPr>
              <a:t> though both random forest and gradient boosting models performed well too.</a:t>
            </a:r>
            <a:r>
              <a:rPr lang="en-US" sz="2200" dirty="0">
                <a:cs typeface="Calibri"/>
              </a:rPr>
              <a:t> </a:t>
            </a:r>
          </a:p>
          <a:p>
            <a:endParaRPr lang="en-US" sz="2200" dirty="0"/>
          </a:p>
        </p:txBody>
      </p:sp>
    </p:spTree>
    <p:extLst>
      <p:ext uri="{BB962C8B-B14F-4D97-AF65-F5344CB8AC3E}">
        <p14:creationId xmlns:p14="http://schemas.microsoft.com/office/powerpoint/2010/main" val="9666505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11D98-D08D-47C6-9D42-1BA5D2AA4C5C}"/>
              </a:ext>
            </a:extLst>
          </p:cNvPr>
          <p:cNvSpPr>
            <a:spLocks noGrp="1"/>
          </p:cNvSpPr>
          <p:nvPr>
            <p:ph type="title"/>
          </p:nvPr>
        </p:nvSpPr>
        <p:spPr/>
        <p:txBody>
          <a:bodyPr>
            <a:normAutofit fontScale="90000"/>
          </a:bodyPr>
          <a:lstStyle/>
          <a:p>
            <a:r>
              <a:rPr lang="en-IN" sz="4400" b="1" dirty="0"/>
              <a:t>Learning Outcomes of the Study in respect of Data Science</a:t>
            </a:r>
            <a:r>
              <a:rPr lang="en-US" dirty="0">
                <a:cs typeface="Calibri"/>
              </a:rPr>
              <a:t> </a:t>
            </a:r>
            <a:br>
              <a:rPr lang="en-US" dirty="0"/>
            </a:br>
            <a:endParaRPr lang="en-US" dirty="0"/>
          </a:p>
        </p:txBody>
      </p:sp>
      <p:graphicFrame>
        <p:nvGraphicFramePr>
          <p:cNvPr id="5" name="Content Placeholder 2">
            <a:extLst>
              <a:ext uri="{FF2B5EF4-FFF2-40B4-BE49-F238E27FC236}">
                <a16:creationId xmlns:a16="http://schemas.microsoft.com/office/drawing/2014/main" id="{6197F1A3-A343-4F44-A224-FDF4CE160B7C}"/>
              </a:ext>
            </a:extLst>
          </p:cNvPr>
          <p:cNvGraphicFramePr>
            <a:graphicFrameLocks noGrp="1"/>
          </p:cNvGraphicFramePr>
          <p:nvPr>
            <p:ph idx="1"/>
            <p:extLst>
              <p:ext uri="{D42A27DB-BD31-4B8C-83A1-F6EECF244321}">
                <p14:modId xmlns:p14="http://schemas.microsoft.com/office/powerpoint/2010/main" val="582611628"/>
              </p:ext>
            </p:extLst>
          </p:nvPr>
        </p:nvGraphicFramePr>
        <p:xfrm>
          <a:off x="838200" y="1235413"/>
          <a:ext cx="10515600" cy="52574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95205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1" name="Title 1">
            <a:extLst>
              <a:ext uri="{FF2B5EF4-FFF2-40B4-BE49-F238E27FC236}">
                <a16:creationId xmlns:a16="http://schemas.microsoft.com/office/drawing/2014/main" id="{A9024339-0130-49FB-BD9E-1F94758E7714}"/>
              </a:ext>
            </a:extLst>
          </p:cNvPr>
          <p:cNvGraphicFramePr>
            <a:graphicFrameLocks noGrp="1"/>
          </p:cNvGraphicFramePr>
          <p:nvPr>
            <p:ph idx="1"/>
          </p:nvPr>
        </p:nvGraphicFramePr>
        <p:xfrm>
          <a:off x="643467" y="543147"/>
          <a:ext cx="10905066" cy="5771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2"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121072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9928B2D8-61FF-4901-A7A4-F46583E0E747}"/>
              </a:ext>
            </a:extLst>
          </p:cNvPr>
          <p:cNvGraphicFramePr>
            <a:graphicFrameLocks noGrp="1"/>
          </p:cNvGraphicFramePr>
          <p:nvPr>
            <p:ph idx="1"/>
          </p:nvPr>
        </p:nvGraphicFramePr>
        <p:xfrm>
          <a:off x="838200" y="982494"/>
          <a:ext cx="10515600" cy="51944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7468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2E059EF-D3AA-4023-9BFE-EEC5E7FA50B1}"/>
              </a:ext>
            </a:extLst>
          </p:cNvPr>
          <p:cNvSpPr>
            <a:spLocks noGrp="1"/>
          </p:cNvSpPr>
          <p:nvPr>
            <p:ph type="title"/>
          </p:nvPr>
        </p:nvSpPr>
        <p:spPr>
          <a:xfrm>
            <a:off x="958506" y="800392"/>
            <a:ext cx="10264697" cy="1212102"/>
          </a:xfrm>
        </p:spPr>
        <p:txBody>
          <a:bodyPr>
            <a:normAutofit/>
          </a:bodyPr>
          <a:lstStyle/>
          <a:p>
            <a:r>
              <a:rPr lang="en-IN" sz="4000" b="1">
                <a:solidFill>
                  <a:srgbClr val="FFFFFF"/>
                </a:solidFill>
              </a:rPr>
              <a:t>Introduction</a:t>
            </a:r>
            <a:r>
              <a:rPr lang="en-US" sz="4000">
                <a:solidFill>
                  <a:srgbClr val="FFFFFF"/>
                </a:solidFill>
                <a:cs typeface="Calibri"/>
              </a:rPr>
              <a:t> </a:t>
            </a:r>
            <a:endParaRPr lang="en-US" sz="4000">
              <a:solidFill>
                <a:srgbClr val="FFFFFF"/>
              </a:solidFill>
            </a:endParaRPr>
          </a:p>
        </p:txBody>
      </p:sp>
      <p:sp>
        <p:nvSpPr>
          <p:cNvPr id="3" name="Content Placeholder 2">
            <a:extLst>
              <a:ext uri="{FF2B5EF4-FFF2-40B4-BE49-F238E27FC236}">
                <a16:creationId xmlns:a16="http://schemas.microsoft.com/office/drawing/2014/main" id="{80005789-965E-4578-982B-A42BCFE127B9}"/>
              </a:ext>
            </a:extLst>
          </p:cNvPr>
          <p:cNvSpPr>
            <a:spLocks noGrp="1"/>
          </p:cNvSpPr>
          <p:nvPr>
            <p:ph idx="1"/>
          </p:nvPr>
        </p:nvSpPr>
        <p:spPr>
          <a:xfrm>
            <a:off x="1367624" y="2490436"/>
            <a:ext cx="9708995" cy="4124373"/>
          </a:xfrm>
        </p:spPr>
        <p:txBody>
          <a:bodyPr anchor="ctr">
            <a:normAutofit/>
          </a:bodyPr>
          <a:lstStyle/>
          <a:p>
            <a:pPr marL="0" indent="0">
              <a:buNone/>
            </a:pPr>
            <a:r>
              <a:rPr lang="en-IN" sz="2200" b="1" dirty="0"/>
              <a:t>Business Problem Framing</a:t>
            </a:r>
            <a:r>
              <a:rPr lang="en-US" sz="2200" dirty="0">
                <a:cs typeface="Calibri" panose="020F0502020204030204"/>
              </a:rPr>
              <a:t> </a:t>
            </a:r>
          </a:p>
          <a:p>
            <a:pPr>
              <a:buFont typeface="Wingdings" panose="05000000000000000000" pitchFamily="2" charset="2"/>
              <a:buChar char="Ø"/>
            </a:pPr>
            <a:r>
              <a:rPr lang="en-US" sz="2200" dirty="0">
                <a:cs typeface="Segoe UI"/>
              </a:rPr>
              <a:t>A Microfinance Institution (MFI) is an organization that offers </a:t>
            </a:r>
            <a:r>
              <a:rPr lang="en-US" sz="2200" dirty="0">
                <a:cs typeface="Calibri"/>
              </a:rPr>
              <a:t> </a:t>
            </a:r>
            <a:r>
              <a:rPr lang="en-US" sz="2200" dirty="0">
                <a:cs typeface="Segoe UI"/>
              </a:rPr>
              <a:t>financial services </a:t>
            </a:r>
            <a:r>
              <a:rPr lang="en-US" sz="2200" dirty="0">
                <a:cs typeface="Calibri"/>
              </a:rPr>
              <a:t> </a:t>
            </a:r>
            <a:r>
              <a:rPr lang="en-US" sz="2200" dirty="0">
                <a:cs typeface="Segoe UI"/>
              </a:rPr>
              <a:t>to low-income populations. MFS  becomes very </a:t>
            </a:r>
            <a:r>
              <a:rPr lang="en-US" sz="2200" dirty="0">
                <a:cs typeface="Calibri"/>
              </a:rPr>
              <a:t> </a:t>
            </a:r>
            <a:r>
              <a:rPr lang="en-US" sz="2200" dirty="0">
                <a:cs typeface="Segoe UI"/>
              </a:rPr>
              <a:t>useful when targeting especially the unbanked poor families living </a:t>
            </a:r>
            <a:r>
              <a:rPr lang="en-US" sz="2200" dirty="0">
                <a:cs typeface="Calibri"/>
              </a:rPr>
              <a:t> </a:t>
            </a:r>
            <a:r>
              <a:rPr lang="en-US" sz="2200" dirty="0">
                <a:cs typeface="Segoe UI"/>
              </a:rPr>
              <a:t>in remote areas with not much sources of income.</a:t>
            </a:r>
            <a:endParaRPr lang="en-US" sz="2200" dirty="0"/>
          </a:p>
          <a:p>
            <a:pPr>
              <a:buFont typeface="Wingdings" panose="05000000000000000000" pitchFamily="2" charset="2"/>
              <a:buChar char="Ø"/>
            </a:pPr>
            <a:endParaRPr lang="en-US" sz="2200" dirty="0">
              <a:cs typeface="Segoe UI"/>
            </a:endParaRPr>
          </a:p>
          <a:p>
            <a:pPr>
              <a:buFont typeface="Wingdings" panose="05000000000000000000" pitchFamily="2" charset="2"/>
              <a:buChar char="Ø"/>
            </a:pPr>
            <a:r>
              <a:rPr lang="en-IN" sz="2200" dirty="0">
                <a:cs typeface="Segoe UI"/>
              </a:rPr>
              <a:t>They understand the importance of communication and how it </a:t>
            </a:r>
            <a:r>
              <a:rPr lang="en-US" sz="2200" dirty="0">
                <a:cs typeface="Calibri"/>
              </a:rPr>
              <a:t> </a:t>
            </a:r>
            <a:r>
              <a:rPr lang="en-IN" sz="2200" dirty="0">
                <a:cs typeface="Segoe UI"/>
              </a:rPr>
              <a:t>effects a person’s life and lack of communication can cause lot of </a:t>
            </a:r>
            <a:r>
              <a:rPr lang="en-US" sz="2200" dirty="0">
                <a:cs typeface="Calibri"/>
              </a:rPr>
              <a:t> </a:t>
            </a:r>
            <a:r>
              <a:rPr lang="en-IN" sz="2200" dirty="0">
                <a:cs typeface="Segoe UI"/>
              </a:rPr>
              <a:t>uncertain problems, thus, focusing on providing their services and </a:t>
            </a:r>
            <a:r>
              <a:rPr lang="en-US" sz="2200" dirty="0">
                <a:cs typeface="Calibri"/>
              </a:rPr>
              <a:t> </a:t>
            </a:r>
            <a:r>
              <a:rPr lang="en-IN" sz="2200" dirty="0">
                <a:cs typeface="Segoe UI"/>
              </a:rPr>
              <a:t>products to low-income families and poor customers that can help </a:t>
            </a:r>
            <a:r>
              <a:rPr lang="en-US" sz="2200" dirty="0">
                <a:cs typeface="Calibri"/>
              </a:rPr>
              <a:t> </a:t>
            </a:r>
            <a:r>
              <a:rPr lang="en-IN" sz="2200" dirty="0">
                <a:cs typeface="Segoe UI"/>
              </a:rPr>
              <a:t>them in the need of hour. </a:t>
            </a:r>
          </a:p>
          <a:p>
            <a:endParaRPr lang="en-US" sz="2200" dirty="0"/>
          </a:p>
        </p:txBody>
      </p:sp>
    </p:spTree>
    <p:extLst>
      <p:ext uri="{BB962C8B-B14F-4D97-AF65-F5344CB8AC3E}">
        <p14:creationId xmlns:p14="http://schemas.microsoft.com/office/powerpoint/2010/main" val="16064709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AE87CC0-47A7-44D7-9908-004836A1FE18}"/>
              </a:ext>
            </a:extLst>
          </p:cNvPr>
          <p:cNvSpPr>
            <a:spLocks noGrp="1"/>
          </p:cNvSpPr>
          <p:nvPr>
            <p:ph type="title"/>
          </p:nvPr>
        </p:nvSpPr>
        <p:spPr>
          <a:xfrm>
            <a:off x="958506" y="800392"/>
            <a:ext cx="10264697" cy="1212102"/>
          </a:xfrm>
        </p:spPr>
        <p:txBody>
          <a:bodyPr>
            <a:normAutofit/>
          </a:bodyPr>
          <a:lstStyle/>
          <a:p>
            <a:r>
              <a:rPr lang="en-IN" sz="3700" b="1">
                <a:solidFill>
                  <a:srgbClr val="FFFFFF"/>
                </a:solidFill>
              </a:rPr>
              <a:t>Limitations of this work and Scope for Future Work</a:t>
            </a:r>
            <a:r>
              <a:rPr lang="en-US" sz="3700" b="1">
                <a:solidFill>
                  <a:srgbClr val="FFFFFF"/>
                </a:solidFill>
                <a:cs typeface="Calibri"/>
              </a:rPr>
              <a:t> </a:t>
            </a:r>
            <a:br>
              <a:rPr lang="en-US" sz="3700" b="1">
                <a:solidFill>
                  <a:srgbClr val="FFFFFF"/>
                </a:solidFill>
                <a:cs typeface="Calibri"/>
              </a:rPr>
            </a:br>
            <a:endParaRPr lang="en-US" sz="3700">
              <a:solidFill>
                <a:srgbClr val="FFFFFF"/>
              </a:solidFill>
            </a:endParaRPr>
          </a:p>
        </p:txBody>
      </p:sp>
      <p:sp>
        <p:nvSpPr>
          <p:cNvPr id="3" name="Content Placeholder 2">
            <a:extLst>
              <a:ext uri="{FF2B5EF4-FFF2-40B4-BE49-F238E27FC236}">
                <a16:creationId xmlns:a16="http://schemas.microsoft.com/office/drawing/2014/main" id="{0DE86EAB-CED9-4101-AD0A-8C5FD5A0BE5B}"/>
              </a:ext>
            </a:extLst>
          </p:cNvPr>
          <p:cNvSpPr>
            <a:spLocks noGrp="1"/>
          </p:cNvSpPr>
          <p:nvPr>
            <p:ph idx="1"/>
          </p:nvPr>
        </p:nvSpPr>
        <p:spPr>
          <a:xfrm>
            <a:off x="1469958" y="2264720"/>
            <a:ext cx="9708995" cy="4505732"/>
          </a:xfrm>
        </p:spPr>
        <p:txBody>
          <a:bodyPr anchor="ctr">
            <a:normAutofit fontScale="92500"/>
          </a:bodyPr>
          <a:lstStyle/>
          <a:p>
            <a:pPr marL="0" indent="0">
              <a:buNone/>
            </a:pPr>
            <a:r>
              <a:rPr lang="en-IN" dirty="0">
                <a:latin typeface="Arial" panose="020B0604020202020204" pitchFamily="34" charset="0"/>
                <a:cs typeface="Arial" panose="020B0604020202020204" pitchFamily="34" charset="0"/>
              </a:rPr>
              <a:t>	While we couldn’t reach out goal of 100% accuracy in fraud </a:t>
            </a:r>
            <a:r>
              <a:rPr lang="en-US"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detection, we did end up creating a system that can with enough </a:t>
            </a:r>
            <a:r>
              <a:rPr lang="en-US"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time and data get very close to that goal. As with any project there </a:t>
            </a:r>
            <a:r>
              <a:rPr lang="en-US"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room for improvement here. The very nature of this project </a:t>
            </a:r>
            <a:r>
              <a:rPr lang="en-US"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allows for multiple algorithms to be integrated together as modules </a:t>
            </a:r>
            <a:r>
              <a:rPr lang="en-US"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their results can be combined to increase the accuracy of the </a:t>
            </a:r>
            <a:r>
              <a:rPr lang="en-US"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final result. This model can further be improved with the addition </a:t>
            </a:r>
            <a:r>
              <a:rPr lang="en-US"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of more algorithms into it. However, the output of these algorithms </a:t>
            </a:r>
            <a:r>
              <a:rPr lang="en-US"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needs to be in the same format as the others. Once that condition </a:t>
            </a:r>
            <a:r>
              <a:rPr lang="en-US"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satisfied, the modules are easy to add as done in the code. This </a:t>
            </a:r>
            <a:r>
              <a:rPr lang="en-US"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provides a great degree of modularity and </a:t>
            </a:r>
            <a:r>
              <a:rPr lang="en-IN" dirty="0" err="1">
                <a:latin typeface="Arial" panose="020B0604020202020204" pitchFamily="34" charset="0"/>
                <a:cs typeface="Arial" panose="020B0604020202020204" pitchFamily="34" charset="0"/>
              </a:rPr>
              <a:t>vesatility</a:t>
            </a:r>
            <a:r>
              <a:rPr lang="en-IN" dirty="0">
                <a:latin typeface="Arial" panose="020B0604020202020204" pitchFamily="34" charset="0"/>
                <a:cs typeface="Arial" panose="020B0604020202020204" pitchFamily="34" charset="0"/>
              </a:rPr>
              <a:t> to the project.</a:t>
            </a:r>
            <a:r>
              <a:rPr lang="en-US" dirty="0">
                <a:latin typeface="Arial" panose="020B0604020202020204" pitchFamily="34" charset="0"/>
                <a:cs typeface="Arial" panose="020B0604020202020204" pitchFamily="34" charset="0"/>
              </a:rPr>
              <a:t> </a:t>
            </a:r>
          </a:p>
          <a:p>
            <a:endParaRPr lang="en-US" sz="2200" dirty="0"/>
          </a:p>
        </p:txBody>
      </p:sp>
    </p:spTree>
    <p:extLst>
      <p:ext uri="{BB962C8B-B14F-4D97-AF65-F5344CB8AC3E}">
        <p14:creationId xmlns:p14="http://schemas.microsoft.com/office/powerpoint/2010/main" val="11906988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6B7A1B-1E6F-4CA8-BA93-A434922254D0}"/>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Thank you</a:t>
            </a:r>
          </a:p>
        </p:txBody>
      </p:sp>
      <p:pic>
        <p:nvPicPr>
          <p:cNvPr id="6" name="Graphic 5" descr="Smiling Face with No Fill">
            <a:extLst>
              <a:ext uri="{FF2B5EF4-FFF2-40B4-BE49-F238E27FC236}">
                <a16:creationId xmlns:a16="http://schemas.microsoft.com/office/drawing/2014/main" id="{34200BB7-799E-4E8A-8C7A-FB55115436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224349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727F3D0D-C7ED-4224-8214-4ACA972CEF67}"/>
              </a:ext>
            </a:extLst>
          </p:cNvPr>
          <p:cNvSpPr>
            <a:spLocks noGrp="1"/>
          </p:cNvSpPr>
          <p:nvPr>
            <p:ph type="title"/>
          </p:nvPr>
        </p:nvSpPr>
        <p:spPr>
          <a:xfrm>
            <a:off x="1098468" y="885651"/>
            <a:ext cx="3229803" cy="4624603"/>
          </a:xfrm>
        </p:spPr>
        <p:txBody>
          <a:bodyPr>
            <a:normAutofit/>
          </a:bodyPr>
          <a:lstStyle/>
          <a:p>
            <a:r>
              <a:rPr lang="en-IN" b="1" dirty="0">
                <a:solidFill>
                  <a:srgbClr val="FFFFFF"/>
                </a:solidFill>
                <a:latin typeface="Calibri"/>
                <a:cs typeface="Calibri"/>
              </a:rPr>
              <a:t>Conceptual Background of the Domain Problem</a:t>
            </a:r>
            <a:endParaRPr lang="en-US" dirty="0">
              <a:solidFill>
                <a:srgbClr val="FFFFFF"/>
              </a:solidFill>
            </a:endParaRPr>
          </a:p>
        </p:txBody>
      </p:sp>
      <p:sp>
        <p:nvSpPr>
          <p:cNvPr id="3" name="Content Placeholder 2">
            <a:extLst>
              <a:ext uri="{FF2B5EF4-FFF2-40B4-BE49-F238E27FC236}">
                <a16:creationId xmlns:a16="http://schemas.microsoft.com/office/drawing/2014/main" id="{A0A74FCD-ADC7-4AD9-BD74-AC328D9D24BE}"/>
              </a:ext>
            </a:extLst>
          </p:cNvPr>
          <p:cNvSpPr>
            <a:spLocks noGrp="1"/>
          </p:cNvSpPr>
          <p:nvPr>
            <p:ph idx="1"/>
          </p:nvPr>
        </p:nvSpPr>
        <p:spPr>
          <a:xfrm>
            <a:off x="4978708" y="885651"/>
            <a:ext cx="6525220" cy="4616849"/>
          </a:xfrm>
        </p:spPr>
        <p:txBody>
          <a:bodyPr anchor="ctr">
            <a:normAutofit/>
          </a:bodyPr>
          <a:lstStyle/>
          <a:p>
            <a:pPr marL="0" indent="0" algn="just">
              <a:buNone/>
            </a:pPr>
            <a:r>
              <a:rPr lang="en-US" sz="2400" dirty="0">
                <a:ea typeface="+mn-lt"/>
                <a:cs typeface="+mn-lt"/>
              </a:rPr>
              <a:t>MFS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p>
        </p:txBody>
      </p:sp>
    </p:spTree>
    <p:extLst>
      <p:ext uri="{BB962C8B-B14F-4D97-AF65-F5344CB8AC3E}">
        <p14:creationId xmlns:p14="http://schemas.microsoft.com/office/powerpoint/2010/main" val="4110537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41A89BD-EBF0-47B8-8E2D-C328EAAA3A77}"/>
              </a:ext>
            </a:extLst>
          </p:cNvPr>
          <p:cNvSpPr>
            <a:spLocks noGrp="1"/>
          </p:cNvSpPr>
          <p:nvPr>
            <p:ph type="title"/>
          </p:nvPr>
        </p:nvSpPr>
        <p:spPr>
          <a:xfrm>
            <a:off x="958506" y="800392"/>
            <a:ext cx="10264697" cy="1212102"/>
          </a:xfrm>
        </p:spPr>
        <p:txBody>
          <a:bodyPr>
            <a:normAutofit/>
          </a:bodyPr>
          <a:lstStyle/>
          <a:p>
            <a:r>
              <a:rPr lang="en-IN" sz="4000" b="1">
                <a:solidFill>
                  <a:srgbClr val="FFFFFF"/>
                </a:solidFill>
                <a:ea typeface="+mj-lt"/>
                <a:cs typeface="+mj-lt"/>
              </a:rPr>
              <a:t>Review of Literature</a:t>
            </a:r>
            <a:endParaRPr lang="en-US" sz="4000">
              <a:solidFill>
                <a:srgbClr val="FFFFFF"/>
              </a:solidFill>
            </a:endParaRPr>
          </a:p>
        </p:txBody>
      </p:sp>
      <p:sp>
        <p:nvSpPr>
          <p:cNvPr id="3" name="Content Placeholder 2">
            <a:extLst>
              <a:ext uri="{FF2B5EF4-FFF2-40B4-BE49-F238E27FC236}">
                <a16:creationId xmlns:a16="http://schemas.microsoft.com/office/drawing/2014/main" id="{5958FB4E-55D5-49BA-919B-4CC7D723E2D1}"/>
              </a:ext>
            </a:extLst>
          </p:cNvPr>
          <p:cNvSpPr>
            <a:spLocks noGrp="1"/>
          </p:cNvSpPr>
          <p:nvPr>
            <p:ph idx="1"/>
          </p:nvPr>
        </p:nvSpPr>
        <p:spPr>
          <a:xfrm>
            <a:off x="1367624" y="2490436"/>
            <a:ext cx="9708995" cy="4211921"/>
          </a:xfrm>
        </p:spPr>
        <p:txBody>
          <a:bodyPr anchor="ctr">
            <a:normAutofit/>
          </a:bodyPr>
          <a:lstStyle/>
          <a:p>
            <a:r>
              <a:rPr lang="en-US" sz="2200" dirty="0">
                <a:cs typeface="Segoe UI"/>
              </a:rPr>
              <a:t>The Microfinance services (MFS) provided by MFI are Group Loans, </a:t>
            </a:r>
            <a:r>
              <a:rPr lang="en-US" sz="2200" dirty="0">
                <a:cs typeface="Calibri"/>
              </a:rPr>
              <a:t> </a:t>
            </a:r>
            <a:r>
              <a:rPr lang="en-US" sz="2200" dirty="0">
                <a:cs typeface="Segoe UI"/>
              </a:rPr>
              <a:t>Agricultural Loans, Individual Business Loans and so on. Many </a:t>
            </a:r>
            <a:r>
              <a:rPr lang="en-US" sz="2200" dirty="0">
                <a:cs typeface="Calibri"/>
              </a:rPr>
              <a:t> </a:t>
            </a:r>
            <a:r>
              <a:rPr lang="en-US" sz="2200" dirty="0">
                <a:cs typeface="Segoe UI"/>
              </a:rPr>
              <a:t>microfinance institutions (MFI), experts and donors are supporting </a:t>
            </a:r>
            <a:r>
              <a:rPr lang="en-US" sz="2200" dirty="0">
                <a:cs typeface="Calibri"/>
              </a:rPr>
              <a:t> </a:t>
            </a:r>
            <a:r>
              <a:rPr lang="en-US" sz="2200" dirty="0">
                <a:cs typeface="Segoe UI"/>
              </a:rPr>
              <a:t>the idea of using mobile financial services (MFS) which they feel are more convenient and efficient, and cost saving, than the </a:t>
            </a:r>
            <a:r>
              <a:rPr lang="en-US" sz="2200" dirty="0">
                <a:cs typeface="Calibri"/>
              </a:rPr>
              <a:t> </a:t>
            </a:r>
            <a:r>
              <a:rPr lang="en-US" sz="2200" dirty="0">
                <a:cs typeface="Segoe UI"/>
              </a:rPr>
              <a:t>traditional high-touch model used since long for the purpose of delivering microfinance services. Though, the MFI industry is primarily focusing on low-income families and are very useful in such areas, the implementation of MFS has been uneven with both significant challenges and successes.</a:t>
            </a:r>
            <a:r>
              <a:rPr lang="en-US" sz="2200" dirty="0">
                <a:cs typeface="Calibri"/>
              </a:rPr>
              <a:t> </a:t>
            </a:r>
          </a:p>
          <a:p>
            <a:r>
              <a:rPr lang="en-US" sz="2200" dirty="0">
                <a:cs typeface="Segoe UI"/>
              </a:rPr>
              <a:t>Today, microfinance is widely accepted as a poverty-reduction tool, </a:t>
            </a:r>
            <a:r>
              <a:rPr lang="en-US" sz="2200" dirty="0">
                <a:cs typeface="Calibri"/>
              </a:rPr>
              <a:t> </a:t>
            </a:r>
            <a:r>
              <a:rPr lang="en-US" sz="2200" dirty="0">
                <a:cs typeface="Segoe UI"/>
              </a:rPr>
              <a:t>representing $70 billion in outstanding loans and a global outreach </a:t>
            </a:r>
            <a:r>
              <a:rPr lang="en-US" sz="2200" dirty="0">
                <a:cs typeface="Calibri"/>
              </a:rPr>
              <a:t> </a:t>
            </a:r>
            <a:r>
              <a:rPr lang="en-US" sz="2200" dirty="0">
                <a:cs typeface="Segoe UI"/>
              </a:rPr>
              <a:t>of 200 million clients.</a:t>
            </a:r>
          </a:p>
          <a:p>
            <a:endParaRPr lang="en-US" sz="2200" dirty="0"/>
          </a:p>
        </p:txBody>
      </p:sp>
    </p:spTree>
    <p:extLst>
      <p:ext uri="{BB962C8B-B14F-4D97-AF65-F5344CB8AC3E}">
        <p14:creationId xmlns:p14="http://schemas.microsoft.com/office/powerpoint/2010/main" val="2644511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91C0D-00FC-4BD7-8324-B4086252B5E8}"/>
              </a:ext>
            </a:extLst>
          </p:cNvPr>
          <p:cNvSpPr>
            <a:spLocks noGrp="1"/>
          </p:cNvSpPr>
          <p:nvPr>
            <p:ph type="title"/>
          </p:nvPr>
        </p:nvSpPr>
        <p:spPr/>
        <p:txBody>
          <a:bodyPr/>
          <a:lstStyle/>
          <a:p>
            <a:r>
              <a:rPr lang="en-IN" sz="4400" b="1" dirty="0">
                <a:ea typeface="+mj-lt"/>
                <a:cs typeface="+mj-lt"/>
              </a:rPr>
              <a:t>Motivation for the Problem Undertaken</a:t>
            </a:r>
            <a:endParaRPr lang="en-US" dirty="0"/>
          </a:p>
        </p:txBody>
      </p:sp>
      <p:graphicFrame>
        <p:nvGraphicFramePr>
          <p:cNvPr id="7" name="Content Placeholder 2">
            <a:extLst>
              <a:ext uri="{FF2B5EF4-FFF2-40B4-BE49-F238E27FC236}">
                <a16:creationId xmlns:a16="http://schemas.microsoft.com/office/drawing/2014/main" id="{732B6AAF-BBB2-4693-BDB0-308E928ED9E8}"/>
              </a:ext>
            </a:extLst>
          </p:cNvPr>
          <p:cNvGraphicFramePr>
            <a:graphicFrameLocks noGrp="1"/>
          </p:cNvGraphicFramePr>
          <p:nvPr>
            <p:ph idx="1"/>
            <p:extLst>
              <p:ext uri="{D42A27DB-BD31-4B8C-83A1-F6EECF244321}">
                <p14:modId xmlns:p14="http://schemas.microsoft.com/office/powerpoint/2010/main" val="82136193"/>
              </p:ext>
            </p:extLst>
          </p:nvPr>
        </p:nvGraphicFramePr>
        <p:xfrm>
          <a:off x="838200" y="865762"/>
          <a:ext cx="10515600" cy="574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3695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394CA4-9FB1-4805-9A99-8DCC099F6EFA}"/>
              </a:ext>
            </a:extLst>
          </p:cNvPr>
          <p:cNvSpPr>
            <a:spLocks noGrp="1"/>
          </p:cNvSpPr>
          <p:nvPr>
            <p:ph type="title"/>
          </p:nvPr>
        </p:nvSpPr>
        <p:spPr>
          <a:xfrm>
            <a:off x="838200" y="672747"/>
            <a:ext cx="10515600" cy="715556"/>
          </a:xfrm>
        </p:spPr>
        <p:txBody>
          <a:bodyPr>
            <a:normAutofit/>
          </a:bodyPr>
          <a:lstStyle/>
          <a:p>
            <a:pPr algn="ctr"/>
            <a:r>
              <a:rPr lang="en-IN" sz="3200" b="1">
                <a:solidFill>
                  <a:schemeClr val="bg1"/>
                </a:solidFill>
                <a:ea typeface="+mj-lt"/>
                <a:cs typeface="+mj-lt"/>
              </a:rPr>
              <a:t>Analytical Problem Framing</a:t>
            </a:r>
            <a:endParaRPr lang="en-US" sz="3200">
              <a:solidFill>
                <a:schemeClr val="bg1"/>
              </a:solidFill>
            </a:endParaRPr>
          </a:p>
        </p:txBody>
      </p:sp>
      <p:sp>
        <p:nvSpPr>
          <p:cNvPr id="3" name="Content Placeholder 2">
            <a:extLst>
              <a:ext uri="{FF2B5EF4-FFF2-40B4-BE49-F238E27FC236}">
                <a16:creationId xmlns:a16="http://schemas.microsoft.com/office/drawing/2014/main" id="{46F37AFD-9A79-4018-9E70-C8CDA7BC3B0D}"/>
              </a:ext>
            </a:extLst>
          </p:cNvPr>
          <p:cNvSpPr>
            <a:spLocks noGrp="1"/>
          </p:cNvSpPr>
          <p:nvPr>
            <p:ph idx="1"/>
          </p:nvPr>
        </p:nvSpPr>
        <p:spPr>
          <a:xfrm>
            <a:off x="1428750" y="1597390"/>
            <a:ext cx="9334500" cy="870305"/>
          </a:xfrm>
        </p:spPr>
        <p:txBody>
          <a:bodyPr>
            <a:normAutofit/>
          </a:bodyPr>
          <a:lstStyle/>
          <a:p>
            <a:pPr marL="0" indent="0" algn="ctr">
              <a:buNone/>
            </a:pPr>
            <a:r>
              <a:rPr lang="en-IN" sz="1200" b="1">
                <a:ea typeface="+mn-lt"/>
                <a:cs typeface="+mn-lt"/>
              </a:rPr>
              <a:t>Mathematical/ Analytical Modelling of the Problem</a:t>
            </a:r>
          </a:p>
          <a:p>
            <a:pPr marL="0" indent="0" algn="ctr">
              <a:buNone/>
            </a:pPr>
            <a:endParaRPr lang="en-IN" sz="1200" b="1">
              <a:ea typeface="+mn-lt"/>
              <a:cs typeface="+mn-lt"/>
            </a:endParaRPr>
          </a:p>
          <a:p>
            <a:pPr marL="0" indent="0" algn="ctr">
              <a:buNone/>
            </a:pPr>
            <a:r>
              <a:rPr lang="en-IN" sz="1200">
                <a:ea typeface="+mn-lt"/>
                <a:cs typeface="+mn-lt"/>
              </a:rPr>
              <a:t>We first look into the statistics of data shown in fig 1.</a:t>
            </a:r>
          </a:p>
          <a:p>
            <a:pPr marL="0" indent="0" algn="ctr">
              <a:buNone/>
            </a:pPr>
            <a:endParaRPr lang="en-IN" sz="1200">
              <a:cs typeface="Calibri"/>
            </a:endParaRPr>
          </a:p>
        </p:txBody>
      </p:sp>
      <p:pic>
        <p:nvPicPr>
          <p:cNvPr id="4" name="Picture 3" descr="Graphical user interface, text, application, table&#10;&#10;Description automatically generated">
            <a:extLst>
              <a:ext uri="{FF2B5EF4-FFF2-40B4-BE49-F238E27FC236}">
                <a16:creationId xmlns:a16="http://schemas.microsoft.com/office/drawing/2014/main" id="{A5BF3FCE-0DBA-475C-B32F-5563B5467EF8}"/>
              </a:ext>
            </a:extLst>
          </p:cNvPr>
          <p:cNvPicPr>
            <a:picLocks noChangeAspect="1"/>
          </p:cNvPicPr>
          <p:nvPr/>
        </p:nvPicPr>
        <p:blipFill>
          <a:blip r:embed="rId2"/>
          <a:stretch>
            <a:fillRect/>
          </a:stretch>
        </p:blipFill>
        <p:spPr>
          <a:xfrm>
            <a:off x="1609346" y="2820128"/>
            <a:ext cx="8973307" cy="2804160"/>
          </a:xfrm>
          <a:prstGeom prst="rect">
            <a:avLst/>
          </a:prstGeom>
        </p:spPr>
      </p:pic>
    </p:spTree>
    <p:extLst>
      <p:ext uri="{BB962C8B-B14F-4D97-AF65-F5344CB8AC3E}">
        <p14:creationId xmlns:p14="http://schemas.microsoft.com/office/powerpoint/2010/main" val="421954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able&#10;&#10;Description automatically generated">
            <a:extLst>
              <a:ext uri="{FF2B5EF4-FFF2-40B4-BE49-F238E27FC236}">
                <a16:creationId xmlns:a16="http://schemas.microsoft.com/office/drawing/2014/main" id="{0AD4B1B9-1135-48C2-A2D5-8A0637A1243E}"/>
              </a:ext>
            </a:extLst>
          </p:cNvPr>
          <p:cNvPicPr>
            <a:picLocks noGrp="1" noChangeAspect="1"/>
          </p:cNvPicPr>
          <p:nvPr>
            <p:ph idx="1"/>
          </p:nvPr>
        </p:nvPicPr>
        <p:blipFill>
          <a:blip r:embed="rId2"/>
          <a:stretch>
            <a:fillRect/>
          </a:stretch>
        </p:blipFill>
        <p:spPr>
          <a:xfrm>
            <a:off x="1166533" y="354780"/>
            <a:ext cx="9858934" cy="2876670"/>
          </a:xfrm>
          <a:prstGeom prst="rect">
            <a:avLst/>
          </a:prstGeom>
        </p:spPr>
      </p:pic>
      <p:pic>
        <p:nvPicPr>
          <p:cNvPr id="5" name="Picture 4" descr="Table&#10;&#10;Description automatically generated">
            <a:extLst>
              <a:ext uri="{FF2B5EF4-FFF2-40B4-BE49-F238E27FC236}">
                <a16:creationId xmlns:a16="http://schemas.microsoft.com/office/drawing/2014/main" id="{90C559A7-2110-4F06-83CA-575E3374AF57}"/>
              </a:ext>
            </a:extLst>
          </p:cNvPr>
          <p:cNvPicPr>
            <a:picLocks noChangeAspect="1"/>
          </p:cNvPicPr>
          <p:nvPr/>
        </p:nvPicPr>
        <p:blipFill>
          <a:blip r:embed="rId3"/>
          <a:stretch>
            <a:fillRect/>
          </a:stretch>
        </p:blipFill>
        <p:spPr>
          <a:xfrm>
            <a:off x="1166533" y="3626550"/>
            <a:ext cx="9858934" cy="2955918"/>
          </a:xfrm>
          <a:prstGeom prst="rect">
            <a:avLst/>
          </a:prstGeom>
        </p:spPr>
      </p:pic>
    </p:spTree>
    <p:extLst>
      <p:ext uri="{BB962C8B-B14F-4D97-AF65-F5344CB8AC3E}">
        <p14:creationId xmlns:p14="http://schemas.microsoft.com/office/powerpoint/2010/main" val="2516944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3225</Words>
  <Application>Microsoft Office PowerPoint</Application>
  <PresentationFormat>Widescreen</PresentationFormat>
  <Paragraphs>186</Paragraphs>
  <Slides>41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Calibri</vt:lpstr>
      <vt:lpstr>Calibri Light</vt:lpstr>
      <vt:lpstr>Symbol</vt:lpstr>
      <vt:lpstr>Times New Roman</vt:lpstr>
      <vt:lpstr>Wingdings</vt:lpstr>
      <vt:lpstr>WordVisi_MSFontService</vt:lpstr>
      <vt:lpstr>Office Theme</vt:lpstr>
      <vt:lpstr>Project presentation on :-   MicroCredit Defaulter</vt:lpstr>
      <vt:lpstr>Table Of Contents :-</vt:lpstr>
      <vt:lpstr>Acknowledgment </vt:lpstr>
      <vt:lpstr>Introduction </vt:lpstr>
      <vt:lpstr>Conceptual Background of the Domain Problem</vt:lpstr>
      <vt:lpstr>Review of Literature</vt:lpstr>
      <vt:lpstr>Motivation for the Problem Undertaken</vt:lpstr>
      <vt:lpstr>Analytical Problem Framing</vt:lpstr>
      <vt:lpstr>PowerPoint Presentation</vt:lpstr>
      <vt:lpstr>PowerPoint Presentation</vt:lpstr>
      <vt:lpstr>We look for the skewness present in data shown in fig 2,</vt:lpstr>
      <vt:lpstr>We observe skewness in the data due  to outliers, so we remove the 7-8% outliers through zscore method by keeping standard deviation 5 and treat the rest outliers through winsorization technique. Now the skewness observed is  shown in fig 3, </vt:lpstr>
      <vt:lpstr>Data Sources and their formats:</vt:lpstr>
      <vt:lpstr>PowerPoint Presentation</vt:lpstr>
      <vt:lpstr>PowerPoint Presentation</vt:lpstr>
      <vt:lpstr>PowerPoint Presentation</vt:lpstr>
      <vt:lpstr>pcircle : telecom circle  pdate : date  </vt:lpstr>
      <vt:lpstr>Data Preprocessing Done</vt:lpstr>
      <vt:lpstr>We then explored categorical variables as shown in fig 6. </vt:lpstr>
      <vt:lpstr>We observed that there is only one unique value present in pcircle column which is ‘UPW’ so will be dropping this column. Then we observed that column msisdn was present in categorical column, so we encode it to numbers using label encoder as shown in fig 7, to check its correlation with other feature variables and target variable.  </vt:lpstr>
      <vt:lpstr>PowerPoint Presentation</vt:lpstr>
      <vt:lpstr>Data Inputs- Logic- Output Relationships</vt:lpstr>
      <vt:lpstr>PowerPoint Presentation</vt:lpstr>
      <vt:lpstr>Set of assumptions related to the problem under consideration </vt:lpstr>
      <vt:lpstr>Hardware and Software Requirements and Tools Used </vt:lpstr>
      <vt:lpstr>PowerPoint Presentation</vt:lpstr>
      <vt:lpstr>PowerPoint Presentation</vt:lpstr>
      <vt:lpstr>Model/s Development and Evaluation  </vt:lpstr>
      <vt:lpstr>PowerPoint Presentation</vt:lpstr>
      <vt:lpstr>Testing of Identified Approaches (Algorithms)  </vt:lpstr>
      <vt:lpstr>Run and Evaluate selected models  </vt:lpstr>
      <vt:lpstr>The results observed over different evaluation metrics are shown in fig 10, </vt:lpstr>
      <vt:lpstr>Key Metrics for success in solving problem under consideration </vt:lpstr>
      <vt:lpstr>Interpretation of the Results  </vt:lpstr>
      <vt:lpstr>PowerPoint Presentation</vt:lpstr>
      <vt:lpstr>Conclusion </vt:lpstr>
      <vt:lpstr>Learning Outcomes of the Study in respect of Data Science  </vt:lpstr>
      <vt:lpstr>PowerPoint Presentation</vt:lpstr>
      <vt:lpstr>PowerPoint Presentation</vt:lpstr>
      <vt:lpstr>Limitations of this work and Scope for Future Work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   MicroCredit Defaulter</dc:title>
  <dc:creator>Pittala, Dheerajkumar</dc:creator>
  <cp:lastModifiedBy>Pittala, Dheerajkumar</cp:lastModifiedBy>
  <cp:revision>10</cp:revision>
  <dcterms:created xsi:type="dcterms:W3CDTF">2021-11-25T14:30:13Z</dcterms:created>
  <dcterms:modified xsi:type="dcterms:W3CDTF">2021-11-25T15:38:04Z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4759c52-a6db-4813-b00f-5ea20e29646d_Enabled">
    <vt:lpwstr>true</vt:lpwstr>
  </property>
  <property fmtid="{D5CDD505-2E9C-101B-9397-08002B2CF9AE}" pid="3" name="MSIP_Label_34759c52-a6db-4813-b00f-5ea20e29646d_SetDate">
    <vt:lpwstr>2021-11-25T15:06:46Z</vt:lpwstr>
  </property>
  <property fmtid="{D5CDD505-2E9C-101B-9397-08002B2CF9AE}" pid="4" name="MSIP_Label_34759c52-a6db-4813-b00f-5ea20e29646d_Method">
    <vt:lpwstr>Privileged</vt:lpwstr>
  </property>
  <property fmtid="{D5CDD505-2E9C-101B-9397-08002B2CF9AE}" pid="5" name="MSIP_Label_34759c52-a6db-4813-b00f-5ea20e29646d_Name">
    <vt:lpwstr>Public</vt:lpwstr>
  </property>
  <property fmtid="{D5CDD505-2E9C-101B-9397-08002B2CF9AE}" pid="6" name="MSIP_Label_34759c52-a6db-4813-b00f-5ea20e29646d_SiteId">
    <vt:lpwstr>945c199a-83a2-4e80-9f8c-5a91be5752dd</vt:lpwstr>
  </property>
  <property fmtid="{D5CDD505-2E9C-101B-9397-08002B2CF9AE}" pid="7" name="MSIP_Label_34759c52-a6db-4813-b00f-5ea20e29646d_ActionId">
    <vt:lpwstr>f9166b5a-d0db-4163-93cc-52629367c46d</vt:lpwstr>
  </property>
  <property fmtid="{D5CDD505-2E9C-101B-9397-08002B2CF9AE}" pid="8" name="MSIP_Label_34759c52-a6db-4813-b00f-5ea20e29646d_ContentBits">
    <vt:lpwstr>0</vt:lpwstr>
  </property>
</Properties>
</file>