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8E1F08-E377-43ED-A158-72EB7E387AA9}">
  <a:tblStyle styleId="{D88E1F08-E377-43ED-A158-72EB7E387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90bdbe0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90bdbe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90bdbe0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90bdbe0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8fb065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8fb065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90bdbe0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90bdbe0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90bdbe0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90bdbe0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0bdbe0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0bdbe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0bdbe0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0bdbe0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90bdbe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90bdbe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90bdbe0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90bdbe0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90bdbe0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90bdbe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90bdbe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90bdbe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90bdbe0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90bdbe0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Bird-v-Drone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 rot="-5400000">
            <a:off x="-384465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65" y="-71850"/>
            <a:ext cx="17865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935" y="152400"/>
            <a:ext cx="168069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634" y="152400"/>
            <a:ext cx="168069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58" y="152400"/>
            <a:ext cx="168069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2015" y="77650"/>
            <a:ext cx="17865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89" y="0"/>
            <a:ext cx="152315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539" y="0"/>
            <a:ext cx="152315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389" y="0"/>
            <a:ext cx="152315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125" y="0"/>
            <a:ext cx="28065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 rot="-5400000">
            <a:off x="-384465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SVM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63" y="2088913"/>
            <a:ext cx="45243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500" y="2373363"/>
            <a:ext cx="223591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Localization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Localization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Naive SVM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goal of the project is to build an image classifier that can successfully distinguish between a drone and a bird with sufficient accuracy using only image processing and machine learning techniques, without involving deep learning concepts.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an SVM with RBF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features such as HOG, image filters, 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Noise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filtering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plan to use some common noise filtering algorithms to remove the salt &amp; pepper noise, etc. and then quantize the image to reduce the sample space of the histogram of oriented gradients (HOG) and improve the accuracy of the same.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plan to do the following to localise the object of interest: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Convolve with some edge detection filter.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Binarize the image to run image morphology operators.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closening morphology operator to remove small gaps and better segment the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small components with their parents to reduce the number of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object detection on all the subset of the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plan to normalize the component image size for better comparison and then use the following features to predict the probability of being a bird/drone: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HOG of the given subset of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Hough transform with more weight given to straight edges. (Use quantized edge slopes)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632100" y="108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{D88E1F08-E377-43ED-A158-72EB7E387AA9}</a:tableStyleId>
              </a:tblPr>
              <a:tblGrid>
                <a:gridCol w="2626600"/>
                <a:gridCol w="2626600"/>
                <a:gridCol w="2626600"/>
              </a:tblGrid>
              <a:tr h="39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Estd. Date of Completion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 different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✅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naive 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20/10/2018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✅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&amp; analyze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5/11/2018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 SVM to include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11/11/2018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 &amp; contrast SVM to current state of the art classifiers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15/11/2018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final presentation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18/11/2018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Submission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29/11/2018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