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06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6836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8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21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39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Nyan</a:t>
            </a:r>
            <a:r>
              <a:rPr lang="en-US" dirty="0" smtClean="0"/>
              <a:t> Gab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hate speech </a:t>
            </a:r>
            <a:r>
              <a:rPr lang="en-US" dirty="0" smtClean="0"/>
              <a:t>on gab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292" y="922106"/>
            <a:ext cx="9601200" cy="14859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292" y="1729056"/>
            <a:ext cx="9601200" cy="3581400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mr-IN" dirty="0" smtClean="0"/>
              <a:t>–</a:t>
            </a:r>
            <a:r>
              <a:rPr lang="en-US" dirty="0" smtClean="0"/>
              <a:t> Linear classifier to classify Gabs as hate, offensive or neither</a:t>
            </a:r>
          </a:p>
          <a:p>
            <a:r>
              <a:rPr lang="en-US" dirty="0" smtClean="0"/>
              <a:t>Data collected </a:t>
            </a:r>
            <a:r>
              <a:rPr lang="mr-IN" dirty="0" smtClean="0"/>
              <a:t>–</a:t>
            </a:r>
            <a:r>
              <a:rPr lang="en-US" dirty="0" smtClean="0"/>
              <a:t> 18,562 Gabs collected using snowball methodology, 10,000 users (with metadata such as username, gabs, followers, following,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N</a:t>
            </a:r>
            <a:r>
              <a:rPr lang="en-US" dirty="0" smtClean="0"/>
              <a:t>etwork analysis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2292" y="3519756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Since then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2292" y="418500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Analysis of trending topics and posts</a:t>
            </a:r>
          </a:p>
          <a:p>
            <a:r>
              <a:rPr lang="en-US" dirty="0" smtClean="0"/>
              <a:t>Case study of Pittsburgh synagogue shooter</a:t>
            </a:r>
          </a:p>
          <a:p>
            <a:r>
              <a:rPr lang="en-US" dirty="0" smtClean="0"/>
              <a:t>Draft of final </a:t>
            </a:r>
            <a:r>
              <a:rPr lang="en-US" dirty="0" smtClean="0"/>
              <a:t>poster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mr-IN" dirty="0" smtClean="0"/>
              <a:t>–</a:t>
            </a:r>
            <a:r>
              <a:rPr lang="en-US" dirty="0" smtClean="0"/>
              <a:t> Robert Bowers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35" y="1933711"/>
            <a:ext cx="4775200" cy="35814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79" y="1933711"/>
            <a:ext cx="4800172" cy="36001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29277" y="5533840"/>
            <a:ext cx="162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Bowers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0723" y="5533840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of Gab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5" y="1894297"/>
            <a:ext cx="5363110" cy="35754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45" y="1894297"/>
            <a:ext cx="5378521" cy="3585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9232" y="5469704"/>
            <a:ext cx="162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Bowers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1763" y="5483830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of Gab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" y="1667981"/>
            <a:ext cx="5670906" cy="37806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78" y="1667981"/>
            <a:ext cx="5670906" cy="3780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8390" y="5463282"/>
            <a:ext cx="162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Bowers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3589" y="5479978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of Gab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2" y="1946954"/>
            <a:ext cx="5969000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58" y="1946954"/>
            <a:ext cx="5968999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8390" y="5463282"/>
            <a:ext cx="162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Bowers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3589" y="5479978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of Gab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70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111</TotalTime>
  <Words>100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Nyan Gab</vt:lpstr>
      <vt:lpstr>Recap</vt:lpstr>
      <vt:lpstr>Case Study – Robert Bowers</vt:lpstr>
      <vt:lpstr>Hate words</vt:lpstr>
      <vt:lpstr>Offensive words</vt:lpstr>
      <vt:lpstr>Neutral words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Nyan Gab</dc:title>
  <dc:creator>Microsoft Office User</dc:creator>
  <cp:lastModifiedBy>Microsoft Office User</cp:lastModifiedBy>
  <cp:revision>39</cp:revision>
  <dcterms:created xsi:type="dcterms:W3CDTF">2018-10-10T17:39:25Z</dcterms:created>
  <dcterms:modified xsi:type="dcterms:W3CDTF">2018-11-10T11:37:08Z</dcterms:modified>
</cp:coreProperties>
</file>