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06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6836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8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21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39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Nyan</a:t>
            </a:r>
            <a:r>
              <a:rPr lang="en-US" dirty="0" smtClean="0"/>
              <a:t> Gab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hate speech </a:t>
            </a:r>
            <a:r>
              <a:rPr lang="en-US" dirty="0" smtClean="0"/>
              <a:t>on gab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1257301"/>
            <a:ext cx="8401049" cy="5600699"/>
          </a:xfrm>
        </p:spPr>
      </p:pic>
    </p:spTree>
    <p:extLst>
      <p:ext uri="{BB962C8B-B14F-4D97-AF65-F5344CB8AC3E}">
        <p14:creationId xmlns:p14="http://schemas.microsoft.com/office/powerpoint/2010/main" val="40043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trending posts and trending hashtags</a:t>
            </a:r>
          </a:p>
          <a:p>
            <a:r>
              <a:rPr lang="en-US" dirty="0" smtClean="0"/>
              <a:t>Network analysis over spread of hate / offensive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“Automated Hate Speech Detection and the Problem of Offensive Language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T Davidson, D </a:t>
            </a:r>
            <a:r>
              <a:rPr lang="en-US" dirty="0" err="1" smtClean="0"/>
              <a:t>Warmsley</a:t>
            </a:r>
            <a:r>
              <a:rPr lang="en-US" dirty="0" smtClean="0"/>
              <a:t>, M Macy, I Weber</a:t>
            </a:r>
          </a:p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Linear SVM</a:t>
            </a:r>
          </a:p>
          <a:p>
            <a:r>
              <a:rPr lang="en-US" dirty="0" smtClean="0"/>
              <a:t>3 Classes </a:t>
            </a:r>
            <a:r>
              <a:rPr lang="mr-IN" dirty="0" smtClean="0"/>
              <a:t>–</a:t>
            </a:r>
            <a:r>
              <a:rPr lang="en-US" dirty="0" smtClean="0"/>
              <a:t> Hate Speech, Offensive, Neither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Gab’s API, we crawl the social network using a snowball </a:t>
            </a:r>
            <a:r>
              <a:rPr lang="en-US" dirty="0" smtClean="0"/>
              <a:t>methodology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Obtain data for most popular users on Gab</a:t>
            </a:r>
          </a:p>
          <a:p>
            <a:pPr lvl="1"/>
            <a:r>
              <a:rPr lang="en-US" dirty="0" smtClean="0"/>
              <a:t>Simple BFS to collect data from all their followers and all their followers</a:t>
            </a:r>
          </a:p>
          <a:p>
            <a:r>
              <a:rPr lang="en-US" dirty="0" smtClean="0"/>
              <a:t>18,562 Gabs collected so far (Goal is to collect 100,000)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48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Warning: Due to the nature of the project, a lot of the following slides are NSFW (explicit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Surprisingly, only ~10% of Gabs collected were offensive / hateful in nature</a:t>
            </a:r>
          </a:p>
          <a:p>
            <a:r>
              <a:rPr lang="en-US" dirty="0" smtClean="0"/>
              <a:t>0.87% of posts are hate posts</a:t>
            </a:r>
          </a:p>
          <a:p>
            <a:r>
              <a:rPr lang="en-US" dirty="0" smtClean="0"/>
              <a:t>8.1% of posts are offensive</a:t>
            </a:r>
          </a:p>
          <a:p>
            <a:r>
              <a:rPr lang="en-US" dirty="0" smtClean="0"/>
              <a:t>91% are neither hateful nor offensive</a:t>
            </a:r>
          </a:p>
          <a:p>
            <a:r>
              <a:rPr lang="en-US" dirty="0" smtClean="0"/>
              <a:t>However, the hateful and offensive posts are very gruesome, unlike on other OSM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Gabs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85" y="1243772"/>
            <a:ext cx="9357046" cy="5614228"/>
          </a:xfrm>
        </p:spPr>
      </p:pic>
    </p:spTree>
    <p:extLst>
      <p:ext uri="{BB962C8B-B14F-4D97-AF65-F5344CB8AC3E}">
        <p14:creationId xmlns:p14="http://schemas.microsoft.com/office/powerpoint/2010/main" val="18485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Hateful Gabs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58" y="1352078"/>
            <a:ext cx="8653267" cy="5191960"/>
          </a:xfrm>
        </p:spPr>
      </p:pic>
    </p:spTree>
    <p:extLst>
      <p:ext uri="{BB962C8B-B14F-4D97-AF65-F5344CB8AC3E}">
        <p14:creationId xmlns:p14="http://schemas.microsoft.com/office/powerpoint/2010/main" val="1748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Hateful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28" y="1217487"/>
            <a:ext cx="8308582" cy="5539054"/>
          </a:xfrm>
        </p:spPr>
      </p:pic>
    </p:spTree>
    <p:extLst>
      <p:ext uri="{BB962C8B-B14F-4D97-AF65-F5344CB8AC3E}">
        <p14:creationId xmlns:p14="http://schemas.microsoft.com/office/powerpoint/2010/main" val="11234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Gabs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98" y="1323911"/>
            <a:ext cx="9223482" cy="5534089"/>
          </a:xfrm>
        </p:spPr>
      </p:pic>
    </p:spTree>
    <p:extLst>
      <p:ext uri="{BB962C8B-B14F-4D97-AF65-F5344CB8AC3E}">
        <p14:creationId xmlns:p14="http://schemas.microsoft.com/office/powerpoint/2010/main" val="993522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</TotalTime>
  <Words>197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Nyan Gab</vt:lpstr>
      <vt:lpstr>Method</vt:lpstr>
      <vt:lpstr>Data</vt:lpstr>
      <vt:lpstr>PowerPoint Presentation</vt:lpstr>
      <vt:lpstr>Results</vt:lpstr>
      <vt:lpstr>Neutral Gabs</vt:lpstr>
      <vt:lpstr>Hateful Gabs</vt:lpstr>
      <vt:lpstr>Hateful words</vt:lpstr>
      <vt:lpstr>Offensive Gabs</vt:lpstr>
      <vt:lpstr>Offensive Words</vt:lpstr>
      <vt:lpstr>What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Nyan Gab</dc:title>
  <dc:creator>Microsoft Office User</dc:creator>
  <cp:lastModifiedBy>Microsoft Office User</cp:lastModifiedBy>
  <cp:revision>10</cp:revision>
  <dcterms:created xsi:type="dcterms:W3CDTF">2018-10-10T17:39:25Z</dcterms:created>
  <dcterms:modified xsi:type="dcterms:W3CDTF">2018-10-10T18:07:25Z</dcterms:modified>
</cp:coreProperties>
</file>