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9/16/18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9/16/18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9/16/18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9/16/18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9/16/18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Nyan</a:t>
            </a:r>
            <a:r>
              <a:rPr lang="en-US" dirty="0" smtClean="0"/>
              <a:t> Gab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Analysis of hate speech and conspiracy theories on gab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31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201397" cy="3416300"/>
          </a:xfrm>
        </p:spPr>
        <p:txBody>
          <a:bodyPr/>
          <a:lstStyle/>
          <a:p>
            <a:r>
              <a:rPr lang="en-US" dirty="0" smtClean="0"/>
              <a:t>Network </a:t>
            </a:r>
            <a:r>
              <a:rPr lang="en-US" dirty="0"/>
              <a:t>Analysis of users that propagate hate </a:t>
            </a:r>
            <a:r>
              <a:rPr lang="en-US" dirty="0" smtClean="0"/>
              <a:t>speech/conspiracy theories.</a:t>
            </a:r>
          </a:p>
          <a:p>
            <a:r>
              <a:rPr lang="en-US" dirty="0" smtClean="0"/>
              <a:t>Exploratory </a:t>
            </a:r>
            <a:r>
              <a:rPr lang="en-US" dirty="0"/>
              <a:t>analysis of relation between user/gab popularity and degree of hate speech	</a:t>
            </a:r>
            <a:r>
              <a:rPr lang="en-US" dirty="0" smtClean="0"/>
              <a:t>and conspiracy theories.</a:t>
            </a:r>
          </a:p>
          <a:p>
            <a:r>
              <a:rPr lang="en-US" dirty="0" smtClean="0"/>
              <a:t>Identify </a:t>
            </a:r>
            <a:r>
              <a:rPr lang="en-US" dirty="0"/>
              <a:t>trends of trending </a:t>
            </a:r>
            <a:r>
              <a:rPr lang="en-US" dirty="0" smtClean="0"/>
              <a:t>posts.</a:t>
            </a:r>
          </a:p>
          <a:p>
            <a:r>
              <a:rPr lang="en-US" dirty="0" smtClean="0"/>
              <a:t>Identify demographics of users propagating hate speech/conspiracy theories.</a:t>
            </a:r>
          </a:p>
        </p:txBody>
      </p:sp>
    </p:spTree>
    <p:extLst>
      <p:ext uri="{BB962C8B-B14F-4D97-AF65-F5344CB8AC3E}">
        <p14:creationId xmlns:p14="http://schemas.microsoft.com/office/powerpoint/2010/main" val="771150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Unlike other new social networks (like Peach, </a:t>
            </a:r>
            <a:r>
              <a:rPr lang="en-US" dirty="0" err="1" smtClean="0"/>
              <a:t>Ello</a:t>
            </a:r>
            <a:r>
              <a:rPr lang="en-US" dirty="0" smtClean="0"/>
              <a:t>), Gab has survived.</a:t>
            </a:r>
          </a:p>
          <a:p>
            <a:r>
              <a:rPr lang="en-US" dirty="0" smtClean="0"/>
              <a:t>Quickly rising in popularity, more than 600,000 users now. This is all the more interesting since it has been banned from both the Play Store and App Store.</a:t>
            </a:r>
          </a:p>
          <a:p>
            <a:r>
              <a:rPr lang="en-US" dirty="0" smtClean="0"/>
              <a:t>Very few rules, leads to hate speech. Popular amongst white supremacists and the alt-right.</a:t>
            </a:r>
          </a:p>
          <a:p>
            <a:r>
              <a:rPr lang="en-US" dirty="0" smtClean="0"/>
              <a:t>Gained popularity during US Presidential Election in 2016 and most posts are politically motivated.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156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Method(s)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collection using Gab’s rate limit free </a:t>
            </a:r>
            <a:r>
              <a:rPr lang="en-US" dirty="0" smtClean="0"/>
              <a:t>API.</a:t>
            </a:r>
            <a:endParaRPr lang="en-US" dirty="0"/>
          </a:p>
          <a:p>
            <a:r>
              <a:rPr lang="en-US" dirty="0" smtClean="0"/>
              <a:t>Use </a:t>
            </a:r>
            <a:r>
              <a:rPr lang="en-US" dirty="0" err="1" smtClean="0"/>
              <a:t>Hatebase</a:t>
            </a:r>
            <a:r>
              <a:rPr lang="en-US" dirty="0"/>
              <a:t> </a:t>
            </a:r>
            <a:r>
              <a:rPr lang="en-US" dirty="0" smtClean="0"/>
              <a:t>to </a:t>
            </a:r>
            <a:r>
              <a:rPr lang="en-US" dirty="0"/>
              <a:t>detect hate </a:t>
            </a:r>
            <a:r>
              <a:rPr lang="en-US" dirty="0" smtClean="0"/>
              <a:t>speech, </a:t>
            </a:r>
            <a:r>
              <a:rPr lang="en-US" dirty="0"/>
              <a:t>identify </a:t>
            </a:r>
            <a:r>
              <a:rPr lang="en-US" dirty="0" smtClean="0"/>
              <a:t>users/gabs.</a:t>
            </a:r>
          </a:p>
          <a:p>
            <a:r>
              <a:rPr lang="en-US" dirty="0" smtClean="0"/>
              <a:t>A finite list of conspiracy theories used to identify users/gabs.</a:t>
            </a:r>
            <a:endParaRPr lang="en-US" dirty="0"/>
          </a:p>
          <a:p>
            <a:r>
              <a:rPr lang="en-US" dirty="0" smtClean="0"/>
              <a:t>Topic </a:t>
            </a:r>
            <a:r>
              <a:rPr lang="en-US" dirty="0"/>
              <a:t>based collection of </a:t>
            </a:r>
            <a:r>
              <a:rPr lang="en-US" dirty="0" smtClean="0"/>
              <a:t>gabs.</a:t>
            </a:r>
          </a:p>
          <a:p>
            <a:r>
              <a:rPr lang="en-US" dirty="0" smtClean="0"/>
              <a:t>Identification of demographics done using Face++.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4400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65</TotalTime>
  <Words>158</Words>
  <Application>Microsoft Macintosh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Century Gothic</vt:lpstr>
      <vt:lpstr>Wingdings 3</vt:lpstr>
      <vt:lpstr>Arial</vt:lpstr>
      <vt:lpstr>Ion Boardroom</vt:lpstr>
      <vt:lpstr>Nyan Gab</vt:lpstr>
      <vt:lpstr>Idea</vt:lpstr>
      <vt:lpstr>Motivation</vt:lpstr>
      <vt:lpstr>Method(s)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Nyan Gab</dc:title>
  <dc:creator>Microsoft Office User</dc:creator>
  <cp:lastModifiedBy>Microsoft Office User</cp:lastModifiedBy>
  <cp:revision>5</cp:revision>
  <dcterms:created xsi:type="dcterms:W3CDTF">2018-09-16T14:42:31Z</dcterms:created>
  <dcterms:modified xsi:type="dcterms:W3CDTF">2018-09-16T15:47:50Z</dcterms:modified>
</cp:coreProperties>
</file>