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5" r:id="rId8"/>
    <p:sldId id="261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6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90689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4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3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4E6425-0181-43F2-84FC-787E803FD2F8}" type="datetimeFigureOut">
              <a:rPr lang="en-US" smtClean="0"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56836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085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217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5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1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E86A4C-8E40-4F87-A4F0-01A0687C5742}" type="datetimeFigureOut">
              <a:rPr lang="en-US" smtClean="0"/>
              <a:t>10/11/18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33974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E72C73-2D91-4E12-BA25-F0AA0C03599B}" type="datetimeFigureOut">
              <a:rPr lang="en-US" smtClean="0"/>
              <a:t>10/11/18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63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09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Nyan</a:t>
            </a:r>
            <a:r>
              <a:rPr lang="en-US" dirty="0" smtClean="0"/>
              <a:t> Gab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Analysis of hate speech </a:t>
            </a:r>
            <a:r>
              <a:rPr lang="en-US" dirty="0" smtClean="0"/>
              <a:t>on gab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5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Offensive Gabs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898" y="1323911"/>
            <a:ext cx="9223482" cy="5534089"/>
          </a:xfrm>
        </p:spPr>
      </p:pic>
    </p:spTree>
    <p:extLst>
      <p:ext uri="{BB962C8B-B14F-4D97-AF65-F5344CB8AC3E}">
        <p14:creationId xmlns:p14="http://schemas.microsoft.com/office/powerpoint/2010/main" val="993522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Offensive Words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1" y="1257301"/>
            <a:ext cx="8401049" cy="5600699"/>
          </a:xfrm>
        </p:spPr>
      </p:pic>
    </p:spTree>
    <p:extLst>
      <p:ext uri="{BB962C8B-B14F-4D97-AF65-F5344CB8AC3E}">
        <p14:creationId xmlns:p14="http://schemas.microsoft.com/office/powerpoint/2010/main" val="40043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Analysing</a:t>
            </a:r>
            <a:r>
              <a:rPr lang="en-US" dirty="0" smtClean="0"/>
              <a:t> trending posts and trending hashtags</a:t>
            </a:r>
          </a:p>
          <a:p>
            <a:r>
              <a:rPr lang="en-US" dirty="0" smtClean="0"/>
              <a:t>Network analysis over spread of hate / offensive posts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0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“Automated Hate Speech Detection and the Problem of Offensive Language</a:t>
            </a:r>
            <a:r>
              <a:rPr lang="en-US" dirty="0" smtClean="0"/>
              <a:t>” </a:t>
            </a:r>
            <a:r>
              <a:rPr lang="mr-IN" dirty="0" smtClean="0"/>
              <a:t>–</a:t>
            </a:r>
            <a:r>
              <a:rPr lang="en-US" dirty="0" smtClean="0"/>
              <a:t> T Davidson, D </a:t>
            </a:r>
            <a:r>
              <a:rPr lang="en-US" dirty="0" err="1" smtClean="0"/>
              <a:t>Warmsley</a:t>
            </a:r>
            <a:r>
              <a:rPr lang="en-US" dirty="0" smtClean="0"/>
              <a:t>, M Macy, I Weber</a:t>
            </a:r>
          </a:p>
          <a:p>
            <a:r>
              <a:rPr lang="en-US" dirty="0" smtClean="0"/>
              <a:t>Model </a:t>
            </a:r>
            <a:r>
              <a:rPr lang="mr-IN" dirty="0" smtClean="0"/>
              <a:t>–</a:t>
            </a:r>
            <a:r>
              <a:rPr lang="en-US" dirty="0" smtClean="0"/>
              <a:t> Linear SVM</a:t>
            </a:r>
          </a:p>
          <a:p>
            <a:r>
              <a:rPr lang="en-US" dirty="0" smtClean="0"/>
              <a:t>3 Classes </a:t>
            </a:r>
            <a:r>
              <a:rPr lang="mr-IN" dirty="0" smtClean="0"/>
              <a:t>–</a:t>
            </a:r>
            <a:r>
              <a:rPr lang="en-US" dirty="0" smtClean="0"/>
              <a:t> Hate Speech, Offensive, Neither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Gab’s API, we crawl the social network using a snowball </a:t>
            </a:r>
            <a:r>
              <a:rPr lang="en-US" dirty="0" smtClean="0"/>
              <a:t>methodology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Obtain data for most popular users on Gab</a:t>
            </a:r>
          </a:p>
          <a:p>
            <a:pPr lvl="1"/>
            <a:r>
              <a:rPr lang="en-US" dirty="0" smtClean="0"/>
              <a:t>Simple BFS to collect data from all their followers and all their followers</a:t>
            </a:r>
          </a:p>
          <a:p>
            <a:r>
              <a:rPr lang="en-US" dirty="0" smtClean="0"/>
              <a:t>18,562 Gabs collected so far (Goal is to collect 100,000)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3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484" y="2603500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Warning: Due to the nature of the project, a lot of the following slides are NSFW (explicit language)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7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85308"/>
            <a:ext cx="9601200" cy="3581400"/>
          </a:xfrm>
        </p:spPr>
        <p:txBody>
          <a:bodyPr/>
          <a:lstStyle/>
          <a:p>
            <a:r>
              <a:rPr lang="en-US" dirty="0" smtClean="0"/>
              <a:t>Surprisingly, only ~10% of Gabs collected were offensive / hateful in </a:t>
            </a:r>
            <a:r>
              <a:rPr lang="en-US" dirty="0" smtClean="0"/>
              <a:t>nature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929" y="2171700"/>
            <a:ext cx="6072541" cy="455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hate bigrams and trigrams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426052"/>
              </p:ext>
            </p:extLst>
          </p:nvPr>
        </p:nvGraphicFramePr>
        <p:xfrm>
          <a:off x="1371600" y="2286000"/>
          <a:ext cx="9601200" cy="3708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nigger nigger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nigger nigger nigger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white 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every white person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white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white person </a:t>
                      </a:r>
                      <a:r>
                        <a:rPr lang="en-US" dirty="0" err="1" smtClean="0"/>
                        <a:t>i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every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person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disagree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only white countries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white 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white people white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person </a:t>
                      </a:r>
                      <a:r>
                        <a:rPr lang="en-US" dirty="0" err="1" smtClean="0"/>
                        <a:t>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racist people fucking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white supremacist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countries got to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white 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countries expected forget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 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could find </a:t>
                      </a:r>
                      <a:r>
                        <a:rPr lang="en-US" dirty="0" err="1" smtClean="0"/>
                        <a:t>urdu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53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Neutral Gabs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785" y="1243772"/>
            <a:ext cx="9357046" cy="5614228"/>
          </a:xfrm>
        </p:spPr>
      </p:pic>
    </p:spTree>
    <p:extLst>
      <p:ext uri="{BB962C8B-B14F-4D97-AF65-F5344CB8AC3E}">
        <p14:creationId xmlns:p14="http://schemas.microsoft.com/office/powerpoint/2010/main" val="184857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Hateful Gabs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458" y="1352078"/>
            <a:ext cx="8653267" cy="5191960"/>
          </a:xfrm>
        </p:spPr>
      </p:pic>
    </p:spTree>
    <p:extLst>
      <p:ext uri="{BB962C8B-B14F-4D97-AF65-F5344CB8AC3E}">
        <p14:creationId xmlns:p14="http://schemas.microsoft.com/office/powerpoint/2010/main" val="1748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Hateful words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28" y="1217487"/>
            <a:ext cx="8308582" cy="5539054"/>
          </a:xfrm>
        </p:spPr>
      </p:pic>
    </p:spTree>
    <p:extLst>
      <p:ext uri="{BB962C8B-B14F-4D97-AF65-F5344CB8AC3E}">
        <p14:creationId xmlns:p14="http://schemas.microsoft.com/office/powerpoint/2010/main" val="11234924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39</TotalTime>
  <Words>217</Words>
  <Application>Microsoft Macintosh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Nyan Gab</vt:lpstr>
      <vt:lpstr>Method</vt:lpstr>
      <vt:lpstr>Data</vt:lpstr>
      <vt:lpstr>PowerPoint Presentation</vt:lpstr>
      <vt:lpstr>Results</vt:lpstr>
      <vt:lpstr>Popular hate bigrams and trigrams</vt:lpstr>
      <vt:lpstr>Neutral Gabs</vt:lpstr>
      <vt:lpstr>Hateful Gabs</vt:lpstr>
      <vt:lpstr>Hateful words</vt:lpstr>
      <vt:lpstr>Offensive Gabs</vt:lpstr>
      <vt:lpstr>Offensive Words</vt:lpstr>
      <vt:lpstr>What next?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Nyan Gab</dc:title>
  <dc:creator>Microsoft Office User</dc:creator>
  <cp:lastModifiedBy>Microsoft Office User</cp:lastModifiedBy>
  <cp:revision>15</cp:revision>
  <dcterms:created xsi:type="dcterms:W3CDTF">2018-10-10T17:39:25Z</dcterms:created>
  <dcterms:modified xsi:type="dcterms:W3CDTF">2018-10-10T18:42:01Z</dcterms:modified>
</cp:coreProperties>
</file>