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3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9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8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C295-4E2F-4D58-AC92-702D3387C15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0374-0869-467C-8599-2671B5FD7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963538"/>
          </a:xfrm>
        </p:spPr>
        <p:txBody>
          <a:bodyPr/>
          <a:lstStyle/>
          <a:p>
            <a:r>
              <a:rPr lang="en-IN" dirty="0" smtClean="0"/>
              <a:t>Floor Cleaning Kit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5616624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18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Floor Cleaning 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Cleaning Kit</dc:title>
  <dc:creator>DR</dc:creator>
  <cp:lastModifiedBy>DR</cp:lastModifiedBy>
  <cp:revision>1</cp:revision>
  <dcterms:created xsi:type="dcterms:W3CDTF">2018-03-31T07:22:06Z</dcterms:created>
  <dcterms:modified xsi:type="dcterms:W3CDTF">2018-03-31T07:28:55Z</dcterms:modified>
</cp:coreProperties>
</file>