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70" r:id="rId3"/>
    <p:sldId id="271" r:id="rId4"/>
    <p:sldId id="273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3" autoAdjust="0"/>
    <p:restoredTop sz="96303"/>
  </p:normalViewPr>
  <p:slideViewPr>
    <p:cSldViewPr>
      <p:cViewPr varScale="1">
        <p:scale>
          <a:sx n="68" d="100"/>
          <a:sy n="68" d="100"/>
        </p:scale>
        <p:origin x="81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E23AA-4AAB-4164-B11C-3886164861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AEF13F-B382-4B30-8284-4A56106EDAC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Gill Sans MT" panose="020B0502020104020203" pitchFamily="34" charset="77"/>
            </a:rPr>
            <a:t>Trained Model to Detect Realtime Fires</a:t>
          </a:r>
        </a:p>
      </dgm:t>
    </dgm:pt>
    <dgm:pt modelId="{EB1FC11C-556B-4C9D-8285-FC92F56F70B5}" type="parTrans" cxnId="{A5918FF9-E4E1-443E-AF3C-6C52B8587647}">
      <dgm:prSet/>
      <dgm:spPr/>
      <dgm:t>
        <a:bodyPr/>
        <a:lstStyle/>
        <a:p>
          <a:endParaRPr lang="en-US" sz="2400">
            <a:latin typeface="Gill Sans MT" panose="020B0502020104020203" pitchFamily="34" charset="77"/>
          </a:endParaRPr>
        </a:p>
      </dgm:t>
    </dgm:pt>
    <dgm:pt modelId="{B057341A-8765-4349-8143-6FA5BCFB524C}" type="sibTrans" cxnId="{A5918FF9-E4E1-443E-AF3C-6C52B8587647}">
      <dgm:prSet/>
      <dgm:spPr/>
      <dgm:t>
        <a:bodyPr/>
        <a:lstStyle/>
        <a:p>
          <a:endParaRPr lang="en-US" sz="2400">
            <a:latin typeface="Gill Sans MT" panose="020B0502020104020203" pitchFamily="34" charset="77"/>
          </a:endParaRPr>
        </a:p>
      </dgm:t>
    </dgm:pt>
    <dgm:pt modelId="{00D53185-4CE5-49DD-897E-EDD4785310A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Gill Sans MT" panose="020B0502020104020203" pitchFamily="34" charset="77"/>
            </a:rPr>
            <a:t>Model Deployment on Mobile or Raspberry </a:t>
          </a:r>
        </a:p>
      </dgm:t>
    </dgm:pt>
    <dgm:pt modelId="{1555AD32-0E84-48B5-BF8B-E32D93985195}" type="parTrans" cxnId="{75EC2C02-455E-4D41-879C-5A9ADC61EC83}">
      <dgm:prSet/>
      <dgm:spPr/>
      <dgm:t>
        <a:bodyPr/>
        <a:lstStyle/>
        <a:p>
          <a:endParaRPr lang="en-US" sz="2400">
            <a:latin typeface="Gill Sans MT" panose="020B0502020104020203" pitchFamily="34" charset="77"/>
          </a:endParaRPr>
        </a:p>
      </dgm:t>
    </dgm:pt>
    <dgm:pt modelId="{8786D5DC-CD58-4890-9F6B-565EF5751199}" type="sibTrans" cxnId="{75EC2C02-455E-4D41-879C-5A9ADC61EC83}">
      <dgm:prSet/>
      <dgm:spPr/>
      <dgm:t>
        <a:bodyPr/>
        <a:lstStyle/>
        <a:p>
          <a:endParaRPr lang="en-US" sz="2400">
            <a:latin typeface="Gill Sans MT" panose="020B0502020104020203" pitchFamily="34" charset="77"/>
          </a:endParaRPr>
        </a:p>
      </dgm:t>
    </dgm:pt>
    <dgm:pt modelId="{7E95443A-1139-1042-9C5E-65C3DA92F47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>
              <a:latin typeface="Gill Sans MT" panose="020B0502020104020203" pitchFamily="34" charset="77"/>
            </a:rPr>
            <a:t>Fire Simulation &amp; Identification</a:t>
          </a:r>
        </a:p>
      </dgm:t>
    </dgm:pt>
    <dgm:pt modelId="{68996E71-6EDF-364C-852F-6E6AD08F006B}" type="parTrans" cxnId="{DA421C6F-4128-8E46-8727-6E4F043F1D49}">
      <dgm:prSet/>
      <dgm:spPr/>
      <dgm:t>
        <a:bodyPr/>
        <a:lstStyle/>
        <a:p>
          <a:endParaRPr lang="en-GB" sz="2400">
            <a:latin typeface="Gill Sans MT" panose="020B0502020104020203" pitchFamily="34" charset="77"/>
          </a:endParaRPr>
        </a:p>
      </dgm:t>
    </dgm:pt>
    <dgm:pt modelId="{2AC56245-2F2E-3347-B788-8DE3ACAD02C2}" type="sibTrans" cxnId="{DA421C6F-4128-8E46-8727-6E4F043F1D49}">
      <dgm:prSet/>
      <dgm:spPr/>
      <dgm:t>
        <a:bodyPr/>
        <a:lstStyle/>
        <a:p>
          <a:endParaRPr lang="en-GB" sz="2400">
            <a:latin typeface="Gill Sans MT" panose="020B0502020104020203" pitchFamily="34" charset="77"/>
          </a:endParaRPr>
        </a:p>
      </dgm:t>
    </dgm:pt>
    <dgm:pt modelId="{3920B8ED-4288-3643-81F4-AA94F07F977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>
              <a:latin typeface="Gill Sans MT" panose="020B0502020104020203" pitchFamily="34" charset="77"/>
            </a:rPr>
            <a:t>Store incidents on a database.</a:t>
          </a:r>
        </a:p>
      </dgm:t>
    </dgm:pt>
    <dgm:pt modelId="{D173107E-4521-C042-8580-C49510C1191E}" type="parTrans" cxnId="{64D30242-EDDF-4149-87DA-CB9F0F74311E}">
      <dgm:prSet/>
      <dgm:spPr/>
      <dgm:t>
        <a:bodyPr/>
        <a:lstStyle/>
        <a:p>
          <a:endParaRPr lang="en-GB" sz="2400">
            <a:latin typeface="Gill Sans MT" panose="020B0502020104020203" pitchFamily="34" charset="77"/>
          </a:endParaRPr>
        </a:p>
      </dgm:t>
    </dgm:pt>
    <dgm:pt modelId="{884D1D37-C847-1241-B282-710D9749DB7B}" type="sibTrans" cxnId="{64D30242-EDDF-4149-87DA-CB9F0F74311E}">
      <dgm:prSet/>
      <dgm:spPr/>
      <dgm:t>
        <a:bodyPr/>
        <a:lstStyle/>
        <a:p>
          <a:endParaRPr lang="en-GB" sz="2400">
            <a:latin typeface="Gill Sans MT" panose="020B0502020104020203" pitchFamily="34" charset="77"/>
          </a:endParaRPr>
        </a:p>
      </dgm:t>
    </dgm:pt>
    <dgm:pt modelId="{0E2AF9FB-8E76-6F4F-AA4A-ED72E3F60F0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>
              <a:latin typeface="Gill Sans MT" panose="020B0502020104020203" pitchFamily="34" charset="77"/>
            </a:rPr>
            <a:t>Email groups to solve problems</a:t>
          </a:r>
        </a:p>
      </dgm:t>
    </dgm:pt>
    <dgm:pt modelId="{C1E4DAFE-EA6C-2849-A62E-E6727D3E15BA}" type="parTrans" cxnId="{B81B663A-04D2-6A4F-982C-63CB4FCCF10C}">
      <dgm:prSet/>
      <dgm:spPr/>
      <dgm:t>
        <a:bodyPr/>
        <a:lstStyle/>
        <a:p>
          <a:endParaRPr lang="en-GB" sz="2400">
            <a:latin typeface="Gill Sans MT" panose="020B0502020104020203" pitchFamily="34" charset="77"/>
          </a:endParaRPr>
        </a:p>
      </dgm:t>
    </dgm:pt>
    <dgm:pt modelId="{0C4F154B-39B9-1A44-BCF7-7D58E3178C6D}" type="sibTrans" cxnId="{B81B663A-04D2-6A4F-982C-63CB4FCCF10C}">
      <dgm:prSet/>
      <dgm:spPr/>
      <dgm:t>
        <a:bodyPr/>
        <a:lstStyle/>
        <a:p>
          <a:endParaRPr lang="en-GB" sz="2400">
            <a:latin typeface="Gill Sans MT" panose="020B0502020104020203" pitchFamily="34" charset="77"/>
          </a:endParaRPr>
        </a:p>
      </dgm:t>
    </dgm:pt>
    <dgm:pt modelId="{B93A354C-EE13-4BDA-BBCE-80CDDCE252DA}" type="pres">
      <dgm:prSet presAssocID="{58CE23AA-4AAB-4164-B11C-3886164861B9}" presName="root" presStyleCnt="0">
        <dgm:presLayoutVars>
          <dgm:dir/>
          <dgm:resizeHandles val="exact"/>
        </dgm:presLayoutVars>
      </dgm:prSet>
      <dgm:spPr/>
    </dgm:pt>
    <dgm:pt modelId="{F84674BC-1CF0-4EF8-B831-68AEF0CB4ED5}" type="pres">
      <dgm:prSet presAssocID="{EFAEF13F-B382-4B30-8284-4A56106EDAC3}" presName="compNode" presStyleCnt="0"/>
      <dgm:spPr/>
    </dgm:pt>
    <dgm:pt modelId="{687B1B8C-8D43-487D-A290-A99D037E3895}" type="pres">
      <dgm:prSet presAssocID="{EFAEF13F-B382-4B30-8284-4A56106EDAC3}" presName="iconBgRect" presStyleLbl="bgShp" presStyleIdx="0" presStyleCnt="5"/>
      <dgm:spPr/>
    </dgm:pt>
    <dgm:pt modelId="{AF4C5AE6-B6EE-453F-85C9-40F04CF5B07C}" type="pres">
      <dgm:prSet presAssocID="{EFAEF13F-B382-4B30-8284-4A56106EDAC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0A84CB7F-5E0F-49D6-9E14-BB110F0FB61C}" type="pres">
      <dgm:prSet presAssocID="{EFAEF13F-B382-4B30-8284-4A56106EDAC3}" presName="spaceRect" presStyleCnt="0"/>
      <dgm:spPr/>
    </dgm:pt>
    <dgm:pt modelId="{0974AD3C-FA25-41A0-9E72-118966D29A67}" type="pres">
      <dgm:prSet presAssocID="{EFAEF13F-B382-4B30-8284-4A56106EDAC3}" presName="textRect" presStyleLbl="revTx" presStyleIdx="0" presStyleCnt="5">
        <dgm:presLayoutVars>
          <dgm:chMax val="1"/>
          <dgm:chPref val="1"/>
        </dgm:presLayoutVars>
      </dgm:prSet>
      <dgm:spPr/>
    </dgm:pt>
    <dgm:pt modelId="{A5780C81-B600-4053-B272-C0B6A271A72F}" type="pres">
      <dgm:prSet presAssocID="{B057341A-8765-4349-8143-6FA5BCFB524C}" presName="sibTrans" presStyleCnt="0"/>
      <dgm:spPr/>
    </dgm:pt>
    <dgm:pt modelId="{F111155D-AC68-4CCA-B159-9DAE0F1246BC}" type="pres">
      <dgm:prSet presAssocID="{00D53185-4CE5-49DD-897E-EDD4785310A7}" presName="compNode" presStyleCnt="0"/>
      <dgm:spPr/>
    </dgm:pt>
    <dgm:pt modelId="{540B611F-1D80-4AC8-93BC-0ACD5B8E14A7}" type="pres">
      <dgm:prSet presAssocID="{00D53185-4CE5-49DD-897E-EDD4785310A7}" presName="iconBgRect" presStyleLbl="bgShp" presStyleIdx="1" presStyleCnt="5"/>
      <dgm:spPr/>
    </dgm:pt>
    <dgm:pt modelId="{9CAE78FC-63CE-47B3-8671-1B5B9CA1BE88}" type="pres">
      <dgm:prSet presAssocID="{00D53185-4CE5-49DD-897E-EDD4785310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86C7AB5-438C-4ECB-A246-EF1FD34E1350}" type="pres">
      <dgm:prSet presAssocID="{00D53185-4CE5-49DD-897E-EDD4785310A7}" presName="spaceRect" presStyleCnt="0"/>
      <dgm:spPr/>
    </dgm:pt>
    <dgm:pt modelId="{1E9D666F-1576-4772-A856-713216B1268B}" type="pres">
      <dgm:prSet presAssocID="{00D53185-4CE5-49DD-897E-EDD4785310A7}" presName="textRect" presStyleLbl="revTx" presStyleIdx="1" presStyleCnt="5">
        <dgm:presLayoutVars>
          <dgm:chMax val="1"/>
          <dgm:chPref val="1"/>
        </dgm:presLayoutVars>
      </dgm:prSet>
      <dgm:spPr/>
    </dgm:pt>
    <dgm:pt modelId="{4B0BC4BB-D2CE-4A81-AED4-F28DCFC9345C}" type="pres">
      <dgm:prSet presAssocID="{8786D5DC-CD58-4890-9F6B-565EF5751199}" presName="sibTrans" presStyleCnt="0"/>
      <dgm:spPr/>
    </dgm:pt>
    <dgm:pt modelId="{A843997D-BA01-4069-849A-8BA70A1C38BF}" type="pres">
      <dgm:prSet presAssocID="{7E95443A-1139-1042-9C5E-65C3DA92F471}" presName="compNode" presStyleCnt="0"/>
      <dgm:spPr/>
    </dgm:pt>
    <dgm:pt modelId="{96323C74-6CFE-4992-8661-B3FD91034EAF}" type="pres">
      <dgm:prSet presAssocID="{7E95443A-1139-1042-9C5E-65C3DA92F471}" presName="iconBgRect" presStyleLbl="bgShp" presStyleIdx="2" presStyleCnt="5"/>
      <dgm:spPr/>
    </dgm:pt>
    <dgm:pt modelId="{95AB66A4-1CA2-472E-8404-58FEA7056075}" type="pres">
      <dgm:prSet presAssocID="{7E95443A-1139-1042-9C5E-65C3DA92F4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FF50F055-9814-4B84-89DD-94950663AA63}" type="pres">
      <dgm:prSet presAssocID="{7E95443A-1139-1042-9C5E-65C3DA92F471}" presName="spaceRect" presStyleCnt="0"/>
      <dgm:spPr/>
    </dgm:pt>
    <dgm:pt modelId="{84E57CB5-1FE7-4DCE-BB37-EB94EF9BCE49}" type="pres">
      <dgm:prSet presAssocID="{7E95443A-1139-1042-9C5E-65C3DA92F471}" presName="textRect" presStyleLbl="revTx" presStyleIdx="2" presStyleCnt="5">
        <dgm:presLayoutVars>
          <dgm:chMax val="1"/>
          <dgm:chPref val="1"/>
        </dgm:presLayoutVars>
      </dgm:prSet>
      <dgm:spPr/>
    </dgm:pt>
    <dgm:pt modelId="{3BC4A6F3-C985-4EC7-BAFC-ED44399D7E12}" type="pres">
      <dgm:prSet presAssocID="{2AC56245-2F2E-3347-B788-8DE3ACAD02C2}" presName="sibTrans" presStyleCnt="0"/>
      <dgm:spPr/>
    </dgm:pt>
    <dgm:pt modelId="{08F68791-0B94-459B-BD8B-FE29430B624B}" type="pres">
      <dgm:prSet presAssocID="{0E2AF9FB-8E76-6F4F-AA4A-ED72E3F60F0B}" presName="compNode" presStyleCnt="0"/>
      <dgm:spPr/>
    </dgm:pt>
    <dgm:pt modelId="{8AB678EF-4801-4CE0-8CFF-0D4199B3EF22}" type="pres">
      <dgm:prSet presAssocID="{0E2AF9FB-8E76-6F4F-AA4A-ED72E3F60F0B}" presName="iconBgRect" presStyleLbl="bgShp" presStyleIdx="3" presStyleCnt="5"/>
      <dgm:spPr/>
    </dgm:pt>
    <dgm:pt modelId="{81BB698D-8A39-4FE4-9C92-F4B74B21A180}" type="pres">
      <dgm:prSet presAssocID="{0E2AF9FB-8E76-6F4F-AA4A-ED72E3F60F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6D6992-9CE6-4AEA-B409-1B55638E6471}" type="pres">
      <dgm:prSet presAssocID="{0E2AF9FB-8E76-6F4F-AA4A-ED72E3F60F0B}" presName="spaceRect" presStyleCnt="0"/>
      <dgm:spPr/>
    </dgm:pt>
    <dgm:pt modelId="{9CA4AD5E-1ED5-4276-AD96-487E878C5982}" type="pres">
      <dgm:prSet presAssocID="{0E2AF9FB-8E76-6F4F-AA4A-ED72E3F60F0B}" presName="textRect" presStyleLbl="revTx" presStyleIdx="3" presStyleCnt="5">
        <dgm:presLayoutVars>
          <dgm:chMax val="1"/>
          <dgm:chPref val="1"/>
        </dgm:presLayoutVars>
      </dgm:prSet>
      <dgm:spPr/>
    </dgm:pt>
    <dgm:pt modelId="{47E67462-3C06-46D5-974A-D064FB743F02}" type="pres">
      <dgm:prSet presAssocID="{0C4F154B-39B9-1A44-BCF7-7D58E3178C6D}" presName="sibTrans" presStyleCnt="0"/>
      <dgm:spPr/>
    </dgm:pt>
    <dgm:pt modelId="{F86E5B90-85FF-44BC-97B0-4AFAA6B6B638}" type="pres">
      <dgm:prSet presAssocID="{3920B8ED-4288-3643-81F4-AA94F07F9779}" presName="compNode" presStyleCnt="0"/>
      <dgm:spPr/>
    </dgm:pt>
    <dgm:pt modelId="{05CDC6B7-FC2A-425C-B045-314CFE7BA356}" type="pres">
      <dgm:prSet presAssocID="{3920B8ED-4288-3643-81F4-AA94F07F9779}" presName="iconBgRect" presStyleLbl="bgShp" presStyleIdx="4" presStyleCnt="5"/>
      <dgm:spPr/>
    </dgm:pt>
    <dgm:pt modelId="{95160240-3573-4F3A-B191-5E43847394DF}" type="pres">
      <dgm:prSet presAssocID="{3920B8ED-4288-3643-81F4-AA94F07F97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9922052-E97B-4630-B65B-D60C3971AB60}" type="pres">
      <dgm:prSet presAssocID="{3920B8ED-4288-3643-81F4-AA94F07F9779}" presName="spaceRect" presStyleCnt="0"/>
      <dgm:spPr/>
    </dgm:pt>
    <dgm:pt modelId="{9F3418A3-408F-475F-942D-101C899252DB}" type="pres">
      <dgm:prSet presAssocID="{3920B8ED-4288-3643-81F4-AA94F07F97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EC2C02-455E-4D41-879C-5A9ADC61EC83}" srcId="{58CE23AA-4AAB-4164-B11C-3886164861B9}" destId="{00D53185-4CE5-49DD-897E-EDD4785310A7}" srcOrd="1" destOrd="0" parTransId="{1555AD32-0E84-48B5-BF8B-E32D93985195}" sibTransId="{8786D5DC-CD58-4890-9F6B-565EF5751199}"/>
    <dgm:cxn modelId="{8969FF1B-F490-704D-A992-DE12CD82B5AC}" type="presOf" srcId="{7E95443A-1139-1042-9C5E-65C3DA92F471}" destId="{84E57CB5-1FE7-4DCE-BB37-EB94EF9BCE49}" srcOrd="0" destOrd="0" presId="urn:microsoft.com/office/officeart/2018/5/layout/IconCircleLabelList"/>
    <dgm:cxn modelId="{B81B663A-04D2-6A4F-982C-63CB4FCCF10C}" srcId="{58CE23AA-4AAB-4164-B11C-3886164861B9}" destId="{0E2AF9FB-8E76-6F4F-AA4A-ED72E3F60F0B}" srcOrd="3" destOrd="0" parTransId="{C1E4DAFE-EA6C-2849-A62E-E6727D3E15BA}" sibTransId="{0C4F154B-39B9-1A44-BCF7-7D58E3178C6D}"/>
    <dgm:cxn modelId="{53FA965D-4B45-0D48-8DD2-E29B0C27DC63}" type="presOf" srcId="{3920B8ED-4288-3643-81F4-AA94F07F9779}" destId="{9F3418A3-408F-475F-942D-101C899252DB}" srcOrd="0" destOrd="0" presId="urn:microsoft.com/office/officeart/2018/5/layout/IconCircleLabelList"/>
    <dgm:cxn modelId="{64D30242-EDDF-4149-87DA-CB9F0F74311E}" srcId="{58CE23AA-4AAB-4164-B11C-3886164861B9}" destId="{3920B8ED-4288-3643-81F4-AA94F07F9779}" srcOrd="4" destOrd="0" parTransId="{D173107E-4521-C042-8580-C49510C1191E}" sibTransId="{884D1D37-C847-1241-B282-710D9749DB7B}"/>
    <dgm:cxn modelId="{1128AF47-EBAA-544C-9D78-7AD9520E544F}" type="presOf" srcId="{EFAEF13F-B382-4B30-8284-4A56106EDAC3}" destId="{0974AD3C-FA25-41A0-9E72-118966D29A67}" srcOrd="0" destOrd="0" presId="urn:microsoft.com/office/officeart/2018/5/layout/IconCircleLabelList"/>
    <dgm:cxn modelId="{C6B1EC68-AA72-6E48-B63E-C7BB7CD07BC5}" type="presOf" srcId="{58CE23AA-4AAB-4164-B11C-3886164861B9}" destId="{B93A354C-EE13-4BDA-BBCE-80CDDCE252DA}" srcOrd="0" destOrd="0" presId="urn:microsoft.com/office/officeart/2018/5/layout/IconCircleLabelList"/>
    <dgm:cxn modelId="{DA421C6F-4128-8E46-8727-6E4F043F1D49}" srcId="{58CE23AA-4AAB-4164-B11C-3886164861B9}" destId="{7E95443A-1139-1042-9C5E-65C3DA92F471}" srcOrd="2" destOrd="0" parTransId="{68996E71-6EDF-364C-852F-6E6AD08F006B}" sibTransId="{2AC56245-2F2E-3347-B788-8DE3ACAD02C2}"/>
    <dgm:cxn modelId="{A5918FF9-E4E1-443E-AF3C-6C52B8587647}" srcId="{58CE23AA-4AAB-4164-B11C-3886164861B9}" destId="{EFAEF13F-B382-4B30-8284-4A56106EDAC3}" srcOrd="0" destOrd="0" parTransId="{EB1FC11C-556B-4C9D-8285-FC92F56F70B5}" sibTransId="{B057341A-8765-4349-8143-6FA5BCFB524C}"/>
    <dgm:cxn modelId="{746BA4FD-8ADE-C24F-8A1C-3ADB5CCBE20E}" type="presOf" srcId="{00D53185-4CE5-49DD-897E-EDD4785310A7}" destId="{1E9D666F-1576-4772-A856-713216B1268B}" srcOrd="0" destOrd="0" presId="urn:microsoft.com/office/officeart/2018/5/layout/IconCircleLabelList"/>
    <dgm:cxn modelId="{007C97FF-D376-C148-A83B-396D9658E5ED}" type="presOf" srcId="{0E2AF9FB-8E76-6F4F-AA4A-ED72E3F60F0B}" destId="{9CA4AD5E-1ED5-4276-AD96-487E878C5982}" srcOrd="0" destOrd="0" presId="urn:microsoft.com/office/officeart/2018/5/layout/IconCircleLabelList"/>
    <dgm:cxn modelId="{87EED927-6E4C-744B-B38B-77A915BEAFBE}" type="presParOf" srcId="{B93A354C-EE13-4BDA-BBCE-80CDDCE252DA}" destId="{F84674BC-1CF0-4EF8-B831-68AEF0CB4ED5}" srcOrd="0" destOrd="0" presId="urn:microsoft.com/office/officeart/2018/5/layout/IconCircleLabelList"/>
    <dgm:cxn modelId="{EF5F5467-FB9F-6643-9A06-5E49DACF8F5C}" type="presParOf" srcId="{F84674BC-1CF0-4EF8-B831-68AEF0CB4ED5}" destId="{687B1B8C-8D43-487D-A290-A99D037E3895}" srcOrd="0" destOrd="0" presId="urn:microsoft.com/office/officeart/2018/5/layout/IconCircleLabelList"/>
    <dgm:cxn modelId="{C4D34FCC-C8F9-2945-93AA-BB7D204378A9}" type="presParOf" srcId="{F84674BC-1CF0-4EF8-B831-68AEF0CB4ED5}" destId="{AF4C5AE6-B6EE-453F-85C9-40F04CF5B07C}" srcOrd="1" destOrd="0" presId="urn:microsoft.com/office/officeart/2018/5/layout/IconCircleLabelList"/>
    <dgm:cxn modelId="{A1B986B3-6379-4E43-9549-9A59F3F283E7}" type="presParOf" srcId="{F84674BC-1CF0-4EF8-B831-68AEF0CB4ED5}" destId="{0A84CB7F-5E0F-49D6-9E14-BB110F0FB61C}" srcOrd="2" destOrd="0" presId="urn:microsoft.com/office/officeart/2018/5/layout/IconCircleLabelList"/>
    <dgm:cxn modelId="{AC2A366D-B20F-1641-AAC0-73DFEEC42085}" type="presParOf" srcId="{F84674BC-1CF0-4EF8-B831-68AEF0CB4ED5}" destId="{0974AD3C-FA25-41A0-9E72-118966D29A67}" srcOrd="3" destOrd="0" presId="urn:microsoft.com/office/officeart/2018/5/layout/IconCircleLabelList"/>
    <dgm:cxn modelId="{1F5D99BA-2B53-914B-A83C-61C5D05E8FDA}" type="presParOf" srcId="{B93A354C-EE13-4BDA-BBCE-80CDDCE252DA}" destId="{A5780C81-B600-4053-B272-C0B6A271A72F}" srcOrd="1" destOrd="0" presId="urn:microsoft.com/office/officeart/2018/5/layout/IconCircleLabelList"/>
    <dgm:cxn modelId="{7981E228-EF7B-9246-BC41-0C2FCEBD6EB4}" type="presParOf" srcId="{B93A354C-EE13-4BDA-BBCE-80CDDCE252DA}" destId="{F111155D-AC68-4CCA-B159-9DAE0F1246BC}" srcOrd="2" destOrd="0" presId="urn:microsoft.com/office/officeart/2018/5/layout/IconCircleLabelList"/>
    <dgm:cxn modelId="{C4FD105B-8EBA-9346-86C8-65046460DDE6}" type="presParOf" srcId="{F111155D-AC68-4CCA-B159-9DAE0F1246BC}" destId="{540B611F-1D80-4AC8-93BC-0ACD5B8E14A7}" srcOrd="0" destOrd="0" presId="urn:microsoft.com/office/officeart/2018/5/layout/IconCircleLabelList"/>
    <dgm:cxn modelId="{A354A274-E977-6946-BCF4-2C4D6C95D459}" type="presParOf" srcId="{F111155D-AC68-4CCA-B159-9DAE0F1246BC}" destId="{9CAE78FC-63CE-47B3-8671-1B5B9CA1BE88}" srcOrd="1" destOrd="0" presId="urn:microsoft.com/office/officeart/2018/5/layout/IconCircleLabelList"/>
    <dgm:cxn modelId="{8F331ACC-B05A-C041-81E4-55620D47791B}" type="presParOf" srcId="{F111155D-AC68-4CCA-B159-9DAE0F1246BC}" destId="{986C7AB5-438C-4ECB-A246-EF1FD34E1350}" srcOrd="2" destOrd="0" presId="urn:microsoft.com/office/officeart/2018/5/layout/IconCircleLabelList"/>
    <dgm:cxn modelId="{C04768C2-FFC3-C241-A733-3AA3E2552C37}" type="presParOf" srcId="{F111155D-AC68-4CCA-B159-9DAE0F1246BC}" destId="{1E9D666F-1576-4772-A856-713216B1268B}" srcOrd="3" destOrd="0" presId="urn:microsoft.com/office/officeart/2018/5/layout/IconCircleLabelList"/>
    <dgm:cxn modelId="{DB724D90-8FC9-0341-9EFD-744DA46ADC38}" type="presParOf" srcId="{B93A354C-EE13-4BDA-BBCE-80CDDCE252DA}" destId="{4B0BC4BB-D2CE-4A81-AED4-F28DCFC9345C}" srcOrd="3" destOrd="0" presId="urn:microsoft.com/office/officeart/2018/5/layout/IconCircleLabelList"/>
    <dgm:cxn modelId="{495E5395-32B6-564F-A064-1D58270E6203}" type="presParOf" srcId="{B93A354C-EE13-4BDA-BBCE-80CDDCE252DA}" destId="{A843997D-BA01-4069-849A-8BA70A1C38BF}" srcOrd="4" destOrd="0" presId="urn:microsoft.com/office/officeart/2018/5/layout/IconCircleLabelList"/>
    <dgm:cxn modelId="{F6CC5E5C-AD66-364E-9C1F-A782832BEECF}" type="presParOf" srcId="{A843997D-BA01-4069-849A-8BA70A1C38BF}" destId="{96323C74-6CFE-4992-8661-B3FD91034EAF}" srcOrd="0" destOrd="0" presId="urn:microsoft.com/office/officeart/2018/5/layout/IconCircleLabelList"/>
    <dgm:cxn modelId="{DC488F38-49CD-E441-BFF8-BCA1580F7652}" type="presParOf" srcId="{A843997D-BA01-4069-849A-8BA70A1C38BF}" destId="{95AB66A4-1CA2-472E-8404-58FEA7056075}" srcOrd="1" destOrd="0" presId="urn:microsoft.com/office/officeart/2018/5/layout/IconCircleLabelList"/>
    <dgm:cxn modelId="{47A16BC4-5E57-974F-9156-23A425BE7033}" type="presParOf" srcId="{A843997D-BA01-4069-849A-8BA70A1C38BF}" destId="{FF50F055-9814-4B84-89DD-94950663AA63}" srcOrd="2" destOrd="0" presId="urn:microsoft.com/office/officeart/2018/5/layout/IconCircleLabelList"/>
    <dgm:cxn modelId="{F31BFF7D-CAE2-734E-8F1F-D41FFF43720E}" type="presParOf" srcId="{A843997D-BA01-4069-849A-8BA70A1C38BF}" destId="{84E57CB5-1FE7-4DCE-BB37-EB94EF9BCE49}" srcOrd="3" destOrd="0" presId="urn:microsoft.com/office/officeart/2018/5/layout/IconCircleLabelList"/>
    <dgm:cxn modelId="{01F0D4F8-1EDD-9D48-93F7-0A2969D39CE1}" type="presParOf" srcId="{B93A354C-EE13-4BDA-BBCE-80CDDCE252DA}" destId="{3BC4A6F3-C985-4EC7-BAFC-ED44399D7E12}" srcOrd="5" destOrd="0" presId="urn:microsoft.com/office/officeart/2018/5/layout/IconCircleLabelList"/>
    <dgm:cxn modelId="{CF483156-55EF-524D-AFE7-D395EBFB2BAE}" type="presParOf" srcId="{B93A354C-EE13-4BDA-BBCE-80CDDCE252DA}" destId="{08F68791-0B94-459B-BD8B-FE29430B624B}" srcOrd="6" destOrd="0" presId="urn:microsoft.com/office/officeart/2018/5/layout/IconCircleLabelList"/>
    <dgm:cxn modelId="{6C2BF7EC-C88D-4C48-8EA7-4FD4AA77EF47}" type="presParOf" srcId="{08F68791-0B94-459B-BD8B-FE29430B624B}" destId="{8AB678EF-4801-4CE0-8CFF-0D4199B3EF22}" srcOrd="0" destOrd="0" presId="urn:microsoft.com/office/officeart/2018/5/layout/IconCircleLabelList"/>
    <dgm:cxn modelId="{14E75109-EBF5-1E45-AE6B-7AC015C53AD0}" type="presParOf" srcId="{08F68791-0B94-459B-BD8B-FE29430B624B}" destId="{81BB698D-8A39-4FE4-9C92-F4B74B21A180}" srcOrd="1" destOrd="0" presId="urn:microsoft.com/office/officeart/2018/5/layout/IconCircleLabelList"/>
    <dgm:cxn modelId="{F07A0B28-F752-2E4E-9FE0-E4231DB447E3}" type="presParOf" srcId="{08F68791-0B94-459B-BD8B-FE29430B624B}" destId="{E76D6992-9CE6-4AEA-B409-1B55638E6471}" srcOrd="2" destOrd="0" presId="urn:microsoft.com/office/officeart/2018/5/layout/IconCircleLabelList"/>
    <dgm:cxn modelId="{E06F6B2E-BDED-F544-B7D4-CB58A8ABB319}" type="presParOf" srcId="{08F68791-0B94-459B-BD8B-FE29430B624B}" destId="{9CA4AD5E-1ED5-4276-AD96-487E878C5982}" srcOrd="3" destOrd="0" presId="urn:microsoft.com/office/officeart/2018/5/layout/IconCircleLabelList"/>
    <dgm:cxn modelId="{CB078E82-CDA8-2A48-B597-05CD4F444B55}" type="presParOf" srcId="{B93A354C-EE13-4BDA-BBCE-80CDDCE252DA}" destId="{47E67462-3C06-46D5-974A-D064FB743F02}" srcOrd="7" destOrd="0" presId="urn:microsoft.com/office/officeart/2018/5/layout/IconCircleLabelList"/>
    <dgm:cxn modelId="{CD6F24A6-8C9C-074B-A47D-F36130A0B802}" type="presParOf" srcId="{B93A354C-EE13-4BDA-BBCE-80CDDCE252DA}" destId="{F86E5B90-85FF-44BC-97B0-4AFAA6B6B638}" srcOrd="8" destOrd="0" presId="urn:microsoft.com/office/officeart/2018/5/layout/IconCircleLabelList"/>
    <dgm:cxn modelId="{57FD6ACD-734A-4046-810E-D0930CA68BE8}" type="presParOf" srcId="{F86E5B90-85FF-44BC-97B0-4AFAA6B6B638}" destId="{05CDC6B7-FC2A-425C-B045-314CFE7BA356}" srcOrd="0" destOrd="0" presId="urn:microsoft.com/office/officeart/2018/5/layout/IconCircleLabelList"/>
    <dgm:cxn modelId="{FD6C4ECD-B049-1A45-8F1F-525E493BD1A9}" type="presParOf" srcId="{F86E5B90-85FF-44BC-97B0-4AFAA6B6B638}" destId="{95160240-3573-4F3A-B191-5E43847394DF}" srcOrd="1" destOrd="0" presId="urn:microsoft.com/office/officeart/2018/5/layout/IconCircleLabelList"/>
    <dgm:cxn modelId="{2E6ED0AA-BF3F-BA4B-BD37-4E86907E0D9E}" type="presParOf" srcId="{F86E5B90-85FF-44BC-97B0-4AFAA6B6B638}" destId="{29922052-E97B-4630-B65B-D60C3971AB60}" srcOrd="2" destOrd="0" presId="urn:microsoft.com/office/officeart/2018/5/layout/IconCircleLabelList"/>
    <dgm:cxn modelId="{B5409A27-AE20-8543-AAEB-5751F562654A}" type="presParOf" srcId="{F86E5B90-85FF-44BC-97B0-4AFAA6B6B638}" destId="{9F3418A3-408F-475F-942D-101C899252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B1B8C-8D43-487D-A290-A99D037E3895}">
      <dsp:nvSpPr>
        <dsp:cNvPr id="0" name=""/>
        <dsp:cNvSpPr/>
      </dsp:nvSpPr>
      <dsp:spPr>
        <a:xfrm>
          <a:off x="496475" y="46290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C5AE6-B6EE-453F-85C9-40F04CF5B07C}">
      <dsp:nvSpPr>
        <dsp:cNvPr id="0" name=""/>
        <dsp:cNvSpPr/>
      </dsp:nvSpPr>
      <dsp:spPr>
        <a:xfrm>
          <a:off x="730475" y="69690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4AD3C-FA25-41A0-9E72-118966D29A67}">
      <dsp:nvSpPr>
        <dsp:cNvPr id="0" name=""/>
        <dsp:cNvSpPr/>
      </dsp:nvSpPr>
      <dsp:spPr>
        <a:xfrm>
          <a:off x="145475" y="1902908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Gill Sans MT" panose="020B0502020104020203" pitchFamily="34" charset="77"/>
            </a:rPr>
            <a:t>Trained Model to Detect Realtime Fires</a:t>
          </a:r>
        </a:p>
      </dsp:txBody>
      <dsp:txXfrm>
        <a:off x="145475" y="1902908"/>
        <a:ext cx="1800000" cy="945000"/>
      </dsp:txXfrm>
    </dsp:sp>
    <dsp:sp modelId="{540B611F-1D80-4AC8-93BC-0ACD5B8E14A7}">
      <dsp:nvSpPr>
        <dsp:cNvPr id="0" name=""/>
        <dsp:cNvSpPr/>
      </dsp:nvSpPr>
      <dsp:spPr>
        <a:xfrm>
          <a:off x="2611476" y="46290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E78FC-63CE-47B3-8671-1B5B9CA1BE88}">
      <dsp:nvSpPr>
        <dsp:cNvPr id="0" name=""/>
        <dsp:cNvSpPr/>
      </dsp:nvSpPr>
      <dsp:spPr>
        <a:xfrm>
          <a:off x="2845476" y="69690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D666F-1576-4772-A856-713216B1268B}">
      <dsp:nvSpPr>
        <dsp:cNvPr id="0" name=""/>
        <dsp:cNvSpPr/>
      </dsp:nvSpPr>
      <dsp:spPr>
        <a:xfrm>
          <a:off x="2260476" y="1902908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Gill Sans MT" panose="020B0502020104020203" pitchFamily="34" charset="77"/>
            </a:rPr>
            <a:t>Model Deployment on Mobile or Raspberry </a:t>
          </a:r>
        </a:p>
      </dsp:txBody>
      <dsp:txXfrm>
        <a:off x="2260476" y="1902908"/>
        <a:ext cx="1800000" cy="945000"/>
      </dsp:txXfrm>
    </dsp:sp>
    <dsp:sp modelId="{96323C74-6CFE-4992-8661-B3FD91034EAF}">
      <dsp:nvSpPr>
        <dsp:cNvPr id="0" name=""/>
        <dsp:cNvSpPr/>
      </dsp:nvSpPr>
      <dsp:spPr>
        <a:xfrm>
          <a:off x="4726476" y="46290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B66A4-1CA2-472E-8404-58FEA7056075}">
      <dsp:nvSpPr>
        <dsp:cNvPr id="0" name=""/>
        <dsp:cNvSpPr/>
      </dsp:nvSpPr>
      <dsp:spPr>
        <a:xfrm>
          <a:off x="4960476" y="69690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57CB5-1FE7-4DCE-BB37-EB94EF9BCE49}">
      <dsp:nvSpPr>
        <dsp:cNvPr id="0" name=""/>
        <dsp:cNvSpPr/>
      </dsp:nvSpPr>
      <dsp:spPr>
        <a:xfrm>
          <a:off x="4375476" y="1902908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>
              <a:latin typeface="Gill Sans MT" panose="020B0502020104020203" pitchFamily="34" charset="77"/>
            </a:rPr>
            <a:t>Fire Simulation &amp; Identification</a:t>
          </a:r>
        </a:p>
      </dsp:txBody>
      <dsp:txXfrm>
        <a:off x="4375476" y="1902908"/>
        <a:ext cx="1800000" cy="945000"/>
      </dsp:txXfrm>
    </dsp:sp>
    <dsp:sp modelId="{8AB678EF-4801-4CE0-8CFF-0D4199B3EF22}">
      <dsp:nvSpPr>
        <dsp:cNvPr id="0" name=""/>
        <dsp:cNvSpPr/>
      </dsp:nvSpPr>
      <dsp:spPr>
        <a:xfrm>
          <a:off x="6841476" y="46290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B698D-8A39-4FE4-9C92-F4B74B21A180}">
      <dsp:nvSpPr>
        <dsp:cNvPr id="0" name=""/>
        <dsp:cNvSpPr/>
      </dsp:nvSpPr>
      <dsp:spPr>
        <a:xfrm>
          <a:off x="7075476" y="69690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4AD5E-1ED5-4276-AD96-487E878C5982}">
      <dsp:nvSpPr>
        <dsp:cNvPr id="0" name=""/>
        <dsp:cNvSpPr/>
      </dsp:nvSpPr>
      <dsp:spPr>
        <a:xfrm>
          <a:off x="6490476" y="1902908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>
              <a:latin typeface="Gill Sans MT" panose="020B0502020104020203" pitchFamily="34" charset="77"/>
            </a:rPr>
            <a:t>Email groups to solve problems</a:t>
          </a:r>
        </a:p>
      </dsp:txBody>
      <dsp:txXfrm>
        <a:off x="6490476" y="1902908"/>
        <a:ext cx="1800000" cy="945000"/>
      </dsp:txXfrm>
    </dsp:sp>
    <dsp:sp modelId="{05CDC6B7-FC2A-425C-B045-314CFE7BA356}">
      <dsp:nvSpPr>
        <dsp:cNvPr id="0" name=""/>
        <dsp:cNvSpPr/>
      </dsp:nvSpPr>
      <dsp:spPr>
        <a:xfrm>
          <a:off x="8956476" y="46290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60240-3573-4F3A-B191-5E43847394DF}">
      <dsp:nvSpPr>
        <dsp:cNvPr id="0" name=""/>
        <dsp:cNvSpPr/>
      </dsp:nvSpPr>
      <dsp:spPr>
        <a:xfrm>
          <a:off x="9190476" y="69690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418A3-408F-475F-942D-101C899252DB}">
      <dsp:nvSpPr>
        <dsp:cNvPr id="0" name=""/>
        <dsp:cNvSpPr/>
      </dsp:nvSpPr>
      <dsp:spPr>
        <a:xfrm>
          <a:off x="8605476" y="1902908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>
              <a:latin typeface="Gill Sans MT" panose="020B0502020104020203" pitchFamily="34" charset="77"/>
            </a:rPr>
            <a:t>Store incidents on a database.</a:t>
          </a:r>
        </a:p>
      </dsp:txBody>
      <dsp:txXfrm>
        <a:off x="8605476" y="1902908"/>
        <a:ext cx="1800000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790" y="1449148"/>
            <a:ext cx="10569247" cy="2971051"/>
          </a:xfrm>
        </p:spPr>
        <p:txBody>
          <a:bodyPr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790" y="5280847"/>
            <a:ext cx="10569247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800600"/>
            <a:ext cx="1055866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88825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789" y="5367338"/>
            <a:ext cx="1055866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532" y="1081456"/>
            <a:ext cx="6330767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63" y="1238502"/>
            <a:ext cx="5892305" cy="2645912"/>
          </a:xfrm>
        </p:spPr>
        <p:txBody>
          <a:bodyPr anchor="b"/>
          <a:lstStyle>
            <a:lvl1pPr algn="l">
              <a:defRPr sz="4199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968" y="4443681"/>
            <a:ext cx="5890102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2670" y="1081457"/>
            <a:ext cx="3809009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588" y="2286585"/>
            <a:ext cx="4893840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6736" y="2435958"/>
            <a:ext cx="4381380" cy="2007789"/>
          </a:xfrm>
        </p:spPr>
        <p:txBody>
          <a:bodyPr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4397" y="2286001"/>
            <a:ext cx="4879029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7654" y="446089"/>
            <a:ext cx="4521171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1410" y="586171"/>
            <a:ext cx="249414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790" y="446089"/>
            <a:ext cx="6609818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99" y="2222287"/>
            <a:ext cx="10551825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2951396"/>
            <a:ext cx="10558668" cy="1468800"/>
          </a:xfrm>
        </p:spPr>
        <p:txBody>
          <a:bodyPr anchor="b"/>
          <a:lstStyle>
            <a:lvl1pPr algn="r">
              <a:defRPr sz="4799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89" y="5281202"/>
            <a:ext cx="1055866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499" y="2222288"/>
            <a:ext cx="51845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04" y="2222287"/>
            <a:ext cx="5193230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517" y="2174875"/>
            <a:ext cx="518850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517" y="2751139"/>
            <a:ext cx="5188504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04" y="2174875"/>
            <a:ext cx="519323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04" y="2751139"/>
            <a:ext cx="519323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2872" y="446088"/>
            <a:ext cx="3546609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72" y="446088"/>
            <a:ext cx="3546609" cy="1618396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446089"/>
            <a:ext cx="625100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2872" y="2260739"/>
            <a:ext cx="3546609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16" y="727523"/>
            <a:ext cx="4851724" cy="1617163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6529" y="0"/>
            <a:ext cx="6092296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516" y="2344684"/>
            <a:ext cx="4851724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4798" y="6041363"/>
            <a:ext cx="976625" cy="365125"/>
          </a:xfrm>
        </p:spPr>
        <p:txBody>
          <a:bodyPr/>
          <a:lstStyle/>
          <a:p>
            <a:fld id="{81C93FC7-9D1A-468B-98DB-D1E8D74418D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243" y="6041363"/>
            <a:ext cx="3294555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1423" y="5915889"/>
            <a:ext cx="1061878" cy="490599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90" y="2184402"/>
            <a:ext cx="1056053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396" y="6041363"/>
            <a:ext cx="864206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2195" y="6041363"/>
            <a:ext cx="134335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5551" y="5915889"/>
            <a:ext cx="1061878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999">
                <a:solidFill>
                  <a:schemeClr val="accent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999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28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89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rder_Fir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198860/train-fire-detection-using-opencv-sv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publicdomainpictures.net/en/view-image.php?image=211111&amp;picture=forest-fire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via.unisa.it/datasets/video-analysis-datasets/fire-detection-dataset/" TargetMode="External"/><Relationship Id="rId2" Type="http://schemas.openxmlformats.org/officeDocument/2006/relationships/hyperlink" Target="http://smoke.ustc.edu.cn/datasets.htm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aggle.com/ankan1998/fire-detection-annotated-dataset/version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icture containing outdoor, smoke, coming, dark&#10;&#10;Description automatically generated">
            <a:extLst>
              <a:ext uri="{FF2B5EF4-FFF2-40B4-BE49-F238E27FC236}">
                <a16:creationId xmlns:a16="http://schemas.microsoft.com/office/drawing/2014/main" id="{176F7EA4-7B73-5B4A-89D1-911CD2CE3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9115"/>
          <a:stretch/>
        </p:blipFill>
        <p:spPr>
          <a:xfrm>
            <a:off x="20" y="10"/>
            <a:ext cx="12188805" cy="6857989"/>
          </a:xfrm>
          <a:prstGeom prst="rect">
            <a:avLst/>
          </a:prstGeom>
        </p:spPr>
      </p:pic>
      <p:sp>
        <p:nvSpPr>
          <p:cNvPr id="25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3778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789" y="447188"/>
            <a:ext cx="4929116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400"/>
              <a:t>Fire Detection and Localization using Surveillance Camera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498" y="2413000"/>
            <a:ext cx="4920406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457200">
              <a:buFont typeface="Wingdings 2" charset="2"/>
              <a:buChar char=""/>
            </a:pPr>
            <a:r>
              <a:rPr lang="en-US" dirty="0"/>
              <a:t>Dheeraj Reddy  | 100811270 | - Tech lead</a:t>
            </a:r>
          </a:p>
          <a:p>
            <a:pPr indent="-228600" defTabSz="457200">
              <a:buFont typeface="Wingdings 2" charset="2"/>
              <a:buChar char=""/>
            </a:pPr>
            <a:r>
              <a:rPr lang="en-US" dirty="0"/>
              <a:t>Purnima Yadav | 100800499 </a:t>
            </a:r>
          </a:p>
          <a:p>
            <a:pPr indent="-228600" defTabSz="457200">
              <a:buFont typeface="Wingdings 2" charset="2"/>
              <a:buChar char=""/>
            </a:pPr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Parolia</a:t>
            </a:r>
            <a:r>
              <a:rPr lang="en-US" dirty="0"/>
              <a:t> | 100799278 </a:t>
            </a:r>
          </a:p>
          <a:p>
            <a:pPr indent="-228600" defTabSz="457200">
              <a:buFont typeface="Wingdings 2" charset="2"/>
              <a:buChar char=""/>
            </a:pPr>
            <a:r>
              <a:rPr lang="en-US" dirty="0"/>
              <a:t>Ramesh Krishna | 100766763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5" name="Rectangle 72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: Shape 74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4318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3413" y="4049486"/>
            <a:ext cx="4824224" cy="188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4000">
                <a:solidFill>
                  <a:srgbClr val="FFFFFF"/>
                </a:solidFill>
              </a:rPr>
              <a:t>Motivation</a:t>
            </a:r>
          </a:p>
        </p:txBody>
      </p:sp>
      <p:pic>
        <p:nvPicPr>
          <p:cNvPr id="3" name="Picture 2" descr="A large explosion in a city&#10;&#10;Description automatically generated with medium confidence">
            <a:extLst>
              <a:ext uri="{FF2B5EF4-FFF2-40B4-BE49-F238E27FC236}">
                <a16:creationId xmlns:a16="http://schemas.microsoft.com/office/drawing/2014/main" id="{1CB83D73-8EBF-EA4E-B2F1-6D0965C73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4022" y="484633"/>
            <a:ext cx="3594325" cy="2875460"/>
          </a:xfrm>
          <a:prstGeom prst="rect">
            <a:avLst/>
          </a:prstGeom>
        </p:spPr>
      </p:pic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3F733B72-55BB-FA4F-898E-BF47D1B3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4732" y="484633"/>
            <a:ext cx="2875460" cy="28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637213" y="3647204"/>
            <a:ext cx="6067106" cy="2572622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r>
              <a:rPr lang="en-US" dirty="0"/>
              <a:t>From 2009 to 2018, there were 113,111 fires with loss reported to the OFMEM. </a:t>
            </a:r>
          </a:p>
          <a:p>
            <a:pPr lvl="1"/>
            <a:r>
              <a:rPr lang="en-US" dirty="0"/>
              <a:t>47% of these fires occurred in Residential occupancies.</a:t>
            </a:r>
          </a:p>
          <a:p>
            <a:pPr lvl="1"/>
            <a:r>
              <a:rPr lang="en-US" dirty="0"/>
              <a:t>27% occurred in vehicles.</a:t>
            </a:r>
          </a:p>
          <a:p>
            <a:pPr lvl="1"/>
            <a:r>
              <a:rPr lang="en-US" dirty="0"/>
              <a:t>13% occurred on structures/properties not classified by the Ontario Building code – this includes many non structure property types – land, outdoor storage, and some structures ranging from barns to weather stations.</a:t>
            </a:r>
          </a:p>
          <a:p>
            <a:pPr lvl="1"/>
            <a:r>
              <a:rPr lang="en-US" dirty="0"/>
              <a:t>5% of loss fires occurred in Industrial occupancies.</a:t>
            </a:r>
          </a:p>
          <a:p>
            <a:pPr lvl="1"/>
            <a:r>
              <a:rPr lang="en-US" dirty="0"/>
              <a:t>3% in Assembly occupancies.</a:t>
            </a:r>
          </a:p>
          <a:p>
            <a:pPr lvl="1"/>
            <a:r>
              <a:rPr lang="en-US" dirty="0"/>
              <a:t>2% in Mercantile occupancies</a:t>
            </a:r>
          </a:p>
          <a:p>
            <a:pPr lvl="1"/>
            <a:r>
              <a:rPr lang="en-US" dirty="0"/>
              <a:t>2% in Business and personal services occupancies.</a:t>
            </a:r>
          </a:p>
          <a:p>
            <a:pPr lvl="1"/>
            <a:r>
              <a:rPr lang="en-US" dirty="0"/>
              <a:t>1% in Care and detention occupancies.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ree, outdoor, smoke, sunset&#10;&#10;Description automatically generated">
            <a:extLst>
              <a:ext uri="{FF2B5EF4-FFF2-40B4-BE49-F238E27FC236}">
                <a16:creationId xmlns:a16="http://schemas.microsoft.com/office/drawing/2014/main" id="{E8CCAA75-90A7-E745-8F62-C8ACCAC3B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34" t="16140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BF9C9-72C3-4332-8752-CE2C826A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4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000" dirty="0">
                <a:latin typeface="Gill Sans MT" panose="020B0502020104020203" pitchFamily="34" charset="77"/>
              </a:rPr>
              <a:t>Project Deliverables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151C3DD-CC39-4389-8610-90D95A1CD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59020"/>
              </p:ext>
            </p:extLst>
          </p:nvPr>
        </p:nvGraphicFramePr>
        <p:xfrm>
          <a:off x="818936" y="2548647"/>
          <a:ext cx="10550952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69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F1C-EA5E-104E-B879-6734F6F1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Localizing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F67D-E9BC-A140-8FB2-AD37FCC5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941" y="685297"/>
            <a:ext cx="6251005" cy="5414963"/>
          </a:xfrm>
        </p:spPr>
        <p:txBody>
          <a:bodyPr/>
          <a:lstStyle/>
          <a:p>
            <a:r>
              <a:rPr lang="en-US" dirty="0"/>
              <a:t>The datasets consists of different images and videos of fire.</a:t>
            </a:r>
          </a:p>
          <a:p>
            <a:r>
              <a:rPr lang="en-US" dirty="0"/>
              <a:t>But, the images and video frames have to be annotated and will be further used for model training.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A59663-EE59-42EB-81BE-84ADAAC3F715}"/>
              </a:ext>
            </a:extLst>
          </p:cNvPr>
          <p:cNvSpPr txBox="1">
            <a:spLocks/>
          </p:cNvSpPr>
          <p:nvPr/>
        </p:nvSpPr>
        <p:spPr>
          <a:xfrm>
            <a:off x="150812" y="2209800"/>
            <a:ext cx="5029200" cy="38904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797" indent="-342797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28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16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04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892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Datasets: </a:t>
            </a:r>
          </a:p>
          <a:p>
            <a:pPr lvl="1"/>
            <a:r>
              <a:rPr lang="en-US">
                <a:hlinkClick r:id="rId2"/>
              </a:rPr>
              <a:t>http://smoke.ustc.edu.cn/datasets.htm</a:t>
            </a:r>
            <a:endParaRPr lang="en-US"/>
          </a:p>
          <a:p>
            <a:pPr lvl="1"/>
            <a:r>
              <a:rPr lang="en-US">
                <a:hlinkClick r:id="rId3"/>
              </a:rPr>
              <a:t>https://mivia.unisa.it/datasets/video-analysis-datasets/fire-detection-dataset/</a:t>
            </a:r>
            <a:endParaRPr lang="en-US"/>
          </a:p>
          <a:p>
            <a:pPr lvl="1"/>
            <a:r>
              <a:rPr lang="en-US">
                <a:hlinkClick r:id="rId4"/>
              </a:rPr>
              <a:t>https://www.kaggle.com/ankan1998/fire-detection-annotated-dataset/version/1</a:t>
            </a:r>
            <a:endParaRPr lang="en-US"/>
          </a:p>
          <a:p>
            <a:pPr lvl="1"/>
            <a:endParaRPr lang="en-US"/>
          </a:p>
          <a:p>
            <a:pPr marL="330200" lvl="1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244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Century Gothic</vt:lpstr>
      <vt:lpstr>Corbel</vt:lpstr>
      <vt:lpstr>Gill Sans MT</vt:lpstr>
      <vt:lpstr>Wingdings 2</vt:lpstr>
      <vt:lpstr>Quotable</vt:lpstr>
      <vt:lpstr>Fire Detection and Localization using Surveillance Camera</vt:lpstr>
      <vt:lpstr>Motivation</vt:lpstr>
      <vt:lpstr>Project Deliverables</vt:lpstr>
      <vt:lpstr>Datasets and Localizing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 and Localization using Surveillance Camera</dc:title>
  <dc:creator>Purnima Yadav</dc:creator>
  <cp:lastModifiedBy>Dheeraj reddy Peddireddy</cp:lastModifiedBy>
  <cp:revision>4</cp:revision>
  <dcterms:created xsi:type="dcterms:W3CDTF">2021-02-02T00:37:52Z</dcterms:created>
  <dcterms:modified xsi:type="dcterms:W3CDTF">2021-02-02T01:57:50Z</dcterms:modified>
</cp:coreProperties>
</file>