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6" r:id="rId2"/>
    <p:sldId id="274" r:id="rId3"/>
    <p:sldId id="270" r:id="rId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3" autoAdjust="0"/>
    <p:restoredTop sz="96303"/>
  </p:normalViewPr>
  <p:slideViewPr>
    <p:cSldViewPr>
      <p:cViewPr varScale="1">
        <p:scale>
          <a:sx n="68" d="100"/>
          <a:sy n="68" d="100"/>
        </p:scale>
        <p:origin x="810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2/20/2021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2/20/2021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88825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790" y="1449148"/>
            <a:ext cx="10569247" cy="2971051"/>
          </a:xfrm>
        </p:spPr>
        <p:txBody>
          <a:bodyPr/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790" y="5280847"/>
            <a:ext cx="10569247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89" y="4800600"/>
            <a:ext cx="1055866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88825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789" y="5367338"/>
            <a:ext cx="1055866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1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532" y="1081456"/>
            <a:ext cx="6330767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763" y="1238502"/>
            <a:ext cx="5892305" cy="2645912"/>
          </a:xfrm>
        </p:spPr>
        <p:txBody>
          <a:bodyPr anchor="b"/>
          <a:lstStyle>
            <a:lvl1pPr algn="l">
              <a:defRPr sz="4199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2968" y="4443681"/>
            <a:ext cx="5890102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2670" y="1081457"/>
            <a:ext cx="3809009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6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588" y="2286585"/>
            <a:ext cx="4893840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6736" y="2435958"/>
            <a:ext cx="4381380" cy="2007789"/>
          </a:xfrm>
        </p:spPr>
        <p:txBody>
          <a:bodyPr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4397" y="2286001"/>
            <a:ext cx="4879029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7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1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7654" y="446089"/>
            <a:ext cx="4521171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1410" y="586171"/>
            <a:ext cx="249414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790" y="446089"/>
            <a:ext cx="6609818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3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89" y="447188"/>
            <a:ext cx="10569245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499" y="2222287"/>
            <a:ext cx="10551825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12188825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89" y="2951396"/>
            <a:ext cx="10558668" cy="1468800"/>
          </a:xfrm>
        </p:spPr>
        <p:txBody>
          <a:bodyPr anchor="b"/>
          <a:lstStyle>
            <a:lvl1pPr algn="r">
              <a:defRPr sz="4799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789" y="5281202"/>
            <a:ext cx="1055866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7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499" y="2222288"/>
            <a:ext cx="51845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04" y="2222287"/>
            <a:ext cx="5193230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517" y="2174875"/>
            <a:ext cx="5188505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517" y="2751139"/>
            <a:ext cx="5188504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04" y="2174875"/>
            <a:ext cx="519323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04" y="2751139"/>
            <a:ext cx="519323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7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2872" y="446088"/>
            <a:ext cx="3546609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72" y="446088"/>
            <a:ext cx="3546609" cy="1618396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446089"/>
            <a:ext cx="625100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2872" y="2260739"/>
            <a:ext cx="3546609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7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516" y="727523"/>
            <a:ext cx="4851724" cy="1617163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6529" y="0"/>
            <a:ext cx="6092296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516" y="2344684"/>
            <a:ext cx="4851724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4798" y="6041363"/>
            <a:ext cx="976625" cy="365125"/>
          </a:xfrm>
        </p:spPr>
        <p:txBody>
          <a:bodyPr/>
          <a:lstStyle/>
          <a:p>
            <a:fld id="{81C93FC7-9D1A-468B-98DB-D1E8D74418D9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243" y="6041363"/>
            <a:ext cx="3294555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1423" y="5915889"/>
            <a:ext cx="1061878" cy="490599"/>
          </a:xfrm>
        </p:spPr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789" y="447188"/>
            <a:ext cx="10569245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790" y="2184402"/>
            <a:ext cx="1056053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396" y="6041363"/>
            <a:ext cx="864206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2195" y="6041363"/>
            <a:ext cx="134335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5551" y="5915889"/>
            <a:ext cx="1061878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999">
                <a:solidFill>
                  <a:schemeClr val="accent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47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999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28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892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rder_Fir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5198860/train-fire-detection-using-opencv-sv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picture containing outdoor, smoke, coming, dark&#10;&#10;Description automatically generated">
            <a:extLst>
              <a:ext uri="{FF2B5EF4-FFF2-40B4-BE49-F238E27FC236}">
                <a16:creationId xmlns:a16="http://schemas.microsoft.com/office/drawing/2014/main" id="{176F7EA4-7B73-5B4A-89D1-911CD2CE3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9115"/>
          <a:stretch/>
        </p:blipFill>
        <p:spPr>
          <a:xfrm>
            <a:off x="20" y="10"/>
            <a:ext cx="12188805" cy="6857989"/>
          </a:xfrm>
          <a:prstGeom prst="rect">
            <a:avLst/>
          </a:prstGeom>
        </p:spPr>
      </p:pic>
      <p:sp>
        <p:nvSpPr>
          <p:cNvPr id="25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3778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789" y="447188"/>
            <a:ext cx="4929116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400"/>
              <a:t>Fire Detection and Localization using Surveillance Camera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498" y="2413000"/>
            <a:ext cx="4920406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457200">
              <a:buFont typeface="Wingdings 2" charset="2"/>
              <a:buChar char=""/>
            </a:pPr>
            <a:r>
              <a:rPr lang="en-US" dirty="0"/>
              <a:t>Dheeraj Reddy  | 100811270 | - Tech lead</a:t>
            </a:r>
          </a:p>
          <a:p>
            <a:pPr indent="-228600" defTabSz="457200">
              <a:buFont typeface="Wingdings 2" charset="2"/>
              <a:buChar char=""/>
            </a:pPr>
            <a:r>
              <a:rPr lang="en-US" dirty="0"/>
              <a:t>Purnima Yadav | 100800499 </a:t>
            </a:r>
          </a:p>
          <a:p>
            <a:pPr indent="-228600" defTabSz="457200">
              <a:buFont typeface="Wingdings 2" charset="2"/>
              <a:buChar char=""/>
            </a:pPr>
            <a:r>
              <a:rPr lang="en-US" dirty="0" err="1"/>
              <a:t>Ayush</a:t>
            </a:r>
            <a:r>
              <a:rPr lang="en-US" dirty="0"/>
              <a:t> </a:t>
            </a:r>
            <a:r>
              <a:rPr lang="en-US" dirty="0" err="1"/>
              <a:t>Parolia</a:t>
            </a:r>
            <a:r>
              <a:rPr lang="en-US" dirty="0"/>
              <a:t> | 100799278 </a:t>
            </a:r>
          </a:p>
          <a:p>
            <a:pPr indent="-228600" defTabSz="457200">
              <a:buFont typeface="Wingdings 2" charset="2"/>
              <a:buChar char=""/>
            </a:pPr>
            <a:r>
              <a:rPr lang="en-US" dirty="0"/>
              <a:t>Ramesh Krishna | 100766763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1868-1880-4205-8B4D-C6EE650F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CF3E-2FE2-43AE-B3CE-1750347F4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study is done between various object detection models like Fast-RCNN, SSD and YOLO</a:t>
            </a:r>
          </a:p>
          <a:p>
            <a:r>
              <a:rPr lang="en-US" dirty="0"/>
              <a:t>YoloV4 model architecture is chosen as it is super fast compared to other architectures and highly efficient, and is widely chosen for live detection of objects.</a:t>
            </a:r>
          </a:p>
          <a:p>
            <a:r>
              <a:rPr lang="en-US" dirty="0"/>
              <a:t>The process for model training is all set and working, which is also currently tested for smaller dataset.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7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Freeform 6">
            <a:extLst>
              <a:ext uri="{FF2B5EF4-FFF2-40B4-BE49-F238E27FC236}">
                <a16:creationId xmlns:a16="http://schemas.microsoft.com/office/drawing/2014/main" id="{1FCF5244-C62C-4E27-B395-14F26DFB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35" name="Rectangle 72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Freeform: Shape 74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4318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4123" y="4042537"/>
            <a:ext cx="4824224" cy="1883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4000" dirty="0">
                <a:solidFill>
                  <a:srgbClr val="FFFFFF"/>
                </a:solidFill>
              </a:rPr>
              <a:t>Dataset preparation</a:t>
            </a:r>
          </a:p>
        </p:txBody>
      </p:sp>
      <p:pic>
        <p:nvPicPr>
          <p:cNvPr id="3" name="Picture 2" descr="A large explosion in a city&#10;&#10;Description automatically generated with medium confidence">
            <a:extLst>
              <a:ext uri="{FF2B5EF4-FFF2-40B4-BE49-F238E27FC236}">
                <a16:creationId xmlns:a16="http://schemas.microsoft.com/office/drawing/2014/main" id="{1CB83D73-8EBF-EA4E-B2F1-6D0965C73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64022" y="484633"/>
            <a:ext cx="3594325" cy="2875460"/>
          </a:xfrm>
          <a:prstGeom prst="rect">
            <a:avLst/>
          </a:prstGeom>
        </p:spPr>
      </p:pic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3F733B72-55BB-FA4F-898E-BF47D1B38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4732" y="484633"/>
            <a:ext cx="2875460" cy="28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128D7B-280A-4C95-A5A1-D4498138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595" y="3647203"/>
            <a:ext cx="5033734" cy="2572622"/>
          </a:xfrm>
        </p:spPr>
        <p:txBody>
          <a:bodyPr>
            <a:normAutofit/>
          </a:bodyPr>
          <a:lstStyle/>
          <a:p>
            <a:r>
              <a:rPr lang="en-US" sz="1400" dirty="0"/>
              <a:t>The datasets consists of different images and videos of fire.</a:t>
            </a:r>
          </a:p>
          <a:p>
            <a:r>
              <a:rPr lang="en-US" sz="1400" dirty="0"/>
              <a:t>Major challenge is to annotate the images to pass into to the yolo model.</a:t>
            </a:r>
          </a:p>
          <a:p>
            <a:r>
              <a:rPr lang="en-US" sz="1400" dirty="0"/>
              <a:t>Currently the model is trained on 200 annotated images.</a:t>
            </a:r>
          </a:p>
          <a:p>
            <a:r>
              <a:rPr lang="en-US" sz="1400" dirty="0"/>
              <a:t>Target is to prepare data and train on </a:t>
            </a:r>
            <a:r>
              <a:rPr lang="en-US" sz="1400" dirty="0" err="1"/>
              <a:t>atleast</a:t>
            </a:r>
            <a:r>
              <a:rPr lang="en-US" sz="1400" dirty="0"/>
              <a:t> 5000 images</a:t>
            </a:r>
          </a:p>
          <a:p>
            <a:r>
              <a:rPr lang="en-US" sz="1400" b="1" dirty="0"/>
              <a:t>Data pre-processing in progress.</a:t>
            </a: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146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Corbel</vt:lpstr>
      <vt:lpstr>Wingdings 2</vt:lpstr>
      <vt:lpstr>Quotable</vt:lpstr>
      <vt:lpstr>Fire Detection and Localization using Surveillance Camera</vt:lpstr>
      <vt:lpstr>Model preparation</vt:lpstr>
      <vt:lpstr>Dataset preparation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Detection and Localization using Surveillance Camera</dc:title>
  <dc:creator>Purnima Yadav</dc:creator>
  <cp:lastModifiedBy>Dheeraj reddy Peddireddy</cp:lastModifiedBy>
  <cp:revision>6</cp:revision>
  <dcterms:created xsi:type="dcterms:W3CDTF">2021-02-02T00:37:52Z</dcterms:created>
  <dcterms:modified xsi:type="dcterms:W3CDTF">2021-02-20T21:40:01Z</dcterms:modified>
</cp:coreProperties>
</file>