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ink/ink8.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ink/ink6.xml" ContentType="application/inkml+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4.xml" ContentType="application/inkml+xml"/>
  <Override PartName="/ppt/ink/ink5.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12.xml" ContentType="application/inkml+xml"/>
  <Override PartName="/ppt/slideLayouts/slideLayout10.xml" ContentType="application/vnd.openxmlformats-officedocument.presentationml.slideLayout+xml"/>
  <Override PartName="/ppt/diagrams/layout2.xml" ContentType="application/vnd.openxmlformats-officedocument.drawingml.diagramLayout+xml"/>
  <Override PartName="/ppt/ink/ink10.xml" ContentType="application/inkml+xml"/>
  <Override PartName="/ppt/ink/ink11.xml" ContentType="application/inkml+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ink/ink9.xml" ContentType="application/inkml+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ink/ink7.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64" r:id="rId5"/>
    <p:sldId id="279" r:id="rId6"/>
    <p:sldId id="280" r:id="rId7"/>
    <p:sldId id="278" r:id="rId8"/>
    <p:sldId id="266" r:id="rId9"/>
    <p:sldId id="267" r:id="rId10"/>
    <p:sldId id="276" r:id="rId11"/>
    <p:sldId id="270" r:id="rId12"/>
    <p:sldId id="271" r:id="rId13"/>
    <p:sldId id="272" r:id="rId14"/>
    <p:sldId id="273" r:id="rId15"/>
    <p:sldId id="277" r:id="rId16"/>
    <p:sldId id="275" r:id="rId17"/>
    <p:sldId id="281"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hyperlink" Target="https://www.kaggle.com/datasets/anjaneyatripathi/emotion-classification-nlp" TargetMode="External"/><Relationship Id="rId6" Type="http://schemas.openxmlformats.org/officeDocument/2006/relationships/image" Target="../media/image10.png"/><Relationship Id="rId5" Type="http://schemas.openxmlformats.org/officeDocument/2006/relationships/image" Target="../media/image11.svg"/><Relationship Id="rId4" Type="http://schemas.openxmlformats.org/officeDocument/2006/relationships/image" Target="../media/image9.png"/><Relationship Id="rId9"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svg"/><Relationship Id="rId1" Type="http://schemas.openxmlformats.org/officeDocument/2006/relationships/image" Target="../media/image19.png"/><Relationship Id="rId6" Type="http://schemas.openxmlformats.org/officeDocument/2006/relationships/image" Target="../media/image28.svg"/><Relationship Id="rId5" Type="http://schemas.openxmlformats.org/officeDocument/2006/relationships/image" Target="../media/image21.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hyperlink" Target="https://www.kaggle.com/datasets/anjaneyatripathi/emotion-classification-nlp" TargetMode="External"/><Relationship Id="rId7" Type="http://schemas.openxmlformats.org/officeDocument/2006/relationships/image" Target="../media/image13.svg"/><Relationship Id="rId2" Type="http://schemas.openxmlformats.org/officeDocument/2006/relationships/image" Target="../media/image9.svg"/><Relationship Id="rId1" Type="http://schemas.openxmlformats.org/officeDocument/2006/relationships/image" Target="../media/image81.png"/><Relationship Id="rId6" Type="http://schemas.openxmlformats.org/officeDocument/2006/relationships/image" Target="../media/image121.png"/><Relationship Id="rId5" Type="http://schemas.openxmlformats.org/officeDocument/2006/relationships/image" Target="../media/image11.svg"/><Relationship Id="rId4" Type="http://schemas.openxmlformats.org/officeDocument/2006/relationships/image" Target="../media/image101.png"/><Relationship Id="rId9"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24.svg"/><Relationship Id="rId1" Type="http://schemas.openxmlformats.org/officeDocument/2006/relationships/image" Target="../media/image231.png"/><Relationship Id="rId6" Type="http://schemas.openxmlformats.org/officeDocument/2006/relationships/image" Target="../media/image28.svg"/><Relationship Id="rId5" Type="http://schemas.openxmlformats.org/officeDocument/2006/relationships/image" Target="../media/image271.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69F56B8-5230-439E-8F94-C3C0D0DAE4C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CA7AE09-27BB-486A-897B-22812590D525}">
      <dgm:prSet custT="1"/>
      <dgm:spPr/>
      <dgm:t>
        <a:bodyPr/>
        <a:lstStyle/>
        <a:p>
          <a:pPr algn="just">
            <a:lnSpc>
              <a:spcPct val="100000"/>
            </a:lnSpc>
          </a:pPr>
          <a:r>
            <a:rPr lang="en-US" sz="1400" dirty="0"/>
            <a:t>The dataset we are currently using in this project was obtained from the </a:t>
          </a:r>
          <a:r>
            <a:rPr lang="en-US" sz="1400" dirty="0" err="1"/>
            <a:t>kaggle</a:t>
          </a:r>
          <a:r>
            <a:rPr lang="en-US" sz="1400" dirty="0"/>
            <a:t> repository. Kaggle is a repository of a huge number of datasets that are freely available for use in practicing data science challenges. </a:t>
          </a:r>
        </a:p>
        <a:p>
          <a:pPr algn="just">
            <a:lnSpc>
              <a:spcPct val="100000"/>
            </a:lnSpc>
          </a:pPr>
          <a:r>
            <a:rPr lang="en-US" sz="1400" dirty="0">
              <a:hlinkClick xmlns:r="http://schemas.openxmlformats.org/officeDocument/2006/relationships" r:id="rId1"/>
            </a:rPr>
            <a:t>https://www.kaggle.com/datasets/anjaneyatripathi/emotion-classification-nlp</a:t>
          </a:r>
          <a:endParaRPr lang="en-US" sz="1400" dirty="0"/>
        </a:p>
      </dgm:t>
    </dgm:pt>
    <dgm:pt modelId="{59AF9F96-FD8D-446F-8873-B373F0BDE124}" type="parTrans" cxnId="{FBEB2D7B-9042-45C8-BFB9-455C3C341CDB}">
      <dgm:prSet/>
      <dgm:spPr/>
      <dgm:t>
        <a:bodyPr/>
        <a:lstStyle/>
        <a:p>
          <a:endParaRPr lang="en-US"/>
        </a:p>
      </dgm:t>
    </dgm:pt>
    <dgm:pt modelId="{A886FB36-61FF-4D96-997E-2C29A12A1FCF}" type="sibTrans" cxnId="{FBEB2D7B-9042-45C8-BFB9-455C3C341CDB}">
      <dgm:prSet/>
      <dgm:spPr/>
      <dgm:t>
        <a:bodyPr/>
        <a:lstStyle/>
        <a:p>
          <a:pPr>
            <a:lnSpc>
              <a:spcPct val="100000"/>
            </a:lnSpc>
          </a:pPr>
          <a:endParaRPr lang="en-US"/>
        </a:p>
      </dgm:t>
    </dgm:pt>
    <dgm:pt modelId="{BC723946-260D-40B6-9883-D3EE72CC24B2}">
      <dgm:prSet custT="1"/>
      <dgm:spPr/>
      <dgm:t>
        <a:bodyPr/>
        <a:lstStyle/>
        <a:p>
          <a:pPr algn="just">
            <a:lnSpc>
              <a:spcPct val="100000"/>
            </a:lnSpc>
          </a:pPr>
          <a:r>
            <a:rPr lang="en-US" sz="1400" dirty="0"/>
            <a:t>We have two columns in the dataset to work with as we solve the Multi-Class text classification problem.</a:t>
          </a:r>
          <a:r>
            <a:rPr lang="en-IN" sz="1400" dirty="0"/>
            <a:t>  </a:t>
          </a:r>
          <a:endParaRPr lang="en-US" sz="1400" dirty="0"/>
        </a:p>
      </dgm:t>
    </dgm:pt>
    <dgm:pt modelId="{04E84175-C5CA-4E91-ACC3-72FF875B4688}" type="parTrans" cxnId="{D5EE3D0B-69B0-480B-BA1D-65949A7B2246}">
      <dgm:prSet/>
      <dgm:spPr/>
      <dgm:t>
        <a:bodyPr/>
        <a:lstStyle/>
        <a:p>
          <a:endParaRPr lang="en-US"/>
        </a:p>
      </dgm:t>
    </dgm:pt>
    <dgm:pt modelId="{5F7D475C-BD89-44C6-91AA-3CD0806D1C4A}" type="sibTrans" cxnId="{D5EE3D0B-69B0-480B-BA1D-65949A7B2246}">
      <dgm:prSet/>
      <dgm:spPr/>
      <dgm:t>
        <a:bodyPr/>
        <a:lstStyle/>
        <a:p>
          <a:pPr>
            <a:lnSpc>
              <a:spcPct val="100000"/>
            </a:lnSpc>
          </a:pPr>
          <a:endParaRPr lang="en-US"/>
        </a:p>
      </dgm:t>
    </dgm:pt>
    <dgm:pt modelId="{0DDD1A9D-6816-4AC1-BCAC-D90E7E352B19}">
      <dgm:prSet custT="1"/>
      <dgm:spPr/>
      <dgm:t>
        <a:bodyPr/>
        <a:lstStyle/>
        <a:p>
          <a:pPr algn="just">
            <a:lnSpc>
              <a:spcPct val="100000"/>
            </a:lnSpc>
          </a:pPr>
          <a:r>
            <a:rPr lang="en-US" sz="1400" dirty="0"/>
            <a:t>Text Column: This column contains the raw text. Our model should be able to take this text as input and predict the mood of the text.</a:t>
          </a:r>
        </a:p>
      </dgm:t>
    </dgm:pt>
    <dgm:pt modelId="{A9B9949F-6662-48F4-BB15-234C85FF6DEB}" type="parTrans" cxnId="{AFA269FA-A6C8-4E13-94F1-95F23C926AA7}">
      <dgm:prSet/>
      <dgm:spPr/>
      <dgm:t>
        <a:bodyPr/>
        <a:lstStyle/>
        <a:p>
          <a:endParaRPr lang="en-US"/>
        </a:p>
      </dgm:t>
    </dgm:pt>
    <dgm:pt modelId="{D7319088-3CD8-4195-BFE7-546217DF61B2}" type="sibTrans" cxnId="{AFA269FA-A6C8-4E13-94F1-95F23C926AA7}">
      <dgm:prSet/>
      <dgm:spPr/>
      <dgm:t>
        <a:bodyPr/>
        <a:lstStyle/>
        <a:p>
          <a:pPr>
            <a:lnSpc>
              <a:spcPct val="100000"/>
            </a:lnSpc>
          </a:pPr>
          <a:endParaRPr lang="en-US"/>
        </a:p>
      </dgm:t>
    </dgm:pt>
    <dgm:pt modelId="{68C4C34C-7EBE-4C4C-BF94-3D4C22A1C3C2}">
      <dgm:prSet custT="1"/>
      <dgm:spPr/>
      <dgm:t>
        <a:bodyPr/>
        <a:lstStyle/>
        <a:p>
          <a:pPr algn="just">
            <a:lnSpc>
              <a:spcPct val="100000"/>
            </a:lnSpc>
          </a:pPr>
          <a:r>
            <a:rPr lang="en-US" sz="1400" dirty="0"/>
            <a:t>Label: This column contains the class label for the relevant input text. The Label column has four different types of feelings. They are Fear, Anger, Joy, and Sadness.</a:t>
          </a:r>
        </a:p>
      </dgm:t>
    </dgm:pt>
    <dgm:pt modelId="{F655BA56-C41E-4DD2-A39D-8AD0673CC8D3}" type="parTrans" cxnId="{66ED28DF-F759-4F85-9315-D5BF692FCEB9}">
      <dgm:prSet/>
      <dgm:spPr/>
      <dgm:t>
        <a:bodyPr/>
        <a:lstStyle/>
        <a:p>
          <a:endParaRPr lang="en-US"/>
        </a:p>
      </dgm:t>
    </dgm:pt>
    <dgm:pt modelId="{1D5EC908-0C9F-4F58-ABBC-1F6D1CB6C602}" type="sibTrans" cxnId="{66ED28DF-F759-4F85-9315-D5BF692FCEB9}">
      <dgm:prSet/>
      <dgm:spPr/>
      <dgm:t>
        <a:bodyPr/>
        <a:lstStyle/>
        <a:p>
          <a:endParaRPr lang="en-US"/>
        </a:p>
      </dgm:t>
    </dgm:pt>
    <dgm:pt modelId="{99FF915E-5E4C-4B56-B2EA-17BF824073C3}" type="pres">
      <dgm:prSet presAssocID="{F69F56B8-5230-439E-8F94-C3C0D0DAE4C2}" presName="root" presStyleCnt="0">
        <dgm:presLayoutVars>
          <dgm:dir/>
          <dgm:resizeHandles val="exact"/>
        </dgm:presLayoutVars>
      </dgm:prSet>
      <dgm:spPr/>
      <dgm:t>
        <a:bodyPr/>
        <a:lstStyle/>
        <a:p>
          <a:endParaRPr lang="en-US"/>
        </a:p>
      </dgm:t>
    </dgm:pt>
    <dgm:pt modelId="{5B73D269-1621-4344-B17C-36BBDF21166E}" type="pres">
      <dgm:prSet presAssocID="{F69F56B8-5230-439E-8F94-C3C0D0DAE4C2}" presName="container" presStyleCnt="0">
        <dgm:presLayoutVars>
          <dgm:dir/>
          <dgm:resizeHandles val="exact"/>
        </dgm:presLayoutVars>
      </dgm:prSet>
      <dgm:spPr/>
    </dgm:pt>
    <dgm:pt modelId="{A535DDEA-6360-43A1-BCD4-D7A5FBDE704D}" type="pres">
      <dgm:prSet presAssocID="{2CA7AE09-27BB-486A-897B-22812590D525}" presName="compNode" presStyleCnt="0"/>
      <dgm:spPr/>
    </dgm:pt>
    <dgm:pt modelId="{0D31D612-E8CA-4A88-9725-A8BC1E36D11A}" type="pres">
      <dgm:prSet presAssocID="{2CA7AE09-27BB-486A-897B-22812590D525}" presName="iconBgRect" presStyleLbl="bgShp" presStyleIdx="0" presStyleCnt="4"/>
      <dgm:spPr/>
    </dgm:pt>
    <dgm:pt modelId="{A08F0A34-35BA-4E8D-9CB6-393EB0346042}" type="pres">
      <dgm:prSet presAssocID="{2CA7AE09-27BB-486A-897B-22812590D525}"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a:blipFill>
      </dgm:spPr>
      <dgm:extLst>
        <a:ext uri="{E40237B7-FDA0-4F09-8148-C483321AD2D9}">
          <dgm14:cNvPr xmlns:dgm14="http://schemas.microsoft.com/office/drawing/2010/diagram" xmlns="" id="0" name="" descr="Database"/>
        </a:ext>
      </dgm:extLst>
    </dgm:pt>
    <dgm:pt modelId="{E104B41F-3D86-46EF-8D5A-A3848E58CD4E}" type="pres">
      <dgm:prSet presAssocID="{2CA7AE09-27BB-486A-897B-22812590D525}" presName="spaceRect" presStyleCnt="0"/>
      <dgm:spPr/>
    </dgm:pt>
    <dgm:pt modelId="{7A895664-8F7F-4440-A0CC-93575BBA5FFA}" type="pres">
      <dgm:prSet presAssocID="{2CA7AE09-27BB-486A-897B-22812590D525}" presName="textRect" presStyleLbl="revTx" presStyleIdx="0" presStyleCnt="4">
        <dgm:presLayoutVars>
          <dgm:chMax val="1"/>
          <dgm:chPref val="1"/>
        </dgm:presLayoutVars>
      </dgm:prSet>
      <dgm:spPr/>
      <dgm:t>
        <a:bodyPr/>
        <a:lstStyle/>
        <a:p>
          <a:endParaRPr lang="en-US"/>
        </a:p>
      </dgm:t>
    </dgm:pt>
    <dgm:pt modelId="{56FAB9C7-F37A-4DE3-83FD-3851F6E0FA99}" type="pres">
      <dgm:prSet presAssocID="{A886FB36-61FF-4D96-997E-2C29A12A1FCF}" presName="sibTrans" presStyleLbl="sibTrans2D1" presStyleIdx="0" presStyleCnt="0"/>
      <dgm:spPr/>
      <dgm:t>
        <a:bodyPr/>
        <a:lstStyle/>
        <a:p>
          <a:endParaRPr lang="en-US"/>
        </a:p>
      </dgm:t>
    </dgm:pt>
    <dgm:pt modelId="{8A495712-DDF4-4CC4-84A1-2295A6040EE3}" type="pres">
      <dgm:prSet presAssocID="{BC723946-260D-40B6-9883-D3EE72CC24B2}" presName="compNode" presStyleCnt="0"/>
      <dgm:spPr/>
    </dgm:pt>
    <dgm:pt modelId="{27D2C12E-8299-43E4-AD9E-B6C51F894ED1}" type="pres">
      <dgm:prSet presAssocID="{BC723946-260D-40B6-9883-D3EE72CC24B2}" presName="iconBgRect" presStyleLbl="bgShp" presStyleIdx="1" presStyleCnt="4"/>
      <dgm:spPr/>
    </dgm:pt>
    <dgm:pt modelId="{E40E2535-56C9-4D42-9F07-A91C8F6DF252}" type="pres">
      <dgm:prSet presAssocID="{BC723946-260D-40B6-9883-D3EE72CC24B2}"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a:blipFill>
      </dgm:spPr>
      <dgm:extLst>
        <a:ext uri="{E40237B7-FDA0-4F09-8148-C483321AD2D9}">
          <dgm14:cNvPr xmlns:dgm14="http://schemas.microsoft.com/office/drawing/2010/diagram" xmlns="" id="0" name="" descr="Table"/>
        </a:ext>
      </dgm:extLst>
    </dgm:pt>
    <dgm:pt modelId="{71AF9243-F4A3-45D8-B8EA-1A5D284A386C}" type="pres">
      <dgm:prSet presAssocID="{BC723946-260D-40B6-9883-D3EE72CC24B2}" presName="spaceRect" presStyleCnt="0"/>
      <dgm:spPr/>
    </dgm:pt>
    <dgm:pt modelId="{BC6CD3B4-0D49-4EB8-979D-68DEB0134757}" type="pres">
      <dgm:prSet presAssocID="{BC723946-260D-40B6-9883-D3EE72CC24B2}" presName="textRect" presStyleLbl="revTx" presStyleIdx="1" presStyleCnt="4">
        <dgm:presLayoutVars>
          <dgm:chMax val="1"/>
          <dgm:chPref val="1"/>
        </dgm:presLayoutVars>
      </dgm:prSet>
      <dgm:spPr/>
      <dgm:t>
        <a:bodyPr/>
        <a:lstStyle/>
        <a:p>
          <a:endParaRPr lang="en-US"/>
        </a:p>
      </dgm:t>
    </dgm:pt>
    <dgm:pt modelId="{34180B38-63CF-4B9A-9986-82240DD62841}" type="pres">
      <dgm:prSet presAssocID="{5F7D475C-BD89-44C6-91AA-3CD0806D1C4A}" presName="sibTrans" presStyleLbl="sibTrans2D1" presStyleIdx="0" presStyleCnt="0"/>
      <dgm:spPr/>
      <dgm:t>
        <a:bodyPr/>
        <a:lstStyle/>
        <a:p>
          <a:endParaRPr lang="en-US"/>
        </a:p>
      </dgm:t>
    </dgm:pt>
    <dgm:pt modelId="{7F5A9288-64C7-4524-8CF2-83395AAA18EA}" type="pres">
      <dgm:prSet presAssocID="{0DDD1A9D-6816-4AC1-BCAC-D90E7E352B19}" presName="compNode" presStyleCnt="0"/>
      <dgm:spPr/>
    </dgm:pt>
    <dgm:pt modelId="{B403FE40-46A1-4710-B6F9-1D6A78AB86F5}" type="pres">
      <dgm:prSet presAssocID="{0DDD1A9D-6816-4AC1-BCAC-D90E7E352B19}" presName="iconBgRect" presStyleLbl="bgShp" presStyleIdx="2" presStyleCnt="4"/>
      <dgm:spPr/>
    </dgm:pt>
    <dgm:pt modelId="{F99F682B-15C5-4C9C-85D0-13CE409F7750}" type="pres">
      <dgm:prSet presAssocID="{0DDD1A9D-6816-4AC1-BCAC-D90E7E352B19}"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a:blipFill>
      </dgm:spPr>
      <dgm:extLst>
        <a:ext uri="{E40237B7-FDA0-4F09-8148-C483321AD2D9}">
          <dgm14:cNvPr xmlns:dgm14="http://schemas.microsoft.com/office/drawing/2010/diagram" xmlns="" id="0" name="" descr="Subtitles"/>
        </a:ext>
      </dgm:extLst>
    </dgm:pt>
    <dgm:pt modelId="{68BC1A7F-7F9A-4D59-AA97-9E9A01E3A30E}" type="pres">
      <dgm:prSet presAssocID="{0DDD1A9D-6816-4AC1-BCAC-D90E7E352B19}" presName="spaceRect" presStyleCnt="0"/>
      <dgm:spPr/>
    </dgm:pt>
    <dgm:pt modelId="{EBBA9300-62F9-4629-BACC-2F8AA80AA12C}" type="pres">
      <dgm:prSet presAssocID="{0DDD1A9D-6816-4AC1-BCAC-D90E7E352B19}" presName="textRect" presStyleLbl="revTx" presStyleIdx="2" presStyleCnt="4">
        <dgm:presLayoutVars>
          <dgm:chMax val="1"/>
          <dgm:chPref val="1"/>
        </dgm:presLayoutVars>
      </dgm:prSet>
      <dgm:spPr/>
      <dgm:t>
        <a:bodyPr/>
        <a:lstStyle/>
        <a:p>
          <a:endParaRPr lang="en-US"/>
        </a:p>
      </dgm:t>
    </dgm:pt>
    <dgm:pt modelId="{131808C1-A1E2-42C1-BA72-71C3DD48FF4B}" type="pres">
      <dgm:prSet presAssocID="{D7319088-3CD8-4195-BFE7-546217DF61B2}" presName="sibTrans" presStyleLbl="sibTrans2D1" presStyleIdx="0" presStyleCnt="0"/>
      <dgm:spPr/>
      <dgm:t>
        <a:bodyPr/>
        <a:lstStyle/>
        <a:p>
          <a:endParaRPr lang="en-US"/>
        </a:p>
      </dgm:t>
    </dgm:pt>
    <dgm:pt modelId="{A5EE1B95-5889-4226-A0EF-F072B41862CF}" type="pres">
      <dgm:prSet presAssocID="{68C4C34C-7EBE-4C4C-BF94-3D4C22A1C3C2}" presName="compNode" presStyleCnt="0"/>
      <dgm:spPr/>
    </dgm:pt>
    <dgm:pt modelId="{4EC45A09-A244-4622-8C9D-9F35D820DCD1}" type="pres">
      <dgm:prSet presAssocID="{68C4C34C-7EBE-4C4C-BF94-3D4C22A1C3C2}" presName="iconBgRect" presStyleLbl="bgShp" presStyleIdx="3" presStyleCnt="4"/>
      <dgm:spPr/>
    </dgm:pt>
    <dgm:pt modelId="{79AD3992-897F-432A-8C9E-F03F6ACFADC8}" type="pres">
      <dgm:prSet presAssocID="{68C4C34C-7EBE-4C4C-BF94-3D4C22A1C3C2}"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rcRect/>
          <a:stretch>
            <a:fillRect/>
          </a:stretch>
        </a:blipFill>
      </dgm:spPr>
      <dgm:extLst>
        <a:ext uri="{E40237B7-FDA0-4F09-8148-C483321AD2D9}">
          <dgm14:cNvPr xmlns:dgm14="http://schemas.microsoft.com/office/drawing/2010/diagram" xmlns="" id="0" name="" descr="Label with solid fill"/>
        </a:ext>
      </dgm:extLst>
    </dgm:pt>
    <dgm:pt modelId="{DA64693C-CAFB-4701-8209-6D7D6D6F3F08}" type="pres">
      <dgm:prSet presAssocID="{68C4C34C-7EBE-4C4C-BF94-3D4C22A1C3C2}" presName="spaceRect" presStyleCnt="0"/>
      <dgm:spPr/>
    </dgm:pt>
    <dgm:pt modelId="{D22DABB1-8191-4608-BB18-B0B4431E637D}" type="pres">
      <dgm:prSet presAssocID="{68C4C34C-7EBE-4C4C-BF94-3D4C22A1C3C2}" presName="textRect" presStyleLbl="revTx" presStyleIdx="3" presStyleCnt="4">
        <dgm:presLayoutVars>
          <dgm:chMax val="1"/>
          <dgm:chPref val="1"/>
        </dgm:presLayoutVars>
      </dgm:prSet>
      <dgm:spPr/>
      <dgm:t>
        <a:bodyPr/>
        <a:lstStyle/>
        <a:p>
          <a:endParaRPr lang="en-US"/>
        </a:p>
      </dgm:t>
    </dgm:pt>
  </dgm:ptLst>
  <dgm:cxnLst>
    <dgm:cxn modelId="{95106F20-A2AF-4B1D-8C76-636F310E9E86}" type="presOf" srcId="{D7319088-3CD8-4195-BFE7-546217DF61B2}" destId="{131808C1-A1E2-42C1-BA72-71C3DD48FF4B}" srcOrd="0" destOrd="0" presId="urn:microsoft.com/office/officeart/2018/2/layout/IconCircleList"/>
    <dgm:cxn modelId="{7AF6B6F8-CCD8-4BD0-82D7-164C8185F863}" type="presOf" srcId="{0DDD1A9D-6816-4AC1-BCAC-D90E7E352B19}" destId="{EBBA9300-62F9-4629-BACC-2F8AA80AA12C}" srcOrd="0" destOrd="0" presId="urn:microsoft.com/office/officeart/2018/2/layout/IconCircleList"/>
    <dgm:cxn modelId="{66ED28DF-F759-4F85-9315-D5BF692FCEB9}" srcId="{F69F56B8-5230-439E-8F94-C3C0D0DAE4C2}" destId="{68C4C34C-7EBE-4C4C-BF94-3D4C22A1C3C2}" srcOrd="3" destOrd="0" parTransId="{F655BA56-C41E-4DD2-A39D-8AD0673CC8D3}" sibTransId="{1D5EC908-0C9F-4F58-ABBC-1F6D1CB6C602}"/>
    <dgm:cxn modelId="{FBEB2D7B-9042-45C8-BFB9-455C3C341CDB}" srcId="{F69F56B8-5230-439E-8F94-C3C0D0DAE4C2}" destId="{2CA7AE09-27BB-486A-897B-22812590D525}" srcOrd="0" destOrd="0" parTransId="{59AF9F96-FD8D-446F-8873-B373F0BDE124}" sibTransId="{A886FB36-61FF-4D96-997E-2C29A12A1FCF}"/>
    <dgm:cxn modelId="{AFA269FA-A6C8-4E13-94F1-95F23C926AA7}" srcId="{F69F56B8-5230-439E-8F94-C3C0D0DAE4C2}" destId="{0DDD1A9D-6816-4AC1-BCAC-D90E7E352B19}" srcOrd="2" destOrd="0" parTransId="{A9B9949F-6662-48F4-BB15-234C85FF6DEB}" sibTransId="{D7319088-3CD8-4195-BFE7-546217DF61B2}"/>
    <dgm:cxn modelId="{C406C367-F863-4CF9-8091-57820488C76B}" type="presOf" srcId="{2CA7AE09-27BB-486A-897B-22812590D525}" destId="{7A895664-8F7F-4440-A0CC-93575BBA5FFA}" srcOrd="0" destOrd="0" presId="urn:microsoft.com/office/officeart/2018/2/layout/IconCircleList"/>
    <dgm:cxn modelId="{02A38C22-3FDB-4406-91B3-393D292FE906}" type="presOf" srcId="{68C4C34C-7EBE-4C4C-BF94-3D4C22A1C3C2}" destId="{D22DABB1-8191-4608-BB18-B0B4431E637D}" srcOrd="0" destOrd="0" presId="urn:microsoft.com/office/officeart/2018/2/layout/IconCircleList"/>
    <dgm:cxn modelId="{02DA3F96-FA75-4651-9667-899AA90E1790}" type="presOf" srcId="{BC723946-260D-40B6-9883-D3EE72CC24B2}" destId="{BC6CD3B4-0D49-4EB8-979D-68DEB0134757}" srcOrd="0" destOrd="0" presId="urn:microsoft.com/office/officeart/2018/2/layout/IconCircleList"/>
    <dgm:cxn modelId="{C9C0EAC9-39F7-495A-839B-050A60B3B2C6}" type="presOf" srcId="{5F7D475C-BD89-44C6-91AA-3CD0806D1C4A}" destId="{34180B38-63CF-4B9A-9986-82240DD62841}" srcOrd="0" destOrd="0" presId="urn:microsoft.com/office/officeart/2018/2/layout/IconCircleList"/>
    <dgm:cxn modelId="{0468897E-8A52-4DC2-AA49-F7E8909A2F96}" type="presOf" srcId="{F69F56B8-5230-439E-8F94-C3C0D0DAE4C2}" destId="{99FF915E-5E4C-4B56-B2EA-17BF824073C3}" srcOrd="0" destOrd="0" presId="urn:microsoft.com/office/officeart/2018/2/layout/IconCircleList"/>
    <dgm:cxn modelId="{D5EE3D0B-69B0-480B-BA1D-65949A7B2246}" srcId="{F69F56B8-5230-439E-8F94-C3C0D0DAE4C2}" destId="{BC723946-260D-40B6-9883-D3EE72CC24B2}" srcOrd="1" destOrd="0" parTransId="{04E84175-C5CA-4E91-ACC3-72FF875B4688}" sibTransId="{5F7D475C-BD89-44C6-91AA-3CD0806D1C4A}"/>
    <dgm:cxn modelId="{554EB3C2-556C-4C08-8629-58DD5B9C9F0B}" type="presOf" srcId="{A886FB36-61FF-4D96-997E-2C29A12A1FCF}" destId="{56FAB9C7-F37A-4DE3-83FD-3851F6E0FA99}" srcOrd="0" destOrd="0" presId="urn:microsoft.com/office/officeart/2018/2/layout/IconCircleList"/>
    <dgm:cxn modelId="{A96E6DB8-5EDB-4A71-9061-CD4D344946FA}" type="presParOf" srcId="{99FF915E-5E4C-4B56-B2EA-17BF824073C3}" destId="{5B73D269-1621-4344-B17C-36BBDF21166E}" srcOrd="0" destOrd="0" presId="urn:microsoft.com/office/officeart/2018/2/layout/IconCircleList"/>
    <dgm:cxn modelId="{42D80387-7067-4860-AFA4-B8C656890B78}" type="presParOf" srcId="{5B73D269-1621-4344-B17C-36BBDF21166E}" destId="{A535DDEA-6360-43A1-BCD4-D7A5FBDE704D}" srcOrd="0" destOrd="0" presId="urn:microsoft.com/office/officeart/2018/2/layout/IconCircleList"/>
    <dgm:cxn modelId="{8EFA6641-7CD9-432C-8AB8-E4E40B8FC960}" type="presParOf" srcId="{A535DDEA-6360-43A1-BCD4-D7A5FBDE704D}" destId="{0D31D612-E8CA-4A88-9725-A8BC1E36D11A}" srcOrd="0" destOrd="0" presId="urn:microsoft.com/office/officeart/2018/2/layout/IconCircleList"/>
    <dgm:cxn modelId="{3450DEF9-EBFA-4728-B2ED-9C33C4887885}" type="presParOf" srcId="{A535DDEA-6360-43A1-BCD4-D7A5FBDE704D}" destId="{A08F0A34-35BA-4E8D-9CB6-393EB0346042}" srcOrd="1" destOrd="0" presId="urn:microsoft.com/office/officeart/2018/2/layout/IconCircleList"/>
    <dgm:cxn modelId="{0A864697-DF90-4BEF-A036-DFBF6E486E58}" type="presParOf" srcId="{A535DDEA-6360-43A1-BCD4-D7A5FBDE704D}" destId="{E104B41F-3D86-46EF-8D5A-A3848E58CD4E}" srcOrd="2" destOrd="0" presId="urn:microsoft.com/office/officeart/2018/2/layout/IconCircleList"/>
    <dgm:cxn modelId="{97922570-BFB3-419F-9B97-026DFE41AEBD}" type="presParOf" srcId="{A535DDEA-6360-43A1-BCD4-D7A5FBDE704D}" destId="{7A895664-8F7F-4440-A0CC-93575BBA5FFA}" srcOrd="3" destOrd="0" presId="urn:microsoft.com/office/officeart/2018/2/layout/IconCircleList"/>
    <dgm:cxn modelId="{F6AB4F7F-F9A8-42FE-AF8A-E034F2CFD242}" type="presParOf" srcId="{5B73D269-1621-4344-B17C-36BBDF21166E}" destId="{56FAB9C7-F37A-4DE3-83FD-3851F6E0FA99}" srcOrd="1" destOrd="0" presId="urn:microsoft.com/office/officeart/2018/2/layout/IconCircleList"/>
    <dgm:cxn modelId="{76A09437-7EF1-4975-B536-3FC8737C9482}" type="presParOf" srcId="{5B73D269-1621-4344-B17C-36BBDF21166E}" destId="{8A495712-DDF4-4CC4-84A1-2295A6040EE3}" srcOrd="2" destOrd="0" presId="urn:microsoft.com/office/officeart/2018/2/layout/IconCircleList"/>
    <dgm:cxn modelId="{795DFE25-11CA-4B3C-B551-C73EE36FDCF3}" type="presParOf" srcId="{8A495712-DDF4-4CC4-84A1-2295A6040EE3}" destId="{27D2C12E-8299-43E4-AD9E-B6C51F894ED1}" srcOrd="0" destOrd="0" presId="urn:microsoft.com/office/officeart/2018/2/layout/IconCircleList"/>
    <dgm:cxn modelId="{D58FE08D-6405-41E0-BB02-20BCDFCEEE9F}" type="presParOf" srcId="{8A495712-DDF4-4CC4-84A1-2295A6040EE3}" destId="{E40E2535-56C9-4D42-9F07-A91C8F6DF252}" srcOrd="1" destOrd="0" presId="urn:microsoft.com/office/officeart/2018/2/layout/IconCircleList"/>
    <dgm:cxn modelId="{492C9140-222E-487B-8D13-736E57FD3C3C}" type="presParOf" srcId="{8A495712-DDF4-4CC4-84A1-2295A6040EE3}" destId="{71AF9243-F4A3-45D8-B8EA-1A5D284A386C}" srcOrd="2" destOrd="0" presId="urn:microsoft.com/office/officeart/2018/2/layout/IconCircleList"/>
    <dgm:cxn modelId="{4FD042D3-E6EB-49DE-B40D-DCDA81C7E723}" type="presParOf" srcId="{8A495712-DDF4-4CC4-84A1-2295A6040EE3}" destId="{BC6CD3B4-0D49-4EB8-979D-68DEB0134757}" srcOrd="3" destOrd="0" presId="urn:microsoft.com/office/officeart/2018/2/layout/IconCircleList"/>
    <dgm:cxn modelId="{2C08AECF-F57E-4585-9739-CD0499FBCF41}" type="presParOf" srcId="{5B73D269-1621-4344-B17C-36BBDF21166E}" destId="{34180B38-63CF-4B9A-9986-82240DD62841}" srcOrd="3" destOrd="0" presId="urn:microsoft.com/office/officeart/2018/2/layout/IconCircleList"/>
    <dgm:cxn modelId="{7694075E-46EA-4E63-AEE5-63FC58938502}" type="presParOf" srcId="{5B73D269-1621-4344-B17C-36BBDF21166E}" destId="{7F5A9288-64C7-4524-8CF2-83395AAA18EA}" srcOrd="4" destOrd="0" presId="urn:microsoft.com/office/officeart/2018/2/layout/IconCircleList"/>
    <dgm:cxn modelId="{39967432-CAD0-456B-A004-24A3B3C57718}" type="presParOf" srcId="{7F5A9288-64C7-4524-8CF2-83395AAA18EA}" destId="{B403FE40-46A1-4710-B6F9-1D6A78AB86F5}" srcOrd="0" destOrd="0" presId="urn:microsoft.com/office/officeart/2018/2/layout/IconCircleList"/>
    <dgm:cxn modelId="{2D7831F4-FB1E-4E80-9F6C-FF5D7DB963EA}" type="presParOf" srcId="{7F5A9288-64C7-4524-8CF2-83395AAA18EA}" destId="{F99F682B-15C5-4C9C-85D0-13CE409F7750}" srcOrd="1" destOrd="0" presId="urn:microsoft.com/office/officeart/2018/2/layout/IconCircleList"/>
    <dgm:cxn modelId="{8D984F27-249D-47BB-AD91-DDE2A656186F}" type="presParOf" srcId="{7F5A9288-64C7-4524-8CF2-83395AAA18EA}" destId="{68BC1A7F-7F9A-4D59-AA97-9E9A01E3A30E}" srcOrd="2" destOrd="0" presId="urn:microsoft.com/office/officeart/2018/2/layout/IconCircleList"/>
    <dgm:cxn modelId="{96A04E24-B8D4-4259-9F18-9D1EBF0CB763}" type="presParOf" srcId="{7F5A9288-64C7-4524-8CF2-83395AAA18EA}" destId="{EBBA9300-62F9-4629-BACC-2F8AA80AA12C}" srcOrd="3" destOrd="0" presId="urn:microsoft.com/office/officeart/2018/2/layout/IconCircleList"/>
    <dgm:cxn modelId="{76C0D297-8F69-42A3-9B35-3DC5097E1D0A}" type="presParOf" srcId="{5B73D269-1621-4344-B17C-36BBDF21166E}" destId="{131808C1-A1E2-42C1-BA72-71C3DD48FF4B}" srcOrd="5" destOrd="0" presId="urn:microsoft.com/office/officeart/2018/2/layout/IconCircleList"/>
    <dgm:cxn modelId="{CCDF26AD-489B-413D-A1FE-FD52060DFD7D}" type="presParOf" srcId="{5B73D269-1621-4344-B17C-36BBDF21166E}" destId="{A5EE1B95-5889-4226-A0EF-F072B41862CF}" srcOrd="6" destOrd="0" presId="urn:microsoft.com/office/officeart/2018/2/layout/IconCircleList"/>
    <dgm:cxn modelId="{9701270B-D07B-4ABD-B6CF-BDC59A197946}" type="presParOf" srcId="{A5EE1B95-5889-4226-A0EF-F072B41862CF}" destId="{4EC45A09-A244-4622-8C9D-9F35D820DCD1}" srcOrd="0" destOrd="0" presId="urn:microsoft.com/office/officeart/2018/2/layout/IconCircleList"/>
    <dgm:cxn modelId="{A9E38EFA-954D-4C2D-A9BF-9B9636155405}" type="presParOf" srcId="{A5EE1B95-5889-4226-A0EF-F072B41862CF}" destId="{79AD3992-897F-432A-8C9E-F03F6ACFADC8}" srcOrd="1" destOrd="0" presId="urn:microsoft.com/office/officeart/2018/2/layout/IconCircleList"/>
    <dgm:cxn modelId="{53F80919-993C-427E-8A21-0D57A0C58BB3}" type="presParOf" srcId="{A5EE1B95-5889-4226-A0EF-F072B41862CF}" destId="{DA64693C-CAFB-4701-8209-6D7D6D6F3F08}" srcOrd="2" destOrd="0" presId="urn:microsoft.com/office/officeart/2018/2/layout/IconCircleList"/>
    <dgm:cxn modelId="{880491D9-3057-4093-B772-B03DB4DB2B43}" type="presParOf" srcId="{A5EE1B95-5889-4226-A0EF-F072B41862CF}" destId="{D22DABB1-8191-4608-BB18-B0B4431E637D}" srcOrd="3" destOrd="0" presId="urn:microsoft.com/office/officeart/2018/2/layout/IconCircle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F6F1D-1892-42D4-892F-2551FCAB11A9}"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1153FE3E-D513-4C48-ADD9-F37666A29198}">
      <dgm:prSet/>
      <dgm:spPr/>
      <dgm:t>
        <a:bodyPr/>
        <a:lstStyle/>
        <a:p>
          <a:pPr>
            <a:lnSpc>
              <a:spcPct val="100000"/>
            </a:lnSpc>
          </a:pPr>
          <a:r>
            <a:rPr lang="en-US"/>
            <a:t>We have converted and used the current dataset as sentiment analysis. In the current dataset, we have joy, sadness, fear, and angry classes. In general, we know that all the joy texts are positive, and all the sadness texts are negative. Hence, we have removed the records which are being afraid and angry classes. </a:t>
          </a:r>
        </a:p>
      </dgm:t>
    </dgm:pt>
    <dgm:pt modelId="{DACD8D42-BA06-4E44-98BE-666255F42992}" type="parTrans" cxnId="{B9FB8A5F-66F6-4A37-9ADD-DB80F2C6E08F}">
      <dgm:prSet/>
      <dgm:spPr/>
      <dgm:t>
        <a:bodyPr/>
        <a:lstStyle/>
        <a:p>
          <a:endParaRPr lang="en-US"/>
        </a:p>
      </dgm:t>
    </dgm:pt>
    <dgm:pt modelId="{000E11A9-48E1-405E-9896-9E608BE166EB}" type="sibTrans" cxnId="{B9FB8A5F-66F6-4A37-9ADD-DB80F2C6E08F}">
      <dgm:prSet/>
      <dgm:spPr/>
      <dgm:t>
        <a:bodyPr/>
        <a:lstStyle/>
        <a:p>
          <a:endParaRPr lang="en-US"/>
        </a:p>
      </dgm:t>
    </dgm:pt>
    <dgm:pt modelId="{2A5850BA-C5D3-44B4-BA1B-BDA02A59E86F}">
      <dgm:prSet/>
      <dgm:spPr/>
      <dgm:t>
        <a:bodyPr/>
        <a:lstStyle/>
        <a:p>
          <a:pPr>
            <a:lnSpc>
              <a:spcPct val="100000"/>
            </a:lnSpc>
          </a:pPr>
          <a:r>
            <a:rPr lang="en-US"/>
            <a:t>In the final filtered dataset, we have joy class labels as positive and sadness class labels as negative. The label id 1 represents the positive class and label id 2 represents the negative class. </a:t>
          </a:r>
          <a:r>
            <a:rPr lang="en-US" b="1"/>
            <a:t>We have integrated the concepts of (sentiment analysis + classification) to achieve our outcome.</a:t>
          </a:r>
          <a:endParaRPr lang="en-US"/>
        </a:p>
      </dgm:t>
    </dgm:pt>
    <dgm:pt modelId="{2267AB66-D0B0-45D2-AC16-8E86C6EC4A2D}" type="parTrans" cxnId="{E73AEFB0-59DC-43E0-898B-D430E857AC92}">
      <dgm:prSet/>
      <dgm:spPr/>
      <dgm:t>
        <a:bodyPr/>
        <a:lstStyle/>
        <a:p>
          <a:endParaRPr lang="en-US"/>
        </a:p>
      </dgm:t>
    </dgm:pt>
    <dgm:pt modelId="{4197177B-B375-4E9B-A634-2B9647452974}" type="sibTrans" cxnId="{E73AEFB0-59DC-43E0-898B-D430E857AC92}">
      <dgm:prSet/>
      <dgm:spPr/>
      <dgm:t>
        <a:bodyPr/>
        <a:lstStyle/>
        <a:p>
          <a:endParaRPr lang="en-US"/>
        </a:p>
      </dgm:t>
    </dgm:pt>
    <dgm:pt modelId="{6B593C72-C100-48A4-9838-83F882E33E2F}">
      <dgm:prSet/>
      <dgm:spPr/>
      <dgm:t>
        <a:bodyPr/>
        <a:lstStyle/>
        <a:p>
          <a:pPr>
            <a:lnSpc>
              <a:spcPct val="100000"/>
            </a:lnSpc>
          </a:pPr>
          <a:r>
            <a:rPr lang="en-IN"/>
            <a:t>Next, we will be discussion how we implemented different models along with the accuracy report and confusion matrices. </a:t>
          </a:r>
          <a:endParaRPr lang="en-US"/>
        </a:p>
      </dgm:t>
    </dgm:pt>
    <dgm:pt modelId="{2A9DABE0-B2D7-471F-BFB5-56F61B844199}" type="parTrans" cxnId="{F1E2E406-8F18-4A0D-A129-C950DA46B28F}">
      <dgm:prSet/>
      <dgm:spPr/>
      <dgm:t>
        <a:bodyPr/>
        <a:lstStyle/>
        <a:p>
          <a:endParaRPr lang="en-US"/>
        </a:p>
      </dgm:t>
    </dgm:pt>
    <dgm:pt modelId="{5EA88523-5745-4685-A510-2527F109B91E}" type="sibTrans" cxnId="{F1E2E406-8F18-4A0D-A129-C950DA46B28F}">
      <dgm:prSet/>
      <dgm:spPr/>
      <dgm:t>
        <a:bodyPr/>
        <a:lstStyle/>
        <a:p>
          <a:endParaRPr lang="en-US"/>
        </a:p>
      </dgm:t>
    </dgm:pt>
    <dgm:pt modelId="{91701138-F25B-4020-907A-E4CE89BBD47F}" type="pres">
      <dgm:prSet presAssocID="{6DDF6F1D-1892-42D4-892F-2551FCAB11A9}" presName="root" presStyleCnt="0">
        <dgm:presLayoutVars>
          <dgm:dir/>
          <dgm:resizeHandles val="exact"/>
        </dgm:presLayoutVars>
      </dgm:prSet>
      <dgm:spPr/>
      <dgm:t>
        <a:bodyPr/>
        <a:lstStyle/>
        <a:p>
          <a:endParaRPr lang="en-US"/>
        </a:p>
      </dgm:t>
    </dgm:pt>
    <dgm:pt modelId="{ADF16438-B47A-444E-A3A7-7761A2FF4804}" type="pres">
      <dgm:prSet presAssocID="{1153FE3E-D513-4C48-ADD9-F37666A29198}" presName="compNode" presStyleCnt="0"/>
      <dgm:spPr/>
    </dgm:pt>
    <dgm:pt modelId="{E0016302-2FDC-47D3-B72F-7103538A7F68}" type="pres">
      <dgm:prSet presAssocID="{1153FE3E-D513-4C48-ADD9-F37666A29198}" presName="bgRect" presStyleLbl="bgShp" presStyleIdx="0" presStyleCnt="3"/>
      <dgm:spPr/>
    </dgm:pt>
    <dgm:pt modelId="{5052AB4E-75A4-48DA-AAFE-0FCB8229AD66}" type="pres">
      <dgm:prSet presAssocID="{1153FE3E-D513-4C48-ADD9-F37666A2919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Syncing Cloud"/>
        </a:ext>
      </dgm:extLst>
    </dgm:pt>
    <dgm:pt modelId="{51B24051-3CB6-4B46-B332-7ADED871970C}" type="pres">
      <dgm:prSet presAssocID="{1153FE3E-D513-4C48-ADD9-F37666A29198}" presName="spaceRect" presStyleCnt="0"/>
      <dgm:spPr/>
    </dgm:pt>
    <dgm:pt modelId="{B109CCE7-959A-4704-8D82-A4F7A1F0F52A}" type="pres">
      <dgm:prSet presAssocID="{1153FE3E-D513-4C48-ADD9-F37666A29198}" presName="parTx" presStyleLbl="revTx" presStyleIdx="0" presStyleCnt="3">
        <dgm:presLayoutVars>
          <dgm:chMax val="0"/>
          <dgm:chPref val="0"/>
        </dgm:presLayoutVars>
      </dgm:prSet>
      <dgm:spPr/>
      <dgm:t>
        <a:bodyPr/>
        <a:lstStyle/>
        <a:p>
          <a:endParaRPr lang="en-US"/>
        </a:p>
      </dgm:t>
    </dgm:pt>
    <dgm:pt modelId="{3B356C30-40AA-4A44-97D0-F38776B0618C}" type="pres">
      <dgm:prSet presAssocID="{000E11A9-48E1-405E-9896-9E608BE166EB}" presName="sibTrans" presStyleCnt="0"/>
      <dgm:spPr/>
    </dgm:pt>
    <dgm:pt modelId="{FE737AD4-E393-4A6D-999A-2590F39E9779}" type="pres">
      <dgm:prSet presAssocID="{2A5850BA-C5D3-44B4-BA1B-BDA02A59E86F}" presName="compNode" presStyleCnt="0"/>
      <dgm:spPr/>
    </dgm:pt>
    <dgm:pt modelId="{C2578545-4A71-4F02-A637-C693A3D7F673}" type="pres">
      <dgm:prSet presAssocID="{2A5850BA-C5D3-44B4-BA1B-BDA02A59E86F}" presName="bgRect" presStyleLbl="bgShp" presStyleIdx="1" presStyleCnt="3"/>
      <dgm:spPr/>
    </dgm:pt>
    <dgm:pt modelId="{C70E42DD-FA36-4F1C-959B-0D67904F0F62}" type="pres">
      <dgm:prSet presAssocID="{2A5850BA-C5D3-44B4-BA1B-BDA02A59E86F}"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a:blipFill>
        <a:ln>
          <a:noFill/>
        </a:ln>
      </dgm:spPr>
      <dgm:extLst>
        <a:ext uri="{E40237B7-FDA0-4F09-8148-C483321AD2D9}">
          <dgm14:cNvPr xmlns:dgm14="http://schemas.microsoft.com/office/drawing/2010/diagram" xmlns="" id="0" name="" descr="Neutral Face with No Fill"/>
        </a:ext>
      </dgm:extLst>
    </dgm:pt>
    <dgm:pt modelId="{620BC70F-B013-4DFC-9C2F-5FDE5166DAB1}" type="pres">
      <dgm:prSet presAssocID="{2A5850BA-C5D3-44B4-BA1B-BDA02A59E86F}" presName="spaceRect" presStyleCnt="0"/>
      <dgm:spPr/>
    </dgm:pt>
    <dgm:pt modelId="{D6F101D5-ED45-4765-8CC8-649A7658CA69}" type="pres">
      <dgm:prSet presAssocID="{2A5850BA-C5D3-44B4-BA1B-BDA02A59E86F}" presName="parTx" presStyleLbl="revTx" presStyleIdx="1" presStyleCnt="3">
        <dgm:presLayoutVars>
          <dgm:chMax val="0"/>
          <dgm:chPref val="0"/>
        </dgm:presLayoutVars>
      </dgm:prSet>
      <dgm:spPr/>
      <dgm:t>
        <a:bodyPr/>
        <a:lstStyle/>
        <a:p>
          <a:endParaRPr lang="en-US"/>
        </a:p>
      </dgm:t>
    </dgm:pt>
    <dgm:pt modelId="{A7ADB1BC-8582-4521-BF81-A3E346DBD309}" type="pres">
      <dgm:prSet presAssocID="{4197177B-B375-4E9B-A634-2B9647452974}" presName="sibTrans" presStyleCnt="0"/>
      <dgm:spPr/>
    </dgm:pt>
    <dgm:pt modelId="{088C35FE-D69D-46FB-819D-47B5B7B81C8E}" type="pres">
      <dgm:prSet presAssocID="{6B593C72-C100-48A4-9838-83F882E33E2F}" presName="compNode" presStyleCnt="0"/>
      <dgm:spPr/>
    </dgm:pt>
    <dgm:pt modelId="{A807925E-251C-4C52-B6CA-7C38A074BEC4}" type="pres">
      <dgm:prSet presAssocID="{6B593C72-C100-48A4-9838-83F882E33E2F}" presName="bgRect" presStyleLbl="bgShp" presStyleIdx="2" presStyleCnt="3"/>
      <dgm:spPr/>
    </dgm:pt>
    <dgm:pt modelId="{3BB51CDA-B1C9-4D76-ADB0-721E3291093E}" type="pres">
      <dgm:prSet presAssocID="{6B593C72-C100-48A4-9838-83F882E33E2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Presentation with Checklist"/>
        </a:ext>
      </dgm:extLst>
    </dgm:pt>
    <dgm:pt modelId="{7408FF86-59E8-4080-840E-DD0280CC6D06}" type="pres">
      <dgm:prSet presAssocID="{6B593C72-C100-48A4-9838-83F882E33E2F}" presName="spaceRect" presStyleCnt="0"/>
      <dgm:spPr/>
    </dgm:pt>
    <dgm:pt modelId="{7958BF21-59AB-4FDE-B7C4-68914037E6D9}" type="pres">
      <dgm:prSet presAssocID="{6B593C72-C100-48A4-9838-83F882E33E2F}" presName="parTx" presStyleLbl="revTx" presStyleIdx="2" presStyleCnt="3">
        <dgm:presLayoutVars>
          <dgm:chMax val="0"/>
          <dgm:chPref val="0"/>
        </dgm:presLayoutVars>
      </dgm:prSet>
      <dgm:spPr/>
      <dgm:t>
        <a:bodyPr/>
        <a:lstStyle/>
        <a:p>
          <a:endParaRPr lang="en-US"/>
        </a:p>
      </dgm:t>
    </dgm:pt>
  </dgm:ptLst>
  <dgm:cxnLst>
    <dgm:cxn modelId="{F1E2E406-8F18-4A0D-A129-C950DA46B28F}" srcId="{6DDF6F1D-1892-42D4-892F-2551FCAB11A9}" destId="{6B593C72-C100-48A4-9838-83F882E33E2F}" srcOrd="2" destOrd="0" parTransId="{2A9DABE0-B2D7-471F-BFB5-56F61B844199}" sibTransId="{5EA88523-5745-4685-A510-2527F109B91E}"/>
    <dgm:cxn modelId="{E73AEFB0-59DC-43E0-898B-D430E857AC92}" srcId="{6DDF6F1D-1892-42D4-892F-2551FCAB11A9}" destId="{2A5850BA-C5D3-44B4-BA1B-BDA02A59E86F}" srcOrd="1" destOrd="0" parTransId="{2267AB66-D0B0-45D2-AC16-8E86C6EC4A2D}" sibTransId="{4197177B-B375-4E9B-A634-2B9647452974}"/>
    <dgm:cxn modelId="{B9FB8A5F-66F6-4A37-9ADD-DB80F2C6E08F}" srcId="{6DDF6F1D-1892-42D4-892F-2551FCAB11A9}" destId="{1153FE3E-D513-4C48-ADD9-F37666A29198}" srcOrd="0" destOrd="0" parTransId="{DACD8D42-BA06-4E44-98BE-666255F42992}" sibTransId="{000E11A9-48E1-405E-9896-9E608BE166EB}"/>
    <dgm:cxn modelId="{517732B2-4954-4A43-9AB1-0DC53D35E8B9}" type="presOf" srcId="{1153FE3E-D513-4C48-ADD9-F37666A29198}" destId="{B109CCE7-959A-4704-8D82-A4F7A1F0F52A}" srcOrd="0" destOrd="0" presId="urn:microsoft.com/office/officeart/2018/2/layout/IconVerticalSolidList"/>
    <dgm:cxn modelId="{7779E8D9-32B9-4CC2-A964-D971A7CA23CD}" type="presOf" srcId="{2A5850BA-C5D3-44B4-BA1B-BDA02A59E86F}" destId="{D6F101D5-ED45-4765-8CC8-649A7658CA69}" srcOrd="0" destOrd="0" presId="urn:microsoft.com/office/officeart/2018/2/layout/IconVerticalSolidList"/>
    <dgm:cxn modelId="{E88656FE-674B-4E2E-8596-34EF654BD520}" type="presOf" srcId="{6B593C72-C100-48A4-9838-83F882E33E2F}" destId="{7958BF21-59AB-4FDE-B7C4-68914037E6D9}" srcOrd="0" destOrd="0" presId="urn:microsoft.com/office/officeart/2018/2/layout/IconVerticalSolidList"/>
    <dgm:cxn modelId="{BBE64862-2E7F-4E86-A25F-E9DA4792CF2D}" type="presOf" srcId="{6DDF6F1D-1892-42D4-892F-2551FCAB11A9}" destId="{91701138-F25B-4020-907A-E4CE89BBD47F}" srcOrd="0" destOrd="0" presId="urn:microsoft.com/office/officeart/2018/2/layout/IconVerticalSolidList"/>
    <dgm:cxn modelId="{601563B4-ECAF-492C-9457-BB14A77FF36C}" type="presParOf" srcId="{91701138-F25B-4020-907A-E4CE89BBD47F}" destId="{ADF16438-B47A-444E-A3A7-7761A2FF4804}" srcOrd="0" destOrd="0" presId="urn:microsoft.com/office/officeart/2018/2/layout/IconVerticalSolidList"/>
    <dgm:cxn modelId="{8C063279-A193-49A4-9820-D92D968270E4}" type="presParOf" srcId="{ADF16438-B47A-444E-A3A7-7761A2FF4804}" destId="{E0016302-2FDC-47D3-B72F-7103538A7F68}" srcOrd="0" destOrd="0" presId="urn:microsoft.com/office/officeart/2018/2/layout/IconVerticalSolidList"/>
    <dgm:cxn modelId="{7224CA93-F291-49AF-95D2-7DAC93198312}" type="presParOf" srcId="{ADF16438-B47A-444E-A3A7-7761A2FF4804}" destId="{5052AB4E-75A4-48DA-AAFE-0FCB8229AD66}" srcOrd="1" destOrd="0" presId="urn:microsoft.com/office/officeart/2018/2/layout/IconVerticalSolidList"/>
    <dgm:cxn modelId="{841FEA07-031F-41AD-9AD0-903B7463ABE5}" type="presParOf" srcId="{ADF16438-B47A-444E-A3A7-7761A2FF4804}" destId="{51B24051-3CB6-4B46-B332-7ADED871970C}" srcOrd="2" destOrd="0" presId="urn:microsoft.com/office/officeart/2018/2/layout/IconVerticalSolidList"/>
    <dgm:cxn modelId="{DB954244-C0B2-45D8-B784-29A7FBFA3AFC}" type="presParOf" srcId="{ADF16438-B47A-444E-A3A7-7761A2FF4804}" destId="{B109CCE7-959A-4704-8D82-A4F7A1F0F52A}" srcOrd="3" destOrd="0" presId="urn:microsoft.com/office/officeart/2018/2/layout/IconVerticalSolidList"/>
    <dgm:cxn modelId="{24B9A66C-FE5F-4283-8469-EAD455D2E26E}" type="presParOf" srcId="{91701138-F25B-4020-907A-E4CE89BBD47F}" destId="{3B356C30-40AA-4A44-97D0-F38776B0618C}" srcOrd="1" destOrd="0" presId="urn:microsoft.com/office/officeart/2018/2/layout/IconVerticalSolidList"/>
    <dgm:cxn modelId="{369F18D3-2445-4774-8A2B-B14188D78E28}" type="presParOf" srcId="{91701138-F25B-4020-907A-E4CE89BBD47F}" destId="{FE737AD4-E393-4A6D-999A-2590F39E9779}" srcOrd="2" destOrd="0" presId="urn:microsoft.com/office/officeart/2018/2/layout/IconVerticalSolidList"/>
    <dgm:cxn modelId="{DDDC41B2-5F0E-4C59-B632-0A6EF44E4612}" type="presParOf" srcId="{FE737AD4-E393-4A6D-999A-2590F39E9779}" destId="{C2578545-4A71-4F02-A637-C693A3D7F673}" srcOrd="0" destOrd="0" presId="urn:microsoft.com/office/officeart/2018/2/layout/IconVerticalSolidList"/>
    <dgm:cxn modelId="{323E1F51-346D-475A-8211-1089AEB606D3}" type="presParOf" srcId="{FE737AD4-E393-4A6D-999A-2590F39E9779}" destId="{C70E42DD-FA36-4F1C-959B-0D67904F0F62}" srcOrd="1" destOrd="0" presId="urn:microsoft.com/office/officeart/2018/2/layout/IconVerticalSolidList"/>
    <dgm:cxn modelId="{9F948E21-C3CE-46A4-B9E6-79E8C8D74FAF}" type="presParOf" srcId="{FE737AD4-E393-4A6D-999A-2590F39E9779}" destId="{620BC70F-B013-4DFC-9C2F-5FDE5166DAB1}" srcOrd="2" destOrd="0" presId="urn:microsoft.com/office/officeart/2018/2/layout/IconVerticalSolidList"/>
    <dgm:cxn modelId="{D5AC9C15-7DD3-4572-A30F-BB188B47F0DE}" type="presParOf" srcId="{FE737AD4-E393-4A6D-999A-2590F39E9779}" destId="{D6F101D5-ED45-4765-8CC8-649A7658CA69}" srcOrd="3" destOrd="0" presId="urn:microsoft.com/office/officeart/2018/2/layout/IconVerticalSolidList"/>
    <dgm:cxn modelId="{120F019F-7A8C-45A1-B9DE-7945B482C552}" type="presParOf" srcId="{91701138-F25B-4020-907A-E4CE89BBD47F}" destId="{A7ADB1BC-8582-4521-BF81-A3E346DBD309}" srcOrd="3" destOrd="0" presId="urn:microsoft.com/office/officeart/2018/2/layout/IconVerticalSolidList"/>
    <dgm:cxn modelId="{DF2928F4-5C80-4FBC-BCA2-A85380122D57}" type="presParOf" srcId="{91701138-F25B-4020-907A-E4CE89BBD47F}" destId="{088C35FE-D69D-46FB-819D-47B5B7B81C8E}" srcOrd="4" destOrd="0" presId="urn:microsoft.com/office/officeart/2018/2/layout/IconVerticalSolidList"/>
    <dgm:cxn modelId="{7B5EE929-4141-4AC3-9A2F-787C236767B2}" type="presParOf" srcId="{088C35FE-D69D-46FB-819D-47B5B7B81C8E}" destId="{A807925E-251C-4C52-B6CA-7C38A074BEC4}" srcOrd="0" destOrd="0" presId="urn:microsoft.com/office/officeart/2018/2/layout/IconVerticalSolidList"/>
    <dgm:cxn modelId="{EE225A6A-6422-4F86-8790-810D3764F8CC}" type="presParOf" srcId="{088C35FE-D69D-46FB-819D-47B5B7B81C8E}" destId="{3BB51CDA-B1C9-4D76-ADB0-721E3291093E}" srcOrd="1" destOrd="0" presId="urn:microsoft.com/office/officeart/2018/2/layout/IconVerticalSolidList"/>
    <dgm:cxn modelId="{A9E7C569-1ACB-427E-A6A4-2C87D7C13A32}" type="presParOf" srcId="{088C35FE-D69D-46FB-819D-47B5B7B81C8E}" destId="{7408FF86-59E8-4080-840E-DD0280CC6D06}" srcOrd="2" destOrd="0" presId="urn:microsoft.com/office/officeart/2018/2/layout/IconVerticalSolidList"/>
    <dgm:cxn modelId="{A840F10F-1876-44EC-831B-68556CBD2F6D}" type="presParOf" srcId="{088C35FE-D69D-46FB-819D-47B5B7B81C8E}" destId="{7958BF21-59AB-4FDE-B7C4-68914037E6D9}"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1D612-E8CA-4A88-9725-A8BC1E36D11A}">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8F0A34-35BA-4E8D-9CB6-393EB0346042}">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895664-8F7F-4440-A0CC-93575BBA5FFA}">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n-US" sz="1400" kern="1200" dirty="0"/>
            <a:t>The dataset we are currently using in this project was obtained from the </a:t>
          </a:r>
          <a:r>
            <a:rPr lang="en-US" sz="1400" kern="1200" dirty="0" err="1"/>
            <a:t>kaggle</a:t>
          </a:r>
          <a:r>
            <a:rPr lang="en-US" sz="1400" kern="1200" dirty="0"/>
            <a:t> repository. Kaggle is a repository of a huge number of datasets that are freely available for use in practicing data science challenges. </a:t>
          </a:r>
        </a:p>
        <a:p>
          <a:pPr marL="0" lvl="0" indent="0" algn="just" defTabSz="622300">
            <a:lnSpc>
              <a:spcPct val="100000"/>
            </a:lnSpc>
            <a:spcBef>
              <a:spcPct val="0"/>
            </a:spcBef>
            <a:spcAft>
              <a:spcPct val="35000"/>
            </a:spcAft>
            <a:buNone/>
          </a:pPr>
          <a:r>
            <a:rPr lang="en-US" sz="1400" kern="1200" dirty="0">
              <a:hlinkClick xmlns:r="http://schemas.openxmlformats.org/officeDocument/2006/relationships" r:id="rId3"/>
            </a:rPr>
            <a:t>https://www.kaggle.com/datasets/anjaneyatripathi/emotion-classification-nlp</a:t>
          </a:r>
          <a:endParaRPr lang="en-US" sz="1400" kern="1200" dirty="0"/>
        </a:p>
      </dsp:txBody>
      <dsp:txXfrm>
        <a:off x="1834517" y="469890"/>
        <a:ext cx="3148942" cy="1335915"/>
      </dsp:txXfrm>
    </dsp:sp>
    <dsp:sp modelId="{27D2C12E-8299-43E4-AD9E-B6C51F894ED1}">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0E2535-56C9-4D42-9F07-A91C8F6DF252}">
      <dsp:nvSpPr>
        <dsp:cNvPr id="0" name=""/>
        <dsp:cNvSpPr/>
      </dsp:nvSpPr>
      <dsp:spPr>
        <a:xfrm>
          <a:off x="5812681" y="750432"/>
          <a:ext cx="774830" cy="77483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6CD3B4-0D49-4EB8-979D-68DEB0134757}">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n-US" sz="1400" kern="1200" dirty="0"/>
            <a:t>We have two columns in the dataset to work with as we solve the Multi-Class text classification problem.</a:t>
          </a:r>
          <a:r>
            <a:rPr lang="en-IN" sz="1400" kern="1200" dirty="0"/>
            <a:t>  </a:t>
          </a:r>
          <a:endParaRPr lang="en-US" sz="1400" kern="1200" dirty="0"/>
        </a:p>
      </dsp:txBody>
      <dsp:txXfrm>
        <a:off x="7154322" y="469890"/>
        <a:ext cx="3148942" cy="1335915"/>
      </dsp:txXfrm>
    </dsp:sp>
    <dsp:sp modelId="{B403FE40-46A1-4710-B6F9-1D6A78AB86F5}">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9F682B-15C5-4C9C-85D0-13CE409F7750}">
      <dsp:nvSpPr>
        <dsp:cNvPr id="0" name=""/>
        <dsp:cNvSpPr/>
      </dsp:nvSpPr>
      <dsp:spPr>
        <a:xfrm>
          <a:off x="492877" y="2826074"/>
          <a:ext cx="774830" cy="77483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A9300-62F9-4629-BACC-2F8AA80AA12C}">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n-US" sz="1400" kern="1200" dirty="0"/>
            <a:t>Text Column: This column contains the raw text. Our model should be able to take this text as input and predict the mood of the text.</a:t>
          </a:r>
        </a:p>
      </dsp:txBody>
      <dsp:txXfrm>
        <a:off x="1834517" y="2545532"/>
        <a:ext cx="3148942" cy="1335915"/>
      </dsp:txXfrm>
    </dsp:sp>
    <dsp:sp modelId="{4EC45A09-A244-4622-8C9D-9F35D820DCD1}">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AD3992-897F-432A-8C9E-F03F6ACFADC8}">
      <dsp:nvSpPr>
        <dsp:cNvPr id="0" name=""/>
        <dsp:cNvSpPr/>
      </dsp:nvSpPr>
      <dsp:spPr>
        <a:xfrm>
          <a:off x="5812681" y="2826074"/>
          <a:ext cx="774830" cy="774830"/>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2DABB1-8191-4608-BB18-B0B4431E637D}">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n-US" sz="1400" kern="1200" dirty="0"/>
            <a:t>Label: This column contains the class label for the relevant input text. The Label column has four different types of feelings. They are Fear, Anger, Joy, and Sadness.</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16302-2FDC-47D3-B72F-7103538A7F68}">
      <dsp:nvSpPr>
        <dsp:cNvPr id="0" name=""/>
        <dsp:cNvSpPr/>
      </dsp:nvSpPr>
      <dsp:spPr>
        <a:xfrm>
          <a:off x="0" y="53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52AB4E-75A4-48DA-AAFE-0FCB8229AD66}">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09CCE7-959A-4704-8D82-A4F7A1F0F52A}">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a:t>We have converted and used the current dataset as sentiment analysis. In the current dataset, we have joy, sadness, fear, and angry classes. In general, we know that all the joy texts are positive, and all the sadness texts are negative. Hence, we have removed the records which are being afraid and angry classes. </a:t>
          </a:r>
        </a:p>
      </dsp:txBody>
      <dsp:txXfrm>
        <a:off x="1435590" y="531"/>
        <a:ext cx="9080009" cy="1242935"/>
      </dsp:txXfrm>
    </dsp:sp>
    <dsp:sp modelId="{C2578545-4A71-4F02-A637-C693A3D7F673}">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E42DD-FA36-4F1C-959B-0D67904F0F62}">
      <dsp:nvSpPr>
        <dsp:cNvPr id="0" name=""/>
        <dsp:cNvSpPr/>
      </dsp:nvSpPr>
      <dsp:spPr>
        <a:xfrm>
          <a:off x="375988" y="1833861"/>
          <a:ext cx="683614" cy="68361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F101D5-ED45-4765-8CC8-649A7658CA69}">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a:t>In the final filtered dataset, we have joy class labels as positive and sadness class labels as negative. The label id 1 represents the positive class and label id 2 represents the negative class. </a:t>
          </a:r>
          <a:r>
            <a:rPr lang="en-US" sz="1600" b="1" kern="1200"/>
            <a:t>We have integrated the concepts of (sentiment analysis + classification) to achieve our outcome.</a:t>
          </a:r>
          <a:endParaRPr lang="en-US" sz="1600" kern="1200"/>
        </a:p>
      </dsp:txBody>
      <dsp:txXfrm>
        <a:off x="1435590" y="1554201"/>
        <a:ext cx="9080009" cy="1242935"/>
      </dsp:txXfrm>
    </dsp:sp>
    <dsp:sp modelId="{A807925E-251C-4C52-B6CA-7C38A074BEC4}">
      <dsp:nvSpPr>
        <dsp:cNvPr id="0" name=""/>
        <dsp:cNvSpPr/>
      </dsp:nvSpPr>
      <dsp:spPr>
        <a:xfrm>
          <a:off x="0" y="3107870"/>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B51CDA-B1C9-4D76-ADB0-721E3291093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58BF21-59AB-4FDE-B7C4-68914037E6D9}">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IN" sz="1600" kern="1200"/>
            <a:t>Next, we will be discussion how we implemented different models along with the accuracy report and confusion matrices. </a:t>
          </a:r>
          <a:endParaRPr lang="en-US" sz="16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9T19:06:40.54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2424 411,'-393'-11,"-393"-61,706 61,-1 3,-88 4,324-13,-94 9,211-32,107-10,2478-125,-2171 176,-654-2,-29-1,-8 0,-60-4,-376 2,48 14,-1197 77,-16 47,1095-89,339-33,-170 23,326-31,17-1,27 1,863-3,-458-13,495 51,-1 56,-892-91,-89-20,-832-183,-24 86,562 100,0 15,-528 72,838-70,38-4,0 0,0 0,0 0,0-1,1 1,-1 0,0 0,0 0,0 0,0 0,0-1,0 1,0 0,0 0,0 0,0 0,0 0,0-1,0 1,0 0,0 0,0 0,0 0,0-1,0 1,0 0,0 0,0 0,0 0,0 0,0-1,0 1,0 0,-1 0,1 0,0 0,0 0,0 0,0-1,0 1,0 0,0 0,-1 0,1 0,0 0,0 0,18-9,19-2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9T19:08:06.45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9T19:08:07.567"/>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9T19:08:08.223"/>
    </inkml:context>
    <inkml:brush xml:id="br0">
      <inkml:brushProperty name="width" value="0.05" units="cm"/>
      <inkml:brushProperty name="height" value="0.05" units="cm"/>
      <inkml:brushProperty name="color" value="#FFFFFF"/>
    </inkml:brush>
  </inkml:definitions>
  <inkml:trace contextRef="#ctx0" brushRef="#br0">0 0 24575</inkml:trace>
  <inkml:trace contextRef="#ctx0" brushRef="#br0" timeOffset="1">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9T19:06:42.63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2617 516,'350'1,"381"-2,-700 0,-13 2,-1-1,1-1,-1 0,1-2,32-8,-49 11,-1 0,1 0,0 0,0-1,-1 1,1 0,0 0,-1-1,1 1,0 0,-1-1,1 1,0 0,-1-1,1 1,-1-1,1 1,-1-1,1 0,-1 1,1-1,-1 1,0-1,1 0,-1 1,0-1,1 0,-1 0,0 1,0-1,0 0,0 1,0-1,0 0,0 0,0 1,0-1,0 0,0 0,0 1,0-1,-1 0,0-1,-1-1,-1 0,1-1,-1 1,0 0,0 1,-1-1,-5-3,-23-14,-2 2,0 2,-1 1,-1 1,-54-12,-193-43,-129 2,-421-12,-33 62,615 29,-349 62,504-56,-104 34,157-33,36-11,25-8,193-50,-95 19,680-136,-632 144,0 8,327 12,-87 51,-321-32,-2 4,136 51,-163-44,-33-9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9T19:06:43.40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2212 1,'-3'0,"0"0,0 1,0-1,0 1,1-1,-1 1,0 0,0 0,1 1,-1-1,0 0,1 1,-5 3,-10 6,-289 206,-192 189,-520 546,701-602,315-347,1-1,-1 1,1-1,0 1,0 0,0 0,0-1,0 1,1 0,-1 0,1 0,-1 0,1 0,0 0,0 0,1-1,-1 1,1 0,-1 0,1 0,0 0,0-1,0 1,0 0,1-1,-1 1,1-1,3 5,2 3,0-1,0 0,1-1,1 1,16 12,-6-9,0-1,0-1,1 0,0-2,1 0,0-1,0-1,31 4,15-1,93 1,77-19,-134-3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9T19:06:50.96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1898 795,'-1455'-19,"1032"12,404 8,27 2,45 3,373-2,-34-20,91-13,265-23,1608-94,-2303 143,-7 1,80 4,-97 4,-29-6,1 0,-1 0,0 1,1-1,-1 0,0 0,1 0,-1 0,0 0,1 1,-1-1,0 0,0 0,1 1,-1-1,0 0,0 0,0 1,1-1,-1 0,0 0,0 1,0-1,0 0,0 1,1-1,-1 0,0 1,0-1,0 0,0 1,0-1,0 1,-2 1,0-1,0 1,0 0,0-1,0 0,-1 1,1-1,0 0,-1 0,1-1,-1 1,1 0,-1-1,1 0,-5 1,-52 6,-97 0,-67-7,-115-8,-1113 6,1005 24,-565 99,627-34,366-81,-56 19,71-23,-1-1,0 1,1 0,-1 0,1 0,-1 1,1-1,0 1,0-1,0 1,0 0,1 1,-4 4,6-7,0-1,-1 1,1 0,0 0,0 0,0 0,0 0,0 0,0 0,0 0,1-1,-1 1,0 0,0 0,1 0,-1 0,1 0,-1-1,0 1,1 0,0 0,-1-1,1 1,-1 0,1-1,0 1,-1-1,1 1,0-1,0 1,0-1,-1 1,1-1,0 0,0 1,0-1,0 0,1 0,28 11,1-2,0-1,0-2,1-1,56 2,165 6,431-33,253-99,606-182,-1351 258,-172 38,0 0,0-2,27-12,-46 19,0-1,1 1,-1-1,0 1,0-1,0 0,1 0,-1 0,0 1,0-1,0 0,0 0,0 0,0-1,-1 1,1 0,0 0,-1 0,1-1,0 1,-1 0,1-1,-1 1,0 0,0-1,1 1,-1 0,0-1,0 1,0-1,0 1,0 0,-1-1,1 1,0-1,-1 1,1 0,-1-1,1 1,-1 0,0 0,1 0,-1-1,-2-1,-3-3,0-1,-1 1,0 0,0 1,-15-9,-18-9,-1 2,0 2,-77-23,-145-25,229 59,-213-46,-2 11,-2 11,-280 0,501 32,-156 4,153-1,0 1,0 2,-46 15,71-19,0 1,0 0,1 1,-1-1,-10 9,16-11,0 1,0-1,0 1,1-1,-1 1,1 0,-1-1,1 1,0 0,0 0,0 0,0 0,0 0,0 1,0-1,1 0,-1 0,1 0,0 1,0-1,-1 0,1 0,1 4,6 18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9T19:06:52.16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57 4125,'26'-57,"57"-89,-65 116,152-231,98-124,92-114,1106-1407,-1249 1645,-200 242,206-232,-189 220,-26 27,-17 17,-194 223,-494 616,-590 945,1280-1787,-244 354,60-70,175-270,-200 325,194-313,16-28,0 0,1 0,0 1,0 0,1 0,0 0,1 0,0 1,-3 15,11-20,11-12,15-18,-1-2,-1 0,35-44,-34 38,152-176,93-121,100-146,-268 340,834-1087,-48-37,-720 982,-82 100,-88 173,-1 1,0-1,0 0,0 0,0 0,-1 0,0 0,0 0,-1 0,1 0,-1-1,-1-6,1 11,0 1,-1-1,1 1,-1 0,1-1,0 1,-1-1,1 1,-1 0,1 0,-1-1,1 1,-1 0,1 0,-1-1,1 1,-1 0,1 0,-1 0,0 0,1 0,-1 0,1 0,-1 0,1 0,-1 0,1 0,-1 0,1 1,-1-1,1 0,-1 0,0 1,-36 21,-18 26,2 2,-92 114,106-117,-969 1233,395-426,598-830,2-6,1 0,1 1,0 1,-12 34,22-54,1 1,0 0,-1-1,1 1,0 0,0 0,-1-1,1 1,0 0,0 0,0 0,0-1,0 1,0 0,0 0,0-1,1 1,-1 0,0 0,0-1,1 1,-1 0,0 0,1-1,-1 1,1 0,15-1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9T19:07:08.934"/>
    </inkml:context>
    <inkml:brush xml:id="br0">
      <inkml:brushProperty name="width" value="0.05" units="cm"/>
      <inkml:brushProperty name="height" value="0.05" units="cm"/>
      <inkml:brushProperty name="color" value="#FFFFFF"/>
    </inkml:brush>
  </inkml:definitions>
  <inkml:trace contextRef="#ctx0" brushRef="#br0">2954 1242 24575,'-940'54'-375,"71"0"38,846-54 337,-50 4 0,123 5 594,236-6-485,-199-4-100,406-6-1572,794 2 509,-7 83 1119,-990-35-65,-246-31 0,-44-11 0,0-1 0,0 0 0,0 0 0,0 0 0,0 0 0,0 0 0,0 0 0,0 0 0,0 0 0,0 1 0,0-1 0,0 0 0,-1 0 0,1 0 0,0 0 0,0 0 0,0 0 0,0 0 0,0 1 0,0-1 0,0 0 0,0 0 0,0 0 0,0 0 0,1 0 0,-1 0 0,0 1 0,0-1 0,0 0 0,0 0 0,0 0 0,0 0 0,0 0 0,0 0 0,0 0 0,0 0 0,0 0 0,0 1 0,0-1 0,1 0 0,-1 0 0,0 0 0,0 0 0,0 0 0,0 0 0,0 0 0,0 0 0,0 0 0,0 0 0,1 0 0,-1 0 0,0 0 0,0 0 0,0 0 0,0 0 0,0 0 0,0 0 0,1 0 0,-1 0 0,0 0 0,-30 0 0,-418-56 2,231 24 80,-1527-124 339,1574 152-614,1 8 0,-274 41 1,430-43 192,-37 9 0,48-10 0,0-1 0,0 1 0,0 0 0,0 0 0,0 0 0,0 0 0,0 0 0,0 0 0,0 0 0,1 1 0,-1-1 0,0 1 0,1-1 0,0 1 0,-1-1 0,1 1 0,-2 2 0,3-3 21,0 1 0,0-1 1,0 0-1,0 1 0,0-1 0,0 0 1,0 0-1,0 1 0,0-1 0,1 0 1,-1 1-1,1-1 0,-1 0 1,1 0-1,-1 0 0,1 1 0,-1-1 1,1 0-1,0 0 0,0 0 0,0 0 1,0 0-1,0 0 0,0 0 0,0 0 1,0-1-1,0 1 0,0 0 1,1 0-1,48 26 994,21 1-893,0-2 0,101 21 1,161 15-276,-324-60 150,869 91-632,2-73 656,-820-20-44,-22 1 1,0-2 0,72-10 0,-92 4 22,-18 7 0,0-1 0,0 1 0,0 0 0,0 0 0,1-1 0,-1 1 0,0 0 0,0 0 0,0-1 0,0 1 0,0 0 0,0-1 0,0 1 0,0 0 0,0-1 0,0 1 0,0 0 0,0-1 0,0 1 0,0 0 0,0-1 0,0 1 0,0 0 0,0 0 0,0-1 0,0 1 0,-1 0 0,1-1 0,0 1 0,0 0 0,0 0 0,-1-1 0,1 1 0,0 0 0,-1-1 0,-4-3 0,0-1 0,0 0 0,-1 1 0,0 0 0,0 1 0,0-1 0,-13-4 0,-61-21 0,42 16 0,-483-136-27,-7 35-690,230 56 487,-363-23 0,644 80 230,1-1 0,0 1 0,0 1 0,0 0 0,0 1 0,0 0 0,0 2 0,-18 4 0,34-7-2,-1 0 0,0 0 0,0 0 0,1 0 0,-1 0 0,0 1 0,1-1 0,-1 0 0,0 0 0,0 1-1,1-1 1,-1 0 0,1 1 0,-1-1 0,0 1 0,1-1 0,-1 1 0,1-1 0,-1 1 0,1-1 0,-1 1 0,1 0-1,-1-1 1,1 1 0,0 0 0,-1-1 0,1 1 0,0 0 0,0-1 0,-1 1 0,1 0 0,0 0 0,0-1-1,0 1 1,0 0 0,0 0 0,0-1 0,0 1 0,0 0 0,0 0 0,0-1 0,1 1 0,-1 0 0,3 3 48,-1-1-1,1 0 1,-1-1 0,1 1 0,0 0 0,0-1 0,1 0 0,-1 1 0,5 1 0,18 10 362,1-1 0,0-2 0,46 13 0,105 19-204,667 75-2004,12-78 543,-360-41 1073,-461 0 184,59-11 0,-93 12 0,1-1 0,0 1 0,0-1 0,-1 0 0,1 0 0,0 0 0,-1 0 0,1-1 0,-1 1 0,0-1 0,3-2 0,-4 4 0,-1-1 0,0 1 0,1 0 0,-1-1 0,0 1 0,0-1 0,1 1 0,-1-1 0,0 1 0,0-1 0,0 1 0,0-1 0,0 1 0,0-1 0,0 0 0,0 1 0,0-1 0,0 1 0,0-1 0,0 1 0,0-1 0,-1 1 0,1-1 0,0 1 0,0-1 0,0 1 0,-1-1 0,1 1 0,0 0 0,-1-1 0,1 1 0,0-1 0,-1 1 0,0-1 0,-5-4 0,0 1 0,-1-1 0,1 1 0,-1 0 0,0 1 0,-12-5 0,-63-21 14,-1 3-1,-1 4 0,-105-13 1,-283-18 881,-1211-5-1491,1659 59 596,-35 1 0,-1 2 0,-61 13 0,118-17 5,0 0 0,0 1 0,0-1 0,0 1 0,0 0 1,0 0-1,0 0 0,0 0 0,0 0 0,0 1 0,1-1 0,-1 1 1,1 0-1,-1 0 0,1 0 0,-1 0 0,1 0 0,-2 4 0,4-6 10,0 1 0,-1 0 0,1 0 0,0 0 0,0 0 0,0-1 0,1 1 0,-1 0 0,0 0 0,0 0 0,0 0 0,1-1 0,-1 1 0,0 0 0,1 0 0,-1-1 0,0 1 0,1 0 0,-1-1 0,1 1 0,-1 0 0,1-1 0,1 2 0,31 19 566,5-6-265,1-1 0,0-3-1,0-1 1,1-1 0,44 2 0,-71-9-248,680 60-264,10-58-1004,-187-24 1200,-20-41 0,-492 61 0,1 0 0,-1-1 0,1 0 0,-1 0 0,1-1 0,-1 1 0,0-1 0,0 0 0,8-4 0,-22 0 0,-23 0 0,-610-19-515,469 23-148,-1163-24 696,1329 26 10,-56-1 609,-110 12 0,169-10-652,-1 0 0,1 0 0,-1 1 0,1-1 0,0 1 0,-7 3 0,12-4 0,-1-1 0,0 1 0,0-1 0,0 1 0,1-1 0,-1 1 0,0-1 0,1 1 0,-1 0 0,0-1 0,1 1 0,-1 0 0,1 0 0,-1-1 0,1 1 0,0 0 0,-1 0 0,1 0 0,0-1 0,-1 1 0,1 0 0,0 0 0,0 0 0,0 2 0,1 0 0,1 1 0,0 0 0,1-1 0,-1 0 0,0 1 0,1-1 0,0 0 0,0 0 0,0-1 0,0 1 0,0-1 0,0 1 0,1-1 0,-1 0 0,1 0 0,7 2 0,49 24-6,2-2 0,1-4 0,118 27 1,-179-49 4,358 80-92,917 94-2493,15-119 36,-1190-54 2652,152-18 0,-220 9 382,-33 8-474,-1 0-1,0 0 1,1 0 0,-1 0 0,1 0-1,-1-1 1,0 1 0,1 0 0,-1 0 0,1 0-1,-1-1 1,0 1 0,1 0 0,-1 0-1,0-1 1,1 1 0,-1 0 0,0-1 0,0 1-1,1 0 1,-1-1 0,0 1 0,0-1-1,0 1 1,0 0 0,1-1 0,-1 1-1,0-1 1,0 1 0,0 0 0,0-1 0,0 0-1,-3-2 59,0 1-1,0-1 0,0 1 1,0 0-1,-1 0 0,1 0 1,-1 0-1,0 0 1,1 1-1,-1-1 0,-8 0 1,-87-27 1410,-186-26 1,279 54-1478,-2070-211-1540,2054 211 1488,-818-25-572,823 27 636,9-2 1,-1 1-1,1 0 1,0 0-1,0 1 1,0 0-1,0 1 1,1 0-1,-1 0 1,0 1-1,-7 3 1,15-6-2,-1 0 0,1 0 0,0 0 0,0 0 0,-1 1 0,1-1 0,0 0 0,0 0 0,-1 0 0,1 0 0,0 1 0,0-1 0,0 0 0,-1 0 0,1 1 0,0-1 0,0 0 0,0 1 0,0-1 0,-1 0 0,1 0 0,0 1 0,0-1 0,0 0 0,0 1 0,0-1 0,0 0 0,0 1 0,0-1 0,0 0 0,0 0 0,0 1 0,0-1 0,0 0 0,0 1 0,0-1 0,1 0 0,-1 1 0,0-1 0,0 0 0,0 0 0,0 1 0,0-1 0,1 0 0,-1 0 0,0 1 0,0-1 0,1 0 0,-1 0 0,0 0 0,0 1 0,1-1 0,-1 0 0,42 17 531,30-1 394,133 13 0,-168-25-901,1427 108-364,-1438-111 328,21 2 0,0-3 0,0-1 0,73-12 0,-90 2 0,-30 10 0,0 1 0,0 0 0,1-1 0,-1 1 0,0 0 0,1-1 0,-1 1 0,0-1 0,0 1 0,0 0 0,1-1 0,-1 1 0,0-1 0,0 1 0,0 0 0,0-1 0,0 1 0,0-1 0,0 1 0,0-1 0,0 1 0,0-1 0,0 1 0,0 0 0,0-1 0,0 1 0,0-1 0,-1 1 0,1-1 0,0 1 0,0 0 0,0-1 0,-1 1 0,1-1 0,-5-3 0,0-1 0,0 1 0,0 1 0,-1-1 0,1 1 0,-1 0 0,-9-4 0,-119-49 0,-145-40 0,231 81 0,-1161-304-1671,957 272 1114,-2 12 0,-491-5 0,606 45 557,-270 45 0,378-45 0,0 1 0,0 2 0,1 1 0,0 2 0,0 0 0,1 2 0,-31 20 0,54-30-11,1 1 1,-1 0-1,1 1 0,0-1 1,1 1-1,-1 0 0,1 0 0,0 1 1,0-1-1,0 1 0,1 0 1,-4 8-1,6-11 35,1 0 0,-1 0 0,1 0 0,-1 0 0,1 0 0,0 0 0,0 1 0,0-1 0,1 0 0,-1 0 0,1 0 0,0 0 0,0 0 0,0 0 0,0 0 0,0 0 0,1-1 0,-1 1 0,1 0 0,-1-1 0,1 1 0,0-1 0,0 1 0,1-1 0,-1 0 0,0 0 0,1 0 0,4 3 0,7 4 374,1 1 0,0-2 0,0 0 0,1-1-1,25 8 1,97 21 0,-17-12-419,0-6-1,1-6 1,187-3 0,369-62-1256,-112-30 1140,769-217 1,-1161 246 136,-165 51 0,0 0 0,-1-1 0,1 1 0,-1-2 0,0 1 0,0-1 0,12-10 0,-20 14 0,1 1 0,-1-1 0,0 1 0,1 0 0,-1-1 0,0 1 0,1-1 0,-1 0 0,0 1 0,0-1 0,1 1 0,-1-1 0,0 1 0,0-1 0,0 1 0,0-1 0,0 0 0,0 1 0,0-1 0,0 1 0,0-1 0,0 0 0,0 1 0,0-1 0,0 1 0,0-1 0,-1 1 0,1-2 0,-20-11 0,2 8 0,-1 1 0,0 0 0,-34-1 0,-162-4 0,-637 25-1345,-8 36-204,-47 26 1412,610-40 75,-297 79 0,535-104-63,2 3 0,0 3 0,1 2 0,-77 41 0,121-55 117,1 0 1,0 0 0,0 2 0,0-1-1,-16 19 1,25-25 62,0 1 0,0-1 0,0 1 0,0-1-1,1 1 1,-1 0 0,1-1 0,0 1 0,0 0 0,0 0 0,0 0-1,0 0 1,0 0 0,1 0 0,0 0 0,-1 0 0,1 0 0,0 0-1,1 0 1,-1 0 0,0 0 0,1 0 0,0 0 0,0 0 0,0 0-1,0 0 1,0 0 0,0 0 0,1-1 0,2 5 0,2 0 84,0 0 1,1 0 0,0 0 0,0-1-1,0 0 1,1 0 0,0-1 0,0 0 0,10 5-1,12 4 856,50 15 1,6-5-872,2-4 1,1-4-1,0-3 1,114 1-1,370-26-881,1042-122-1844,-1113 85 2445,-475 46 123,408-46-447,-404 44 480,-17 4 0,-1 0 0,1-1 0,-1-1 0,0 0 0,0-1 0,0 0 0,0-1 0,-1-1 0,14-7 0,-25 12 12,0 0 0,-1 1 0,1-1 0,0 0 0,0 1 0,-1-1 0,1 0 0,-1 0 0,1 1 0,-1-1 0,1 0 0,-1 0 0,1 0-1,-1 0 1,0 0 0,1 0 0,-1 0 0,0 0 0,0 0 0,0 0 0,0 1 0,0-1 0,0 0 0,0 0 0,0 0 0,0 0 0,0 0 0,0 0 0,-1 0 0,1 0 0,0 0 0,-1 0 0,1 0 0,-1 0 0,1 0 0,-1 1 0,1-1 0,-1 0 0,0 0 0,1 1 0,-1-1 0,-1-1 0,-39-27 821,41 28-827,-48-24 616,-2 3 0,0 1 1,-82-22-1,-103-24-557,-334-51-1,370 91-243,-2 9 0,-232 9 0,333 13 179,0 5 0,0 4 0,2 4 0,-130 40 0,178-41 0,1 2 0,1 2 0,1 2 0,1 2 0,1 2 0,1 2 0,1 2 0,2 2 0,-73 72 0,103-91 0,-1 0 0,2 1 0,0 0 0,1 0 0,0 1 0,1 1 0,1-1 0,0 1 0,1 0 0,-6 26 0,10-29 0,1-1 0,0 1 0,0 0 0,1 0 0,1 0 0,0 0 0,1-1 0,0 1 0,1 0 0,1-1 0,0 0 0,0 0 0,1 0 0,10 17 0,-1-7 0,0-1 0,2-1 0,0 0 0,1-1 0,1-1 0,1-1 0,0 0 0,1-1 0,33 19 0,-8-10 0,0-1 0,2-2 0,92 28 0,-79-33-133,0-3-1,120 13 1,-73-22-239,109-7 0,529-75 124,9-62 267,-155-10-23,-27-53-1211,-369 106 966,-176 81 250,0-2 0,-1-1 0,-1-1 0,35-34 0,-54 48-1,0 0 0,-1-1 0,0 0 0,0 0 0,-1 0 0,0-1 0,0 0 0,0 1 0,-1-1 0,0 0 0,0-1 0,-1 1 0,0-1 0,0 1 0,-1-1 0,1 1 0,-2-1 0,1-14 0,-3 13 0,-1 1 0,1 0 0,-1-1 0,0 1 0,-1 1 0,0-1 0,0 0 0,-1 1 0,0 0 0,0 0 0,-1 0 0,1 1 0,-2 0 0,1 0 0,-1 0 0,-13-9 0,-7-2 0,0 0 0,-1 2 0,-57-23 0,-6 7 0,-109-25 0,-14 12-9,-257-20-1,-237 33-10,422 37 35,1 12-1,1 12 0,1 13 1,2 12-1,3 12 0,-339 130 1,522-162 110,2 5 0,2 4 0,-98 63 0,159-87-125,-46 40 0,68-53 0,1 1 0,0-1 0,0 1 0,0 0 0,1 1 0,1 0 0,-1 0 0,1 0 0,-5 15 0,8-18 33,1 0-1,0-1 1,0 1 0,1 0-1,0 0 1,0-1-1,0 1 1,1 0-1,-1 0 1,1-1 0,1 1-1,-1 0 1,1-1-1,0 0 1,0 1-1,0-1 1,1 0 0,0 0-1,0 0 1,0 0-1,1-1 1,0 1 0,0-1-1,0 0 1,4 4-1,11 7 283,0 0-1,0-1 1,1-1 0,40 19-1,-12-10-245,0-3 1,2-2-1,0-2 0,1-2 0,1-2 0,59 4 0,241 5-337,833-90-1184,8-91 1664,-876 114-314,-198 30 102,205-34 0,-303 48 0,-1-2 0,31-11 0,-35 5 0,-16 11 0,0-1 0,0 1 0,0-1 0,0 1 0,0 0 0,0-1 0,0 1 0,0-1 0,0 1 0,0 0 0,0-1 0,0 1 0,0-1 0,0 1 0,-1 0 0,1-1 0,0 1 0,0-1 0,0 1 0,-1 0 0,1-1 0,0 1 0,0 0 0,-1-1 0,1 1 0,0 0 0,0 0 0,-1-1 0,1 1 0,-1 0 0,-7-5 0,0 1 0,-1 0 0,1 1 0,-1 0 0,0 0 0,-10-1 0,-152-31-32,-235-18 0,297 41-88,-2247-112-1668,2244 124 1569,0 5 0,-122 20 1,210-20 214,0 0-1,-23 9 1,42-12 15,0-1 0,1 1 1,0 0-1,-1 1 0,1-1 0,0 1 1,0-1-1,0 1 0,1 1 1,-1-1-1,1 0 0,0 1 0,0 0 1,0-1-1,-4 9 0,6-10 18,0 0-1,0 1 0,1-1 1,-1 1-1,1-1 0,-1 1 1,1 0-1,0-1 0,0 1 1,0-1-1,0 1 0,1-1 1,-1 1-1,1-1 0,0 1 1,-1-1-1,1 1 0,0-1 1,1 0-1,-1 1 0,0-1 1,1 0-1,-1 0 0,1 0 1,2 2-1,4 6 100,2-2 0,-1 1 0,1-1 0,13 8-1,28 16 452,2-3-1,1-1 1,2-4-1,106 34 1,249 40-810,488 40 50,-668-113 181,-212-23 0,1-1 0,-1-1 0,0 0 0,1-1 0,32-7 0,-50 7 0,0 1 0,0-1 0,0 1 0,0-1 0,-1 0 0,1 0 0,0 0 0,0 0 0,-1 0 0,1-1 0,0 1 0,-1 0 0,1-1 0,-1 1 0,0-1 0,1 1 0,-1-1 0,0 0 0,0 0 0,0 1 0,0-1 0,0 0 0,-1 0 0,1 0 0,-1 0 0,1 0 0,-1 0 0,1 0 0,-1 0 0,0 0 0,0 0 0,0 0 0,0 0 0,-1 0 0,1 0 0,-1-4 0,-3-5 0,-1-1 0,0 0 0,0 1 0,-1 0 0,0 1 0,-1-1 0,0 1 0,-1 0 0,0 1 0,-13-11 0,-20-19 0,-47-34 0,1 9 0,-3 3 0,-2 4 0,-2 5 0,-151-61 0,154 79 0,-1 4 0,-2 3 0,-1 5 0,0 4 0,-120-7 0,208 25 0,-156-3-51,147 4 80,1 0-1,0 2 0,0-1 1,0 2-1,1 0 0,-1 1 1,1 0-1,-18 11 0,29-16-5,1 1 0,0 0 1,0 0-1,0 1 0,-1-1 0,1 0 0,0 1 0,0-1 1,1 1-1,-1 0 0,0 0 0,1 0 0,-1-1 0,1 2 0,-1-1 1,1 0-1,0 0 0,0 0 0,0 0 0,0 1 0,0-1 1,0 1-1,1-1 0,-1 0 0,1 1 0,0-1 0,0 1 0,0-1 1,0 1-1,0-1 0,0 1 0,1-1 0,-1 1 0,1-1 1,-1 0-1,1 1 0,0-1 0,0 0 0,0 1 0,1-1 0,-1 0 1,0 0-1,1 0 0,-1 0 0,1 0 0,3 2 0,6 7-31,0-1-1,0 0 0,1-1 1,0 0-1,1-1 1,0-1-1,16 7 0,41 14 14,1-3-1,1-3 0,0-3 1,85 10-1,314 17-284,555-43-1013,-899-14 1293,-123 11 0,1-1 0,-1 1 0,0-1 0,1 0 0,-1-1 0,0 1 0,0-1 0,0 1 0,0-1 0,8-5 0,-12 6 0,0 1 0,1-1 0,-1 1 0,0-1 0,0 1 0,1-1 0,-1 1 0,0-1 0,0 1 0,0-1 0,1 1 0,-1-1 0,0 0 0,0 1 0,0-1 0,0 1 0,0-1 0,0 0 0,0 1 0,-1-1 0,1 1 0,0-1 0,0 1 0,0-1 0,0 1 0,-1-1 0,1 0 0,0 1 0,-1-1 0,-26-24 0,-36-11 0,-1 3 0,-105-39 0,153 66 0,-231-87 127,-4 11 0,-3 11 0,-364-53 1,505 108-128,-1 5 0,0 5 0,-188 13 0,285-5 0,0 0 0,0 0 0,0 2 0,1 0 0,-1 1 0,1 1 0,-16 7 0,28-11 0,1 0 0,-1 0 0,1 1 0,0-1 0,-1 1 0,1 0 0,1-1 0,-1 1 0,0 1 0,1-1 0,-1 0 0,1 1 0,0-1 0,0 1 0,0 0 0,1-1 0,-1 1 0,1 0 0,0 0 0,0 0 0,0 0 0,1 0 0,-1 0 0,1 1 0,0-1 0,0 0 0,1 0 0,-1 0 0,1 0 0,0 0 0,0 0 0,3 6 0,-1 0 37,2 0 0,-1-1 0,1 0 1,1 0-1,-1 0 0,2-1 0,-1 1 1,1-2-1,0 1 0,1-1 0,-1 0 0,2 0 1,16 10-1,9 3 137,0-2-1,53 20 1,-18-13-174,0-3 0,2-3 0,1-3 0,73 6 0,294 2 0,-101-29 0,-282 1 0,1-3 0,-1-2 0,99-28 0,-146 33 0,0 1 0,-1-1 0,0 0 0,1-1 0,-1 1 0,-1-2 0,1 1 0,12-13 0,-19 16 0,1 1 0,-1-1 0,0 1 0,1-1 0,-1 0 0,0 0 0,0 0 0,-1 0 0,1 1 0,0-1 0,-1 0 0,1 0 0,-1 0 0,1-1 0,-1 1 0,0 0 0,0-4 0,-1 4 0,1-1 0,-1 1 0,0-1 0,-1 1 0,1 0 0,0 0 0,-1 0 0,1-1 0,-1 1 0,1 0 0,-1 1 0,0-1 0,0 0 0,0 1 0,0-1 0,0 1 0,0-1 0,-4-1 0,-14-7 0,0 0 0,-1 2 0,0 0 0,-42-9 0,-100-12 0,113 22 0,43 6 0,-476-65 0,475 65 0,0 1 0,0-1 0,0 1 0,0 1 0,-10 1 0,17-2 0,1 0 0,-1 0 0,1 1 0,-1-1 0,0 0 0,1 1 0,-1-1 0,1 0 0,0 1 0,-1-1 0,1 1 0,-1-1 0,1 0 0,0 1 0,-1-1 0,1 1 0,0-1 0,-1 1 0,1 0 0,0-1 0,0 1 0,-1-1 0,1 1 0,0-1 0,0 1 0,0 0 0,0-1 0,0 1 0,0-1 0,0 1 0,0 0 0,0-1 0,0 1 0,0-1 0,0 1 0,1 0 0,-1-1 0,0 1 0,0-1 0,1 1 0,-1-1 0,0 1 0,1-1 0,-1 1 0,0-1 0,1 1 0,-1-1 0,1 0 0,-1 1 0,1-1 0,-1 1 0,1-1 0,0 1 0,12 12 0,0 0 0,1-1 0,17 12 0,451 311-417,-105-78 135,165 150 282,-489-368 0,-45-35 0,-11-7 0,-82-58 0,-93-46-276,-4 8 1,-326-126-1,-418-60-550,878 273 836,-39-11 101,-1 4 0,-145-13 0,197 33-111,30 2 0,21 2 0,105 13 683,182 5 0,-135-14-365,247 33-310,-339-31 71,-1 4 1,-1 4-1,107 40 0,-125-31-79,-42-15 0,-14-4 0,-2-7 0,1-1 0,-1 0 0,0 1 0,1-1 0,-1 0 0,0 0 0,0-1 0,0 1 0,-5 0 0,-65 7 0,0-3 0,-82-5 0,33-2 0,-645 43 0,746-39 0,-1 1 0,1 1 0,1 1 0,-1 0 0,-26 12 0,46-17 0,0 1 0,0-1 0,-1 1 0,1-1 0,0 1 0,0 0 0,0-1 0,0 1 0,0 0 0,0 0 0,1 0 0,-1 0 0,0 0 0,0 0 0,1 0 0,-1 0 0,0 0 0,0 1 0,1-1 0,1 0 0,-1 0 0,0-1 0,1 1 0,-1 0 0,1 0 0,-1-1 0,1 1 0,-1 0 0,1-1 0,-1 1 0,1-1 0,0 1 0,-1-1 0,1 1 0,0-1 0,-1 1 0,1-1 0,0 0 0,0 0 0,-1 1 0,1-1 0,0 0 0,0 0 0,0 0 0,-1 1 0,1-1 0,2 0 0,15 1 0,1 1 0,0-2 0,-1-1 0,1 0 0,0-1 0,-1-1 0,27-8 0,-41 10 0,92-23 0,-1-4 0,-1-5 0,-2-3 0,-1-5 0,106-64 0,-184 97 0,-7 5 0,0 1 0,-1-1 0,1-1 0,-1 1 0,0-1 0,0 0 0,0 0 0,0 0 0,-1-1 0,0 1 0,0-1 0,7-11 0,-11 16 0,0-1 0,0 0 0,0 1 0,0-1 0,-1 0 0,1 1 0,0-1 0,0 0 0,0 1 0,0-1 0,-1 0 0,1 1 0,0-1 0,-1 0 0,1 1 0,0-1 0,-1 1 0,1-1 0,-1 1 0,1-1 0,-1 1 0,1-1 0,-1 1 0,0-1 0,1 1 0,-1-1 0,1 1 0,-1 0 0,0 0 0,1-1 0,-1 1 0,0 0 0,1 0 0,-2 0 0,-9-4 0,1 2 0,-1 0 0,1 0 0,-1 1 0,0 0 0,0 1 0,-14 1 0,-84 13 0,84-9 0,-50 8 0,-103 32 0,138-31 0,0 1 0,1 2 0,1 1 0,-41 27 0,76-43 0,1-1 0,-1 1 0,0 0 0,1 0 0,-1 0 0,1 0 0,0 0 0,-1 1 0,1-1 0,0 1 0,1-1 0,-1 1 0,0 0 0,1 0 0,-1 0 0,1-1 0,-1 6 0,2-5 0,0-1 0,0 1 0,1 0 0,-1-1 0,1 1 0,0-1 0,0 1 0,0-1 0,0 1 0,0-1 0,0 0 0,1 1 0,-1-1 0,1 0 0,-1 0 0,1 0 0,0 0 0,0 0 0,0-1 0,4 4 0,17 12 0,0-1 0,35 18 0,-31-19 0,45 33 0,-61-33 0,-18-7 0,-34-4 0,-230-14 0,-53 0 0,843-13 0,-380 9 0,236-52 0,-365 63 0,53-16 0,-60 18 0,-1 0 0,1 0 0,-1 0 0,0 0 0,1 0 0,-1-1 0,0 1 0,0-1 0,0 1 0,0-1 0,0 0 0,-1 0 0,1 0 0,0 0 0,-1 0 0,1 0 0,-1-1 0,2-3 0,-3 4 0,0 0 0,0 1 0,0-1 0,0 0 0,-1 1 0,1-1 0,0 0 0,-1 1 0,1-1 0,-1 1 0,0-1 0,0 1 0,1-1 0,-1 1 0,0-1 0,0 1 0,0 0 0,-1 0 0,1-1 0,0 1 0,0 0 0,-1 0 0,1 0 0,0 0 0,-1 1 0,-1-2 0,-47-22 0,45 22 0,-89-30 0,-3 5 0,-145-23 0,234 48 0,-17-3 0,1 1 0,-1 1 0,0 1 0,-27 1 0,50 1 0,0 0 0,0 0 0,0 1 0,0-1 0,0 0 0,0 1 0,0-1 0,0 1 0,0 0 0,0 0 0,0-1 0,1 1 0,-1 0 0,-3 3 0,5-3 0,0 0 0,0 0 0,-1 0 0,1 0 0,0 0 0,0 0 0,0 0 0,0 1 0,0-1 0,0 0 0,1 0 0,-1 0 0,0 0 0,0 0 0,1 0 0,-1 0 0,1 0 0,-1 0 0,1 0 0,-1 0 0,1 0 0,0 0 0,0 0 0,-1 0 0,1 0 0,0-1 0,0 1 0,1 1 0,17 16 0,0 0 0,1-2 0,0 0 0,2-1 0,0-1 0,24 11 0,151 63 0,-153-70 0,2-2 0,0-2 0,74 12 0,-120-26 0,39 2 0,-39-2 0,1 0 0,0 0 0,-1 0 0,1 0 0,0 0 0,-1 0 0,1 0 0,-1 0 0,1 0 0,0-1 0,-1 1 0,1 0 0,-1 0 0,1-1 0,0 1 0,-1 0 0,1-1 0,-1 1 0,1 0 0,-1-1 0,0 1 0,1-1 0,-1 1 0,1-1 0,-1 1 0,0-1 0,1 1 0,-1-1 0,0 1 0,1-1 0,-1 0 0,0 1 0,0-1 0,0 1 0,0-1 0,0 0 0,0 1 0,0-1 0,0 0 0,0 1 0,0-1 0,0 1 0,0-1 0,0 0 0,0 1 0,0-1 0,-1 0 0,1 1 0,0-1 0,0 1 0,-1-1 0,1 1 0,0-1 0,-1 1 0,0-1 0,-4-7 0,0 1 0,0 1 0,-1-1 0,0 1 0,-1 0 0,0 0 0,-9-6 0,-64-40 0,62 41 0,-116-62 0,-4 5 0,-2 6 0,-197-57 0,328 116 0,-11-4 0,1 1 0,-1 1 0,-1 1 0,-26-3 0,30 9 0,14 5 0,27 16 0,15 0 0,0-1 0,1-3 0,1-1 0,56 17 0,180 39 0,-267-72 0,93 23 0,158 18 0,-253-42 0,0-1 0,0 0 0,0 0 0,0 0 0,15-4 0,-22 4 0,-1 0 0,1 0 0,0-1 0,0 1 0,-1 0 0,1-1 0,0 1 0,0 0 0,-1-1 0,1 1 0,0-1 0,-1 1 0,1-1 0,-1 0 0,1 1 0,-1-1 0,1 1 0,-1-1 0,1 0 0,-1 0 0,1 1 0,-1-1 0,0 0 0,1-1 0,-1 0 0,-1 0 0,1 1 0,0-1 0,-1 0 0,1 0 0,-1 0 0,1 1 0,-1-1 0,0 0 0,0 1 0,0-1 0,0 1 0,0-1 0,0 1 0,-1-1 0,0-1 0,-15-13 0,0 0 0,-1 1 0,-1 1 0,0 0 0,-1 1 0,0 2 0,-32-14 0,-160-55 0,-6 17 0,180 54 0,-1 2 0,0 2 0,-65-1 0,99 6 0,0 0 0,0 0 0,0 1 0,0 0 0,0 0 0,0 0 0,0 1 0,0-1 0,1 1 0,-1 1 0,-6 3 0,10-5 0,0 0 0,-1 0 0,1 0 0,0 0 0,0 1 0,0-1 0,0 0 0,0 1 0,0-1 0,1 1 0,-1-1 0,0 1 0,1-1 0,-1 1 0,1 0 0,-1-1 0,1 1 0,0 0 0,0-1 0,0 1 0,0 0 0,0-1 0,0 1 0,0 0 0,0-1 0,1 1 0,-1-1 0,1 1 0,-1 0 0,1-1 0,0 1 0,0-1 0,-1 1 0,1-1 0,2 3 0,2 3 0,0 0 0,1 0 0,0 0 0,1-1 0,-1 0 0,1 0 0,0-1 0,1 1 0,-1-1 0,16 7 0,8 2 0,49 15 0,-74-27 0,62 19 0,0-4 0,1-2 0,79 7 0,-101-18 0,0-2 0,1-2 0,-1-3 0,0-1 0,76-17 0,-106 17 0,0-1 0,0-2 0,-1 1 0,0-2 0,0 0 0,-1-1 0,24-17 0,-35 22 0,0 1 0,0-1 0,0 0 0,0 0 0,-1-1 0,0 1 0,1-1 0,-2 0 0,1 0 0,-1 0 0,1 0 0,1-8 0,-3 9 0,0 0 0,-1 0 0,0-1 0,0 1 0,0 0 0,-1-1 0,1 1 0,-1 0 0,0 0 0,0-1 0,0 1 0,-1 0 0,1 0 0,-1 0 0,0 1 0,0-1 0,-1 0 0,-3-4 0,-6-7 0,-2-1 0,0 2 0,0 0 0,-2 1 0,0 0 0,0 1 0,-1 1 0,-19-9 0,-26-11 0,-66-23 0,37 20 0,-143-32 0,183 55 0,-1 2 0,0 3 0,0 1 0,-80 5 0,124 0 0,0 1 0,0 0 0,0 0 0,0 1 0,0 0 0,0 1 0,1-1 0,-1 2 0,-7 3 0,12-5 0,1 0 0,0-1 0,0 1 0,0 0 0,0 0 0,0 0 0,0 0 0,0 1 0,1-1 0,-1 0 0,1 1 0,0-1 0,0 1 0,0 0 0,0-1 0,0 1 0,0 0 0,1-1 0,-1 1 0,1 0 0,0 0 0,0 0 0,0-1 0,0 1 0,0 0 0,1 0 0,-1-1 0,3 6 0,1 5 0,0-1 0,1 0 0,0 0 0,1 0 0,1-1 0,0 0 0,0 0 0,15 16 0,11 7 0,37 31 0,-66-61 0,88 70 0,3-4 0,3-4 0,3-4 0,198 88 0,-262-133 0,0-2 0,59 16 0,-93-30 0,0 0 0,0 0 0,0-1 0,0 1 0,0-1 0,-1 0 0,1 0 0,0 0 0,0 0 0,0 0 0,0-1 0,0 1 0,0-1 0,0 0 0,0 0 0,-1 0 0,1 0 0,0-1 0,4-2 0,-5 2 0,0 0 0,0-1 0,-1 1 0,1 0 0,-1-1 0,1 1 0,-1-1 0,0 0 0,0 1 0,0-1 0,-1 0 0,1 1 0,-1-1 0,1 0 0,-1 0 0,0 0 0,0-2 0,-2-12 0,0 1 0,0 0 0,-2 0 0,0 0 0,-1 0 0,-7-15 0,-4-4 0,-2 1 0,0 2 0,-3 0 0,-1 0 0,-1 2 0,-1 1 0,-2 1 0,0 1 0,-2 2 0,-41-30 0,10 13 0,-2 3 0,-1 3 0,-2 3 0,-101-39 0,130 59 0,0 1 0,0 1 0,-1 2 0,-1 2 0,-38-4 0,64 11 0,-1-1 0,0 1 0,0 1 0,0 0 0,0 1 0,0 1 0,1-1 0,-1 2 0,1-1 0,0 2 0,0-1 0,0 2 0,1-1 0,0 2 0,0-1 0,0 1 0,1 1 0,-17 16 0,13-9 0,1 1 0,1 0 0,0 0 0,2 1 0,-1 1 0,2-1 0,1 1 0,0 1 0,-8 35 0,9-22 0,1-1 0,2 1 0,1 1 0,1-1 0,5 39 0,-2-53 0,0 0 0,2-1 0,0 1 0,1-1 0,1 0 0,1 0 0,0-1 0,1 0 0,18 27 0,-12-24 0,2 0 0,0-1 0,0-1 0,2 0 0,0-1 0,34 22 0,-14-15 0,1-2 0,1-2 0,1-1 0,0-2 0,1-2 0,1-2 0,72 11 0,-65-17 0,1-2 0,0-3 0,0-1 0,-1-3 0,1-2 0,-1-3 0,0-1 0,0-3 0,52-19 0,-61 16 0,1-2 0,-2-1 0,0-3 0,-1-1 0,-2-2 0,0-1 0,-2-2 0,0-1 0,-2-2 0,48-57 0,-66 68 0,-1-1 0,0 0 0,-2-1 0,-1-1 0,0 0 0,-2 0 0,0-1 0,7-33 0,-13 45 0,-1 0 0,0 0 0,-1-1 0,-1 1 0,1 0 0,-2-1 0,0 1 0,0 0 0,-1 0 0,0 0 0,-1 0 0,0 0 0,-1 0 0,0 1 0,-1-1 0,0 1 0,0 0 0,-1 1 0,-1-1 0,-8-9 0,2 6 0,-1 1 0,0 0 0,-1 1 0,-1 0 0,1 1 0,-2 1 0,1 0 0,-1 2 0,0 0 0,-1 1 0,-27-6 0,-1 2 0,-1 2 0,0 2 0,-63 0 0,53 6 0,0 2 0,1 2 0,-1 3 0,1 2 0,-77 23 0,121-28 0,0 1 0,0 0 0,0 1 0,0 0 0,1 0 0,0 1 0,1 1 0,-1 0 0,1 0 0,1 1 0,0 1 0,0-1 0,-15 22 0,19-22 0,1 0 0,-1 0 0,2 0 0,-1 0 0,1 1 0,0-1 0,1 1 0,0 0 0,1 0 0,0 0 0,0 0 0,1 0 0,1 0 0,-1 0 0,2 0 0,-1-1 0,1 1 0,6 15 0,-2-8 0,2-1 0,0-1 0,0 1 0,1-1 0,1-1 0,1 0 0,0 0 0,1-1 0,0 0 0,1-1 0,0-1 0,18 12 0,4 1 0,1-2 0,1-2 0,78 31 0,-67-35-6,1-2 0,0-2 0,1-3 0,0-2 0,0-2 0,0-2 0,1-2 0,85-10 1,18-13-624,231-63 1,20-33-595,445-193 1,-686 238 1222,-150 67 0,0-1 0,-1 0 0,0-1 0,17-14 0,-30 21 0,1 1 0,-1 0 0,1-1 0,0 1 0,-1-1 0,1 1 0,-1-1 0,1 1 0,-1-1 0,0 0 0,1 1 0,-1-1 0,0 1 0,1-1 0,-1 0 0,0 1 0,0-1 0,1 0 0,-1 0 0,0 1 0,0-1 0,0 0 0,0 1 0,0-1 0,0 0 0,0 0 0,0 1 0,0-1 0,0 0 0,-1 1 0,1-1 0,0 0 0,0 1 0,-1-1 0,1 0 0,0 1 0,-1-1 0,1 0 0,-1 1 0,1-1 0,-1 1 0,1-1 0,-1 1 0,1-1 0,-1 1 0,1-1 0,-1 1 0,0 0 0,1-1 0,-1 1 0,0 0 0,1 0 0,-1-1 0,-1 1 0,-19-6 133,0 1 0,-1 1 0,0 0 0,1 2 0,-1 1 0,-38 2 0,18-1 95,-1320 0 1714,1138-3-1942,-302 3 0,479 1 0,0 2 0,1 2 0,0 1 0,-52 16 0,91-20 0,-1 0 0,1 1 0,0 0 0,0 0 0,0 0 0,1 1 0,-1 0 0,1 0 0,0 1 0,0 0 0,-5 5 0,9-7 0,0 0 0,0 0 0,1-1 0,0 1 0,0 0 0,-1 0 0,2 0 0,-1 1 0,0-1 0,1 0 0,-1 0 0,1 0 0,0 1 0,0-1 0,0 0 0,0 0 0,1 0 0,-1 0 0,1 1 0,0-1 0,0 0 0,0 0 0,0 0 0,1 0 0,-1-1 0,1 1 0,0 0 0,2 3 0,6 9 32,1-1 0,0 0 0,1-1-1,0 0 1,25 20 0,90 56 322,-28-31-362,3-5-1,131 50 0,235 53-1305,-218-91 1133,466 61 0,264-76 254,-938-50-73,1 1 0,0-3 0,79-11 0,-120 13 0,1-1 0,0 1 0,-1-1 0,1 0 0,-1 0 0,1 0 0,-1 0 0,1-1 0,-1 1 0,1 0 0,-1-1 0,0 0 0,3-2 0,-5 3 0,0 0 0,1 0 0,-1 0 0,0 0 0,0 0 0,1 0 0,-1 0 0,0 0 0,0 0 0,0 0 0,0 0 0,0 0 0,-1 0 0,1 0 0,0 0 0,0 0 0,-1 0 0,1 0 0,0 0 0,-1 0 0,1 0 0,-1 1 0,1-1 0,-1 0 0,0 0 0,1 0 0,-1 1 0,0-1 0,0 0 0,1 1 0,-1-1 0,0 0 0,-2 0 0,-12-10 0,-2 0 0,1 2 0,-1 0 0,-1 1 0,0 1 0,-32-10 0,24 8 0,-91-27-4,-131-24 0,-123-2-10,316 54 12,-984-114-4,794 108 6,-1 11 0,-306 35 1,484-24-1,0 3 0,-116 33 0,174-41 0,0 1 0,1 0 0,-1 0 0,1 1 0,0 0 0,-16 12 0,23-15 0,1-1 0,0 0 0,-1 1 0,1-1 0,0 1 0,0-1 0,0 1 0,0 0 0,0-1 0,0 1 0,0 0 0,0 0 0,1 0 0,-1-1 0,1 1 0,0 0 0,-1 0 0,1 0 0,0 0 0,0 0 0,0 0 0,0 0 0,0 0 0,1 0 0,-1 0 0,1 0 0,-1-1 0,1 1 0,0 0 0,-1 0 0,1 0 0,0-1 0,0 1 0,0 0 0,1-1 0,-1 1 0,0-1 0,0 1 0,1-1 0,-1 0 0,1 0 0,1 2 0,7 5-11,1 0 1,-1 0-1,1-1 1,1 0-1,-1-1 1,23 9-1,87 23 379,-20-15-198,0-4 0,2-5-1,0-4 1,0-4 0,108-9 0,509-74-1965,-612 62 1911,1560-267-446,-1558 255 264,-84 14 66,-26 13 0,0 0 0,0 0 0,1 0 0,-1 0 0,0-1 0,0 1 0,0 0 0,0 0 0,1-1 0,-1 1 0,0 0 0,0 0 0,0-1 0,0 1 0,0 0 0,0 0 0,0-1 0,0 1 0,0 0 0,1 0 0,-1-1 0,0 1 0,0 0 0,-1-1 0,1 1 0,0 0 0,0 0 0,0-1 0,0 1 0,0 0 0,0 0 0,0-1 0,0 1 0,0 0 0,-1 0 0,1-1 0,0 1 0,0 0 0,0 0 0,0-1 0,-1 1 0,1 0 0,-5-3 0,1 1 0,-1 0 0,1 0 0,-1 1 0,0-1 0,0 1 0,-8-1 0,-99-13 11,0 5 1,-132 6 0,110 3 151,19-1 246,-1007 7 240,1060-3-540,0 4 1,-66 13 0,122-17-110,-39 11 0,43-13 0,0 1 0,1 0 0,-1-1 0,0 1 0,1 0 0,-1 0 0,1 0 0,-1 0 0,1 0 0,0 1 0,-1-1 0,1 0 0,0 0 0,0 1 0,0-1 0,0 1 0,0-1 0,0 1 0,-1 3 0,2-4 0,0 0 0,0 0 0,0 0 0,0 0 0,1 0 0,-1 0 0,0 0 0,0 0 0,1-1 0,-1 1 0,0 0 0,1 0 0,-1 0 0,1 0 0,0 0 0,-1 0 0,1-1 0,-1 1 0,1 0 0,0 0 0,0-1 0,-1 1 0,1-1 0,0 1 0,0-1 0,0 1 0,1 0 0,6 3 33,1 0 1,-1 0-1,1-1 1,0 0-1,0 0 0,1-1 1,14 2-1,78 2 451,-99-6-472,85-2 26,0-3 0,0-4 0,102-25 0,584-159-2423,4-47 582,-429 129 1334,191-53 249,-502 151 220,-66 19 0,-217 74 2757,81-32-2706,-335 53 0,-181-52-135,-7-66-48,1-33 88,322 22 104,327 25-60,7 0 0,-1 1 0,1 1 0,-47 6 0,75-5 0,0 0-1,0 0 0,0 0 0,0 0 0,0 1 0,0-1 1,0 1-1,1-1 0,-1 1 0,0 0 0,0 0 0,0-1 1,0 1-1,1 1 0,-1-1 0,0 0 0,1 0 1,-1 1-1,1-1 0,0 0 0,-1 1 0,1 0 0,0-1 1,0 1-1,0 0 0,0 0 0,-1 3 0,2-2 25,1 1-1,-1-1 0,1 1 1,0-1-1,0 1 1,0-1-1,1 1 0,-1-1 1,1 0-1,0 0 1,-1 0-1,2 0 0,-1 0 1,0 0-1,1 0 0,3 3 1,38 36 444,2-3 0,2-1 0,54 32 0,122 68-468,111 28-411,124 18-1236,856 207-1600,20-102 2635,-1010-227 612,-122-26 0,-130-26 0,-73-10 0,-1 0 0,1 0 0,0 0 0,0 0 0,0 0 0,0 0 0,0 0 0,0 0 0,0-1 0,0 1 0,0 0 0,-1 0 0,1 0 0,0 0 0,0 0 0,0 0 0,0 0 0,0 0 0,0-1 0,0 1 0,0 0 0,0 0 0,0 0 0,0 0 0,0 0 0,0 0 0,0-1 0,0 1 0,0 0 0,0 0 0,0 0 0,0 0 0,0 0 0,0 0 0,0-1 0,0 1 0,0 0 0,0 0 0,0 0 0,0 0 0,0 0 0,1 0 0,-1 0 0,0 0 0,0-1 0,-37-14 0,-476-179-13,-359-129-36,-17 62 46,363 158 346,410 87 591,-1 5 1,-167 6 0,281 6-935,-8-2 0,-1 1 0,0 1 0,1 0 0,-1 0 0,0 1 0,1 1 0,0 0 0,0 0 0,0 1 0,-19 10 0,30-14-1,-1 0 1,0 1 0,1-1 0,-1 0 0,1 1 0,-1-1 0,1 1 0,-1-1 0,1 1 0,-1-1 0,1 1 0,-1-1 0,1 1 0,0-1 0,-1 1 0,1 0 0,0-1 0,-1 1-1,1-1 1,0 1 0,0 0 0,0-1 0,0 1 0,-1 0 0,1-1 0,0 1 0,0 0 0,0 0 0,0-1 0,1 1 0,-1 0 0,0-1 0,0 1 0,0 0 0,1-1-1,-1 1 1,0-1 0,0 1 0,1 0 0,-1-1 0,1 1 0,-1-1 0,1 1 0,30 17 421,-3-10-64,1-2 1,0 0-1,0-2 0,0-2 1,44-1-1,47-3-213,223-34 1,120-53-817,-268 48 22,38-6 409,600-114 221,-798 154 20,-5 2 0,0 0 0,59-1 0,-88 6 0,0 0 0,0 0 0,0 0 0,0 0 0,0 0 0,0 0 0,1 0 0,-1 0 0,0 0 0,0 1 0,0-1 0,0 0 0,0 1 0,0-1 0,0 1 0,0-1 0,0 1 0,0 0 0,1 1 0,-2-2 0,-1 1 0,1 0 0,-1 0 0,0 0 0,1 0 0,-1-1 0,0 1 0,1 0 0,-1-1 0,0 1 0,0 0 0,0-1 0,1 1 0,-1-1 0,0 1 0,0-1 0,0 0 0,0 1 0,0-1 0,0 0 0,-1 1 0,-24 7 0,0-1 0,0-1 0,-1-1 0,-29 1 0,7 0 0,-840 68-670,-17-45-189,712-25 816,-537 49-647,703-49 683,11-3 28,-1 1 1,1 1 0,0 1-1,0 0 1,0 1 0,0 1-1,-23 12 1,39-18-11,1 0 1,0 0-1,-1 0 0,1 1 0,-1-1 1,1 0-1,-1 0 0,1 0 1,0 1-1,-1-1 0,1 0 0,-1 0 1,1 1-1,0-1 0,-1 0 0,1 1 1,0-1-1,-1 1 0,1-1 1,0 0-1,0 1 0,0-1 0,-1 1 1,1-1-1,0 0 0,0 1 1,0-1-1,0 1 0,0-1 0,0 1 1,0-1-1,-1 1 0,1-1 0,1 1 1,-1-1-1,0 1 0,0-1 1,0 0-1,0 1 0,0-1 0,0 1 1,0-1-1,1 1 0,-1-1 0,0 0 1,0 1-1,1-1 0,-1 1 1,0-1-1,1 0 0,-1 1 0,0-1 1,1 0-1,-1 1 0,0-1 0,1 0 1,-1 0-1,1 1 0,6 2 63,0 0-1,0 0 1,1 0 0,-1-1-1,1 0 1,-1-1-1,1 0 1,11 1 0,76-2 839,-60-1-642,663-61 24,-445 32-484,-73 10 62,765-76-553,-1 58 338,-832 42 342,-83-1 0,-27-2 0,-7-1 0,-52 0 0,-186-18-125,-283-59 1,-245-91-484,82 16-74,372 94 418,-446-25 0,705 79 109,-1 2-1,0 3 0,1 3 0,-72 13 0,124-17 161,1 1 0,0 0 0,0 1 0,0-1 0,0 1 0,0 0 0,0 0 0,0 1 0,1 0 0,-1-1-1,1 1 1,0 1 0,0-1 0,0 1 0,0-1 0,1 1 0,-1 0 0,1 1 0,-5 7 0,7-9 22,0 0 1,0 0 0,1 0 0,-1 0 0,1 0 0,0 0 0,0 0 0,0 0 0,0-1-1,0 1 1,1 0 0,-1 0 0,1 0 0,1 3 0,0 0 69,1 1 1,0-1 0,0 0-1,1-1 1,0 1-1,0 0 1,7 7-1,10 6 146,1 0 0,0-2 1,2 0-1,0-1 0,0-2 0,2-1 0,0 0 0,46 14 0,21 5-140,3-5-1,168 26 0,209-4-1027,13-24 825,797-59 0,-1236 30 100,20-1 0,107-21 0,-170 26 0,-1-1 0,1 0 0,-1 0 0,1 0 0,-1 0 0,1-1 0,-1 0 0,0 1 0,0-1 0,5-4 0,-8 6 0,1 0 0,-1-1 0,0 1 0,0-1 0,1 1 0,-1-1 0,0 1 0,0-1 0,0 1 0,0-1 0,0 1 0,0-1 0,0 1 0,0-1 0,0 1 0,0-1 0,0 1 0,0-1 0,0 0 0,0 1 0,0-1 0,0 1 0,0-1 0,-1 1 0,1-1 0,0 1 0,-1-1 0,-21-20 0,-26-5 0,0 1 0,-2 3 0,-87-27 0,-70-18 289,-3 9 1,-2 9 0,-2 9-1,-327-18 1,-32 66-1699,427 5 1246,-270 60-1,378-64 155,1 0-1,1 3 1,0 1-1,0 2 1,-55 31 0,85-42 9,0 0 0,0 0 0,1 0 0,-1 1 0,1 0 0,0 0 0,1 0 0,-1 1 0,1 0 0,0 0 0,1 0 0,-1 0 0,1 0 0,-4 14 0,6-15 0,0 1 0,0 0 0,1 0 0,0 0 0,0-1 0,0 1 0,1 0 0,0 0 0,0-1 0,0 1 0,1 0 0,0-1 0,0 1 0,0-1 0,1 0 0,0 0 0,0 0 0,5 7 0,1 0 20,1-1 1,0 0 0,1 0-1,0-1 1,0-1 0,1 1 0,17 9-1,4-1 83,1-1-1,37 13 1,16 1-61,2-3 0,170 28-1,198-7 138,-161-37-822,0-12 0,518-69 1,-725 57 642,-1-3 0,132-41 0,-209 52 0,-1 0 0,1 0 0,-1-1 0,16-11 0,-25 16 0,0-1 0,0 0 0,0 1 0,0-1 0,0 0 0,0 0 0,0 0 0,0 0 0,0 0 0,-1 0 0,1 0 0,0 0 0,-1 0 0,1 0 0,0 0 0,-1 0 0,0 0 0,1-1 0,-1 1 0,0 0 0,1 0 0,-1-1 0,0 1 0,0 0 0,0 0 0,0-1 0,0 1 0,0 0 0,0 0 0,-1-1 0,1 1 0,0 0 0,-1 0 0,1 0 0,-1-1 0,1 1 0,-1 0 0,0 0 0,1 0 0,-1 0 0,0 0 0,0 0 0,0 0 0,0 0 0,0 1 0,0-1 0,0 0 0,-1-1 0,-8-4 0,1 1 0,-1 0 0,-1 0 0,1 0 0,-1 2 0,1-1 0,-17-2 0,-63-13 21,-177-14-1,-110 20 61,333 12-72,-905 20-15,671 4 217,-386 81 1,614-94 278,0 2-1,1 3 0,-73 32 1,114-44-490,0 2 0,0-1 0,1 1 0,-1 0 0,1 1 0,0-1 0,-11 14 0,16-17 0,1-1 0,0 1 0,-1 0 0,1 0 0,0 0 0,0 1 0,0-1 0,1 0 0,-1 0 0,0 0 0,1 1 0,0-1 0,-1 0 0,1 1 0,0-1 0,0 0 0,0 1 0,0-1 0,1 0 0,-1 1 0,1-1 0,-1 0 0,1 0 0,0 0 0,0 1 0,0-1 0,0 0 0,0 0 0,1 0 0,-1 0 0,0-1 0,1 1 0,2 2 0,6 5 94,1 0 1,1-1 0,-1 0-1,1-1 1,1-1-1,-1 1 1,1-2 0,0 0-1,0-1 1,1 0 0,23 4-1,41 7-6,0-2 0,116 2 0,164-23-404,-101-15-635,-2-12-1,284-77 1,479-188-181,-467 114 1132,-403 131 0,-143 54 0,1-1 0,-1-1 0,0 1 0,0-1 0,0 0 0,0 0 0,-1 0 0,1 0 0,5-7 0,-10 10 0,1-1 0,-1 1 0,0-1 0,0 1 0,0-1 0,0 1 0,0-1 0,0 1 0,0-1 0,0 1 0,0-1 0,0 1 0,0-1 0,0 1 0,0-1 0,0 1 0,-1 0 0,1-1 0,0 1 0,0-1 0,0 1 0,-1-1 0,1 1 0,0 0 0,-1-1 0,1 1 0,0 0 0,-1-1 0,1 1 0,0 0 0,-1-1 0,1 1 0,0 0 0,-1 0 0,1-1 0,-2 1 0,-40-13 0,-126-7 0,-105 7 0,-114 4-177,-2195 26-1222,2488-16 1361,-695 37-1271,760-35 1337,11-2 10,-1 0 0,1 1-1,0 1 1,0 1 0,0 1-1,0 0 1,1 1-1,-28 14 1,43-19 21,1 0 1,-1 0-1,1 0 0,-1 0 0,1 0 1,-1 1-1,1-1 0,0 0 1,0 1-1,-1-1 0,1 1 0,0-1 1,0 1-1,1 0 0,-1-1 1,0 1-1,0 0 0,1-1 1,-1 1-1,1 0 0,0 0 0,-1 0 1,1 0-1,0 2 0,1-1 8,0 1 0,0-1 0,0 1 0,0-1 0,1 0 0,0 1 0,-1-1-1,1 0 1,0 0 0,1 0 0,-1 0 0,4 2 0,6 8 213,1-1 0,0-1 0,1 0 0,0-1 0,23 13 0,94 39 625,-12-16-828,1-5 0,228 46 1,-160-56 37,249 9 1,1179-35-3039,-1302-10 3213,-245 4-330,273-10-119,-242 0 159,-98 10 12,0 1 0,0 0 0,1-1 0,-1 1 0,0-1 0,0 0 0,1 1 0,-1-1 0,0 0 0,0 0 0,0-1 0,0 1 0,0 0 0,-1-1 0,1 1 0,2-3 0,-4 3 19,-1 0 0,1-1 0,0 1 0,0-1 0,0 1 0,-1-1 0,1 1 0,-1 0 0,1-1 0,-1 1-1,1 0 1,-1 0 0,0-1 0,0 1 0,0 0 0,0 0 0,0 0 0,0 0 0,0 0 0,0 0 0,0 0 0,0 0-1,0 1 1,-1-1 0,-1-1 0,-33-22 550,-1 1 1,0 3-1,-69-28 0,87 39-415,-160-63-649,-3 7 0,-293-64-1,217 79-20,-352-21-1,411 61 93,-373 29-1,432-2 207,1 5 0,1 7 0,-189 64 0,280-78 206,1 3 0,0 2 0,2 1 0,0 3 0,1 1 0,-45 36 0,79-54-9,1 0 1,1 0-1,-1 1 0,1 0 1,0 0-1,1 0 0,0 1 1,0 0-1,1 0 0,0 1 1,1-1-1,0 1 1,-4 13-1,7-16 41,0 1 0,1 0 0,0 0-1,0-1 1,0 1 0,1 0 0,0 0 0,1-1 0,0 1 0,0-1-1,0 1 1,1-1 0,0 0 0,1 0 0,-1 0 0,1 0 0,1-1 0,5 7-1,6 7 182,2-1 0,0-1 0,1-1-1,0 0 1,2-2 0,0 0-1,0-1 1,2-2 0,-1 0-1,2-1 1,41 13 0,1-4 243,1-3 0,1-3 1,98 7-1,163-9-906,117-41-1350,7-32-212,456-122 0,428-191-207,-958 258 1938,-252 77 281,187-53 0,-248 79 164,-66 13-155,0 0 0,0 0 0,0 0 0,0 0 0,0 1 0,0-1 0,0 0 0,0 0 0,0 0 0,0 0 0,0 0 0,0 1 0,0-1 0,0 0 0,0 0 0,0 0 0,0 0 0,1 0 0,-1 0 0,0 1 0,0-1 0,0 0 0,0 0 0,0 0 0,0 0 0,0 0 0,0 0 0,0 0 0,0 0 0,1 0 0,-1 1 0,0-1 0,0 0 0,0 0 0,0 0 0,0 0 0,0 0 0,1 0 0,-1 0 0,0 0 0,0 0 0,0 0 0,0 0 0,0 0 0,1 0 0,-1 0 0,0 0 0,0 0 0,0 0 0,-36 16 858,-118 34-603,-2-6 0,-235 33 0,121-40 460,-444 3 1,-279-67 152,851 21-859,-212-11-164,-515-14-433,841 31 597,11-1 5,1 0 0,-1 1 1,1 1-1,-1 1 0,1 0 1,0 1-1,0 1 0,-17 6 1,32-10 4,0 0-1,0 1 1,0-1 0,0 1 0,0-1 0,0 1 0,0-1 0,0 1 0,0-1 0,0 1 0,1 0 0,-1 0 0,0-1 0,0 1 0,1 0 0,-1 0 0,1 0-1,-1 0 1,1 0 0,-1 0 0,1 0 0,-1 0 0,1 0 0,0 0 0,0 0 0,-1 0 0,1 0 0,0 0 0,0 0 0,0 0 0,0 0 0,0 0 0,1 2-1,0 0 30,0 0 0,1-1 0,-1 1 0,1 0-1,0 0 1,0-1 0,0 1 0,0-1-1,0 0 1,6 4 0,9 8 281,2-1 0,0-1 0,0-1 0,1 0 0,0-2 1,35 12-1,11-1-57,71 11 0,43-3-489,0-8 1,2-8 0,-1-8-1,211-22 1,719-131-1057,-679 76 1264,-75 11 0,-347 60 0,424-89 0,-407 83 0,47-18 0,-73 26 0,1-1 0,0 1 0,-1-1 0,1 1 0,0-1 0,-1 0 0,1 0 0,-1 0 0,1 0 0,-1 0 0,0 0 0,1 0 0,-1 0 0,0 0 0,0-1 0,0 1 0,0-1 0,0 1 0,0 0 0,0-1 0,0 0 0,-1 1 0,1-1 0,-1 1 0,2-4 0,-4 3 0,1-1 0,-1 1 0,1-1 0,-1 1 0,0 0 0,1 0 0,-1 0 0,0 0 0,-1 0 0,1 0 0,0 1 0,0-1 0,-1 1 0,1-1 0,-1 1 0,1 0 0,-4-1 0,-58-24 0,-1 2 0,-112-25 0,130 37 0,-278-66-379,-113-10-1137,-187-6 547,-983-23 0,1147 120 969,74 26-103,297-18-27,0 4 0,1 3 0,-147 52 1,205-58 129,-49 27 0,73-35 0,0 0 0,0 1 0,0 0 0,1 0 0,0 1 0,0 0 0,0 0 0,1 0 0,-1 1 0,-6 12 0,10-16 23,1 0 0,0-1 0,0 1 0,0 0 0,0 1 1,1-1-1,-1 0 0,1 0 0,0 0 0,0 0 0,0 0 1,0 0-1,0 1 0,1-1 0,-1 0 0,1 0 0,0 0 1,0 0-1,0 0 0,0 0 0,1 0 0,-1-1 0,1 1 1,0 0-1,-1-1 0,1 1 0,1-1 0,-1 0 0,0 1 1,0-1-1,1 0 0,-1 0 0,1-1 0,4 3 0,8 5 281,0-1 0,0 0 0,0-2 0,1 0 0,21 5 0,6-1 1,1-2 1,1-2 0,-1-2-1,1-2 1,-1-1-1,67-9 1,269-60 925,-359 64-1226,1005-230 743,-998 229-613,-21 4-133,0 0-1,1 0 0,-1-1 1,0 0-1,0 0 0,0 0 1,0-1-1,0 0 1,-1 0-1,13-9 0,-19 12-1,0-1 0,0 1 0,0-1 0,0 1 0,1-1 0,-1 0 0,0 1 0,0-1 0,0 1 0,0-1 0,0 1 0,-1-1 0,1 0 0,0 1 0,0-1 0,0 1 0,0-1 0,-1 1 0,1-1 0,0 1 0,0-1 0,-1 1 0,1-1 0,0 1 0,-1-1 0,1 1 0,0 0 0,-1-1 0,1 1 0,-1 0 0,1-1 0,-1 1 0,1 0 0,-1-1 0,1 1 0,-1 0 0,1 0 0,-1 0 0,1-1 0,-1 1 0,0 0 0,0 0 0,-26-12 0,-1 2 0,-1 0 0,-43-8 0,54 14 0,-326-70-818,-634-53-1,379 118 820,497 16-2,0 4 0,1 4 0,-182 54 0,242-56-2,1 3 1,1 1-1,0 1 1,2 3-1,-50 34 1,73-45 1,0 1 1,1 0 0,0 1 0,0 1 0,2 0 0,-1 0 0,2 1 0,0 0 0,0 1 0,2 0 0,0 1 0,0 0 0,2 0 0,0 0 0,-6 29 0,10-32 15,1 0 1,0-1-1,1 1 1,1 0 0,0 0-1,0 0 1,1 0-1,1-1 1,0 1 0,9 20-1,-3-14 106,0 0 0,1-1 0,1 0 0,1 0 0,1-2 0,14 17 0,6-1-15,1 0-1,1-3 1,1-1 0,2-1 0,52 27 0,8-3-106,2-5 1,2-5-1,2-4 1,1-4 0,142 24-1,-196-51 0,1-2 0,0-2 0,62-5 0,-59 1 0,67-2 0,1-4 0,128-27 0,-244 33 0,1 1 0,-1-2 0,0 1 0,-1-1 0,1 0 0,8-4 0,-15 7 0,1-1 0,-1 1 0,1 0 0,0-1 0,-1 1 0,1-1 0,-1 1 0,1 0 0,-1-1 0,1 1 0,-1-1 0,1 1 0,-1-1 0,0 0 0,1 1 0,-1-1 0,0 1 0,1-1 0,-1 0 0,0 1 0,0-1 0,0 0 0,0 1 0,0-1 0,1 0 0,-1 1 0,0-1 0,0 0 0,-1 0 0,1 1 0,0-1 0,0 0 0,0 1 0,0-1 0,-1 1 0,1-1 0,0 0 0,0 1 0,-1-1 0,1 0 0,0 1 0,-1-1 0,1 1 0,-1-1 0,-5-4 0,1 0 0,-1 1 0,1 0 0,-1 0 0,0 0 0,-1 1 0,1 0 0,-1 0 0,-8-2 0,-77-20 0,68 20 0,-171-32 0,-358-21 0,540 58 0,-24-4 0,1 3 0,-1 1 0,-48 7 0,79-6 0,1 0 0,0 0 0,-1 0 0,1 1 0,0 0 0,0 0 0,0 1 0,0 0 0,-5 3 0,9-5 0,0-1 0,1 1 0,-1 0 0,0 0 0,1-1 0,-1 1 0,0 0 0,1 0 0,-1 0 0,1 0 0,0 0 0,-1-1 0,1 1 0,0 0 0,-1 0 0,1 0 0,0 0 0,0 0 0,0 0 0,0 0 0,0 2 0,0-2 0,1 1 0,0 0 0,-1 0 0,1 0 0,0 0 0,0-1 0,0 1 0,0 0 0,1-1 0,-1 1 0,0-1 0,1 1 0,-1-1 0,4 3 0,17 10 0,1-1 0,0 0 0,1-2 0,0 0 0,35 9 0,74 22 0,176 32 0,147 1 0,-415-69 0,35 7 0,-36-6 0,0 0 0,0-3 0,0-2 0,41-2 0,-58-7 165,-23 6-158,0 1 0,1 0 0,-1-1 0,1 1 0,-1-1 0,0 1 0,0-1 0,1 1 0,-1-1 0,0 0 0,0 1 0,0-1 0,1 1 0,-1-1 0,0 1 0,0-1 0,0 0 1,0 1-1,0-1 0,0 1 0,0-1 0,0 1 0,-1-1 0,1 0 0,-2-4-223,0 1 1,-1-1-1,1 1 1,-1 0-1,0 0 0,-6-6 1,8 8 18,-52-54-6629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9T19:02:14.398"/>
    </inkml:context>
    <inkml:brush xml:id="br0">
      <inkml:brushProperty name="width" value="0.05" units="cm"/>
      <inkml:brushProperty name="height" value="0.05" units="cm"/>
      <inkml:brushProperty name="color" value="#F6630D"/>
    </inkml:brush>
  </inkml:definitions>
  <inkml:trace contextRef="#ctx0" brushRef="#br0">72 0 24575,'-2'63'0,"-14"85"0,9-69 0,6 153 0,4-100 0,-1-3 0,-5 138 0,1-255 0,0 0 0,-1 0 0,-1 0 0,-8 18 0,7-19 0,1 0 0,0 1 0,1-1 0,0 0 0,-2 17 0,4 219 81,3-120-1527,-2-107-5380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9T19:02:25.843"/>
    </inkml:context>
    <inkml:brush xml:id="br0">
      <inkml:brushProperty name="width" value="0.05" units="cm"/>
      <inkml:brushProperty name="height" value="0.05" units="cm"/>
      <inkml:brushProperty name="color" value="#F6630D"/>
    </inkml:brush>
  </inkml:definitions>
  <inkml:trace contextRef="#ctx0" brushRef="#br0">95 72 24575,'0'1094'0,"-1"-1086"0,1-1 0,-1 0 0,-1 1 0,1-1 0,-1 0 0,0 0 0,-1 0 0,0 0 0,-5 10 0,-4 9 0,1 10 0,8-29 0,4-32 0,-1 22 0,2-29 0,2 1 0,15-62 0,-1 5 0,-13 45 0,-2-1 0,-5-65 0,1 30 0,-1 57 0,0 0 0,-6-27 0,3 27 0,2 0 0,-1-27 0,5-535 0,0 682 0,-3 110 0,-1-189 0,-1-1 0,0 1 0,-11 24 0,-4 22 0,11-32 0,1 0 0,2 0 0,-1 53 0,7 661 0,-1-743-59,0 1 0,0-1-1,0 1 1,1-1-1,-1 1 1,1-1 0,0 1-1,1-1 1,-1 0 0,1 1-1,-1-1 1,1 0 0,1 0-1,-1 0 1,0-1-1,1 1 1,0 0 0,0-1-1,0 0 1,0 1 0,1-1-1,4 3 1,3 2-6767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9T19:02:31.641"/>
    </inkml:context>
    <inkml:brush xml:id="br0">
      <inkml:brushProperty name="width" value="0.05" units="cm"/>
      <inkml:brushProperty name="height" value="0.05" units="cm"/>
      <inkml:brushProperty name="color" value="#F6630D"/>
    </inkml:brush>
  </inkml:definitions>
  <inkml:trace contextRef="#ctx0" brushRef="#br0">53 1624 24575,'-2'-25'0,"0"0"0,-1 0 0,-2 1 0,-13-45 0,10 40 0,2 2 0,2-1 0,1 0 0,2-1 0,1 1 0,3-30 0,-1-15 0,-1 45 0,10-49 0,-6 49 0,2-48 0,-6 49 0,1 0 0,2 1 0,1-1 0,12-41 0,-6 25 0,-1-1 0,-3 0 0,-2-1 0,-1-86 0,-9 43 0,-25-132 0,-2 63 0,35 194 0,-4 62 0,-1-63 0,2 0 0,1 0 0,7 40 0,4 18 0,-9-71 0,-3-19 0,0-7 0,2-52 0,-1 37 0,0 0 0,-1 1 0,-1-1 0,0 0 0,-6-23 0,7 41 0,0-1 0,0 0 0,0 0 0,0 1 0,0-1 0,-1 0 0,1 1 0,0-1 0,0 0 0,-1 1 0,1-1 0,-1 0 0,1 1 0,0-1 0,-1 0 0,1 1 0,-1-1 0,0 1 0,1-1 0,-1 1 0,1 0 0,-1-1 0,0 1 0,1-1 0,-1 1 0,-1-1 0,-11 13 0,-2 30 0,10 11 0,3 1 0,8 101 0,-5-149 0,0 0-1,0 0 1,1 0-1,0 0 1,0-1-1,1 1 1,0-1 0,4 8-1,5 9-1360,-6-8-5465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185DF3-E5D7-6FAA-F9B4-5CD415016B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EEBF2AF-76ED-3367-208E-E346201B9A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160F2FC-37EB-0018-6F89-1DA49DF8B2F5}"/>
              </a:ext>
            </a:extLst>
          </p:cNvPr>
          <p:cNvSpPr>
            <a:spLocks noGrp="1"/>
          </p:cNvSpPr>
          <p:nvPr>
            <p:ph type="dt" sz="half" idx="10"/>
          </p:nvPr>
        </p:nvSpPr>
        <p:spPr/>
        <p:txBody>
          <a:bodyPr/>
          <a:lstStyle/>
          <a:p>
            <a:fld id="{E28591C4-8E6B-45D5-B939-768801F2DE91}" type="datetimeFigureOut">
              <a:rPr lang="en-IN" smtClean="0"/>
              <a:pPr/>
              <a:t>29-11-2022</a:t>
            </a:fld>
            <a:endParaRPr lang="en-IN"/>
          </a:p>
        </p:txBody>
      </p:sp>
      <p:sp>
        <p:nvSpPr>
          <p:cNvPr id="5" name="Footer Placeholder 4">
            <a:extLst>
              <a:ext uri="{FF2B5EF4-FFF2-40B4-BE49-F238E27FC236}">
                <a16:creationId xmlns:a16="http://schemas.microsoft.com/office/drawing/2014/main" xmlns="" id="{24085C6F-D097-F06C-8007-DA007A85EE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02C5D6B-E5DF-A856-D368-09EEC964732F}"/>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xmlns="" val="249409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42BF5-BE95-2954-B2B2-CE18BCB3D7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F997E22-5CAD-0639-9FE4-100D271C59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607B5CC-A4F0-490A-270B-9DC99DBF57ED}"/>
              </a:ext>
            </a:extLst>
          </p:cNvPr>
          <p:cNvSpPr>
            <a:spLocks noGrp="1"/>
          </p:cNvSpPr>
          <p:nvPr>
            <p:ph type="dt" sz="half" idx="10"/>
          </p:nvPr>
        </p:nvSpPr>
        <p:spPr/>
        <p:txBody>
          <a:bodyPr/>
          <a:lstStyle/>
          <a:p>
            <a:fld id="{E28591C4-8E6B-45D5-B939-768801F2DE91}" type="datetimeFigureOut">
              <a:rPr lang="en-IN" smtClean="0"/>
              <a:pPr/>
              <a:t>29-11-2022</a:t>
            </a:fld>
            <a:endParaRPr lang="en-IN"/>
          </a:p>
        </p:txBody>
      </p:sp>
      <p:sp>
        <p:nvSpPr>
          <p:cNvPr id="5" name="Footer Placeholder 4">
            <a:extLst>
              <a:ext uri="{FF2B5EF4-FFF2-40B4-BE49-F238E27FC236}">
                <a16:creationId xmlns:a16="http://schemas.microsoft.com/office/drawing/2014/main" xmlns="" id="{5E9AFC54-5F07-DA01-FF2D-3FE3DBD3F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67269F7-CAB1-0133-02D0-402E084D9065}"/>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xmlns="" val="243056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F548791-FD74-9B76-460E-49FE532F85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13C07F9-F7FC-7AAA-0230-84B74ECCAD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6E2B3BC-5063-7B62-AC43-106E3EC728B5}"/>
              </a:ext>
            </a:extLst>
          </p:cNvPr>
          <p:cNvSpPr>
            <a:spLocks noGrp="1"/>
          </p:cNvSpPr>
          <p:nvPr>
            <p:ph type="dt" sz="half" idx="10"/>
          </p:nvPr>
        </p:nvSpPr>
        <p:spPr/>
        <p:txBody>
          <a:bodyPr/>
          <a:lstStyle/>
          <a:p>
            <a:fld id="{E28591C4-8E6B-45D5-B939-768801F2DE91}" type="datetimeFigureOut">
              <a:rPr lang="en-IN" smtClean="0"/>
              <a:pPr/>
              <a:t>29-11-2022</a:t>
            </a:fld>
            <a:endParaRPr lang="en-IN"/>
          </a:p>
        </p:txBody>
      </p:sp>
      <p:sp>
        <p:nvSpPr>
          <p:cNvPr id="5" name="Footer Placeholder 4">
            <a:extLst>
              <a:ext uri="{FF2B5EF4-FFF2-40B4-BE49-F238E27FC236}">
                <a16:creationId xmlns:a16="http://schemas.microsoft.com/office/drawing/2014/main" xmlns="" id="{65319064-643A-DCEB-72DD-F9A9A8BCD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EC9AFB4-76F1-5C5E-85E3-609FF1C60286}"/>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xmlns="" val="7203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ED18A6-9B7D-7BA3-3E95-B41E966187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70E016D-C1FB-933C-848E-DF6975DE65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65EC345-3DD2-5E2B-F9F1-252E93F61D59}"/>
              </a:ext>
            </a:extLst>
          </p:cNvPr>
          <p:cNvSpPr>
            <a:spLocks noGrp="1"/>
          </p:cNvSpPr>
          <p:nvPr>
            <p:ph type="dt" sz="half" idx="10"/>
          </p:nvPr>
        </p:nvSpPr>
        <p:spPr/>
        <p:txBody>
          <a:bodyPr/>
          <a:lstStyle/>
          <a:p>
            <a:fld id="{E28591C4-8E6B-45D5-B939-768801F2DE91}" type="datetimeFigureOut">
              <a:rPr lang="en-IN" smtClean="0"/>
              <a:pPr/>
              <a:t>29-11-2022</a:t>
            </a:fld>
            <a:endParaRPr lang="en-IN"/>
          </a:p>
        </p:txBody>
      </p:sp>
      <p:sp>
        <p:nvSpPr>
          <p:cNvPr id="5" name="Footer Placeholder 4">
            <a:extLst>
              <a:ext uri="{FF2B5EF4-FFF2-40B4-BE49-F238E27FC236}">
                <a16:creationId xmlns:a16="http://schemas.microsoft.com/office/drawing/2014/main" xmlns="" id="{C08FE4BB-02AF-4DC7-78BA-075B58B877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E34E873-6792-FD43-429F-9FF7BE6767AB}"/>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xmlns="" val="390539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97B064-6261-0F98-35C8-5CFDBA78CF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7066CFB-B2EC-F1AA-964C-950E7CD7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3E8DC61-A12C-7238-DED8-7BC706B07A06}"/>
              </a:ext>
            </a:extLst>
          </p:cNvPr>
          <p:cNvSpPr>
            <a:spLocks noGrp="1"/>
          </p:cNvSpPr>
          <p:nvPr>
            <p:ph type="dt" sz="half" idx="10"/>
          </p:nvPr>
        </p:nvSpPr>
        <p:spPr/>
        <p:txBody>
          <a:bodyPr/>
          <a:lstStyle/>
          <a:p>
            <a:fld id="{E28591C4-8E6B-45D5-B939-768801F2DE91}" type="datetimeFigureOut">
              <a:rPr lang="en-IN" smtClean="0"/>
              <a:pPr/>
              <a:t>29-11-2022</a:t>
            </a:fld>
            <a:endParaRPr lang="en-IN"/>
          </a:p>
        </p:txBody>
      </p:sp>
      <p:sp>
        <p:nvSpPr>
          <p:cNvPr id="5" name="Footer Placeholder 4">
            <a:extLst>
              <a:ext uri="{FF2B5EF4-FFF2-40B4-BE49-F238E27FC236}">
                <a16:creationId xmlns:a16="http://schemas.microsoft.com/office/drawing/2014/main" xmlns="" id="{27AC0BA2-6D15-264F-139B-9B05AE06B9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AD3143-8AE6-070A-F06A-0813F2949F15}"/>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xmlns="" val="257289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89E2FB-8752-FD7F-B927-162C4D2EAF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F251F8C-A6ED-D1C9-B00A-5C4B2C1F8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671EE6A-1FDE-1AF9-8028-4BE9545119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B34CBD5-03E1-114E-0112-A4F2A68F0561}"/>
              </a:ext>
            </a:extLst>
          </p:cNvPr>
          <p:cNvSpPr>
            <a:spLocks noGrp="1"/>
          </p:cNvSpPr>
          <p:nvPr>
            <p:ph type="dt" sz="half" idx="10"/>
          </p:nvPr>
        </p:nvSpPr>
        <p:spPr/>
        <p:txBody>
          <a:bodyPr/>
          <a:lstStyle/>
          <a:p>
            <a:fld id="{E28591C4-8E6B-45D5-B939-768801F2DE91}" type="datetimeFigureOut">
              <a:rPr lang="en-IN" smtClean="0"/>
              <a:pPr/>
              <a:t>29-11-2022</a:t>
            </a:fld>
            <a:endParaRPr lang="en-IN"/>
          </a:p>
        </p:txBody>
      </p:sp>
      <p:sp>
        <p:nvSpPr>
          <p:cNvPr id="6" name="Footer Placeholder 5">
            <a:extLst>
              <a:ext uri="{FF2B5EF4-FFF2-40B4-BE49-F238E27FC236}">
                <a16:creationId xmlns:a16="http://schemas.microsoft.com/office/drawing/2014/main" xmlns="" id="{97CFCC4D-C2A5-24EF-2B7D-ACCDE84450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5A8D0A8-E0AF-DB35-9095-BA309D9EF5C2}"/>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xmlns="" val="2589748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04F6C4-732E-8074-009C-F84C20A514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B70EF46-285A-0F5F-157E-020FF5FFC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7ADEDEB-A638-FCA3-A0F3-5FBC0B689A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8F909C5-90BD-E41C-E34A-2CF964063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D197325-0831-F2B3-F9E8-868E6CBC4F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A98D54F-7F01-EF2F-7950-FB048845F347}"/>
              </a:ext>
            </a:extLst>
          </p:cNvPr>
          <p:cNvSpPr>
            <a:spLocks noGrp="1"/>
          </p:cNvSpPr>
          <p:nvPr>
            <p:ph type="dt" sz="half" idx="10"/>
          </p:nvPr>
        </p:nvSpPr>
        <p:spPr/>
        <p:txBody>
          <a:bodyPr/>
          <a:lstStyle/>
          <a:p>
            <a:fld id="{E28591C4-8E6B-45D5-B939-768801F2DE91}" type="datetimeFigureOut">
              <a:rPr lang="en-IN" smtClean="0"/>
              <a:pPr/>
              <a:t>29-11-2022</a:t>
            </a:fld>
            <a:endParaRPr lang="en-IN"/>
          </a:p>
        </p:txBody>
      </p:sp>
      <p:sp>
        <p:nvSpPr>
          <p:cNvPr id="8" name="Footer Placeholder 7">
            <a:extLst>
              <a:ext uri="{FF2B5EF4-FFF2-40B4-BE49-F238E27FC236}">
                <a16:creationId xmlns:a16="http://schemas.microsoft.com/office/drawing/2014/main" xmlns="" id="{D062FC15-2185-C46B-DBB1-AC58C98945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458350F-59B5-67B9-A53E-B4CD8D8F4825}"/>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xmlns="" val="128389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A6A3CD-8D97-6B3E-D8D6-D4C9B060F5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2EEB33A-6E43-749E-AD65-953144411200}"/>
              </a:ext>
            </a:extLst>
          </p:cNvPr>
          <p:cNvSpPr>
            <a:spLocks noGrp="1"/>
          </p:cNvSpPr>
          <p:nvPr>
            <p:ph type="dt" sz="half" idx="10"/>
          </p:nvPr>
        </p:nvSpPr>
        <p:spPr/>
        <p:txBody>
          <a:bodyPr/>
          <a:lstStyle/>
          <a:p>
            <a:fld id="{E28591C4-8E6B-45D5-B939-768801F2DE91}" type="datetimeFigureOut">
              <a:rPr lang="en-IN" smtClean="0"/>
              <a:pPr/>
              <a:t>29-11-2022</a:t>
            </a:fld>
            <a:endParaRPr lang="en-IN"/>
          </a:p>
        </p:txBody>
      </p:sp>
      <p:sp>
        <p:nvSpPr>
          <p:cNvPr id="4" name="Footer Placeholder 3">
            <a:extLst>
              <a:ext uri="{FF2B5EF4-FFF2-40B4-BE49-F238E27FC236}">
                <a16:creationId xmlns:a16="http://schemas.microsoft.com/office/drawing/2014/main" xmlns="" id="{15313B89-1243-CB45-20A2-06E9673A64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B6CAAF14-4B86-6A21-B2F0-295D859F6060}"/>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xmlns="" val="2185584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F1F0FAF-3435-C1D9-CA0D-65DFF7DB3B1B}"/>
              </a:ext>
            </a:extLst>
          </p:cNvPr>
          <p:cNvSpPr>
            <a:spLocks noGrp="1"/>
          </p:cNvSpPr>
          <p:nvPr>
            <p:ph type="dt" sz="half" idx="10"/>
          </p:nvPr>
        </p:nvSpPr>
        <p:spPr/>
        <p:txBody>
          <a:bodyPr/>
          <a:lstStyle/>
          <a:p>
            <a:fld id="{E28591C4-8E6B-45D5-B939-768801F2DE91}" type="datetimeFigureOut">
              <a:rPr lang="en-IN" smtClean="0"/>
              <a:pPr/>
              <a:t>29-11-2022</a:t>
            </a:fld>
            <a:endParaRPr lang="en-IN"/>
          </a:p>
        </p:txBody>
      </p:sp>
      <p:sp>
        <p:nvSpPr>
          <p:cNvPr id="3" name="Footer Placeholder 2">
            <a:extLst>
              <a:ext uri="{FF2B5EF4-FFF2-40B4-BE49-F238E27FC236}">
                <a16:creationId xmlns:a16="http://schemas.microsoft.com/office/drawing/2014/main" xmlns="" id="{8865C67D-9C98-F193-8EED-79FC6944AF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32D2948-F353-ECB0-06C6-ED99BF91C1ED}"/>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xmlns="" val="4120538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DFD76C-B72E-3629-124B-56FD605F6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8394212-56CB-FAD8-2BEB-1BC8B65FA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9E7CCB8-F6AF-F071-4C64-DBEF13C22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2EF7426-5A81-04E6-7E47-A30666325586}"/>
              </a:ext>
            </a:extLst>
          </p:cNvPr>
          <p:cNvSpPr>
            <a:spLocks noGrp="1"/>
          </p:cNvSpPr>
          <p:nvPr>
            <p:ph type="dt" sz="half" idx="10"/>
          </p:nvPr>
        </p:nvSpPr>
        <p:spPr/>
        <p:txBody>
          <a:bodyPr/>
          <a:lstStyle/>
          <a:p>
            <a:fld id="{E28591C4-8E6B-45D5-B939-768801F2DE91}" type="datetimeFigureOut">
              <a:rPr lang="en-IN" smtClean="0"/>
              <a:pPr/>
              <a:t>29-11-2022</a:t>
            </a:fld>
            <a:endParaRPr lang="en-IN"/>
          </a:p>
        </p:txBody>
      </p:sp>
      <p:sp>
        <p:nvSpPr>
          <p:cNvPr id="6" name="Footer Placeholder 5">
            <a:extLst>
              <a:ext uri="{FF2B5EF4-FFF2-40B4-BE49-F238E27FC236}">
                <a16:creationId xmlns:a16="http://schemas.microsoft.com/office/drawing/2014/main" xmlns="" id="{B0B25790-FA95-197A-742A-81651F1043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E9CB488-3F7A-C005-7ED4-F2FE1A975E38}"/>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xmlns="" val="156080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9B0CE4-BD1D-5930-B1BA-6CD564B7D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37BFC70-7FCD-51B2-C031-2597C6CB8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D205894-5DC9-E50A-2E3E-A1DF490FC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A3CA81-0929-FD88-34ED-F3D25A195B7C}"/>
              </a:ext>
            </a:extLst>
          </p:cNvPr>
          <p:cNvSpPr>
            <a:spLocks noGrp="1"/>
          </p:cNvSpPr>
          <p:nvPr>
            <p:ph type="dt" sz="half" idx="10"/>
          </p:nvPr>
        </p:nvSpPr>
        <p:spPr/>
        <p:txBody>
          <a:bodyPr/>
          <a:lstStyle/>
          <a:p>
            <a:fld id="{E28591C4-8E6B-45D5-B939-768801F2DE91}" type="datetimeFigureOut">
              <a:rPr lang="en-IN" smtClean="0"/>
              <a:pPr/>
              <a:t>29-11-2022</a:t>
            </a:fld>
            <a:endParaRPr lang="en-IN"/>
          </a:p>
        </p:txBody>
      </p:sp>
      <p:sp>
        <p:nvSpPr>
          <p:cNvPr id="6" name="Footer Placeholder 5">
            <a:extLst>
              <a:ext uri="{FF2B5EF4-FFF2-40B4-BE49-F238E27FC236}">
                <a16:creationId xmlns:a16="http://schemas.microsoft.com/office/drawing/2014/main" xmlns="" id="{E22886B0-FAAD-233D-7CFC-BF3798AA2E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FC093EA-4A62-4946-6B2E-E15F6CF3F306}"/>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xmlns="" val="31779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95A5D15-D941-74B3-720F-31C7D7C6F5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1A1E281-6776-91FC-AD25-1B7DE1E04C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94E219B-010F-3A9A-DD5B-8B089D8816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591C4-8E6B-45D5-B939-768801F2DE91}" type="datetimeFigureOut">
              <a:rPr lang="en-IN" smtClean="0"/>
              <a:pPr/>
              <a:t>29-11-2022</a:t>
            </a:fld>
            <a:endParaRPr lang="en-IN"/>
          </a:p>
        </p:txBody>
      </p:sp>
      <p:sp>
        <p:nvSpPr>
          <p:cNvPr id="5" name="Footer Placeholder 4">
            <a:extLst>
              <a:ext uri="{FF2B5EF4-FFF2-40B4-BE49-F238E27FC236}">
                <a16:creationId xmlns:a16="http://schemas.microsoft.com/office/drawing/2014/main" xmlns="" id="{14A9E452-2368-B03B-7325-3BDB930134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F286C4D-0589-71F8-1F11-914AEFDA79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66EEA-94EB-4CD4-8AB0-0DA83D30B2D9}" type="slidenum">
              <a:rPr lang="en-IN" smtClean="0"/>
              <a:pPr/>
              <a:t>‹#›</a:t>
            </a:fld>
            <a:endParaRPr lang="en-IN"/>
          </a:p>
        </p:txBody>
      </p:sp>
    </p:spTree>
    <p:extLst>
      <p:ext uri="{BB962C8B-B14F-4D97-AF65-F5344CB8AC3E}">
        <p14:creationId xmlns:p14="http://schemas.microsoft.com/office/powerpoint/2010/main" xmlns="" val="387466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customXml" Target="../ink/ink12.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24.png"/><Relationship Id="rId4" Type="http://schemas.openxmlformats.org/officeDocument/2006/relationships/customXml" Target="../ink/ink10.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17718681-A12E-49D6-9925-DD7C68176D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FBD77573-9EF2-4C35-8285-A1CF6FBB0E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3B5C436A-6753-3B89-0828-A8D078E68773}"/>
              </a:ext>
            </a:extLst>
          </p:cNvPr>
          <p:cNvSpPr>
            <a:spLocks noGrp="1"/>
          </p:cNvSpPr>
          <p:nvPr>
            <p:ph type="title"/>
          </p:nvPr>
        </p:nvSpPr>
        <p:spPr>
          <a:xfrm>
            <a:off x="713065" y="713312"/>
            <a:ext cx="4798640" cy="5431376"/>
          </a:xfrm>
        </p:spPr>
        <p:txBody>
          <a:bodyPr>
            <a:normAutofit/>
          </a:bodyPr>
          <a:lstStyle/>
          <a:p>
            <a:pPr algn="ctr">
              <a:lnSpc>
                <a:spcPct val="150000"/>
              </a:lnSpc>
              <a:spcAft>
                <a:spcPts val="10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CSCE - 5290</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Natural Language Processing</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Increment-2 </a:t>
            </a:r>
            <a:b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b="1" u="sng" dirty="0">
                <a:effectLst/>
                <a:latin typeface="Times New Roman" panose="02020603050405020304" pitchFamily="18" charset="0"/>
                <a:ea typeface="Times New Roman" panose="02020603050405020304" pitchFamily="18" charset="0"/>
                <a:cs typeface="Times New Roman" panose="02020603050405020304" pitchFamily="18" charset="0"/>
              </a:rPr>
              <a:t>Text Emotion Detection</a:t>
            </a:r>
            <a:r>
              <a:rPr lang="en-IN" sz="2500" dirty="0">
                <a:effectLst/>
                <a:latin typeface="Calibri" panose="020F0502020204030204" pitchFamily="34" charset="0"/>
                <a:ea typeface="Times New Roman" panose="02020603050405020304" pitchFamily="18" charset="0"/>
                <a:cs typeface="Times New Roman" panose="02020603050405020304" pitchFamily="18" charset="0"/>
              </a:rPr>
              <a:t/>
            </a:r>
            <a:br>
              <a:rPr lang="en-IN" sz="25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500" dirty="0"/>
          </a:p>
        </p:txBody>
      </p:sp>
      <p:sp>
        <p:nvSpPr>
          <p:cNvPr id="3" name="Subtitle 2">
            <a:extLst>
              <a:ext uri="{FF2B5EF4-FFF2-40B4-BE49-F238E27FC236}">
                <a16:creationId xmlns:a16="http://schemas.microsoft.com/office/drawing/2014/main" xmlns="" id="{57E2F32E-61A5-2D14-28AF-9C906F4F3B05}"/>
              </a:ext>
            </a:extLst>
          </p:cNvPr>
          <p:cNvSpPr>
            <a:spLocks noGrp="1"/>
          </p:cNvSpPr>
          <p:nvPr>
            <p:ph idx="1"/>
          </p:nvPr>
        </p:nvSpPr>
        <p:spPr>
          <a:xfrm>
            <a:off x="6095999" y="713313"/>
            <a:ext cx="5257801" cy="5431376"/>
          </a:xfrm>
        </p:spPr>
        <p:txBody>
          <a:bodyPr anchor="ctr">
            <a:normAutofit/>
          </a:bodyPr>
          <a:lstStyle/>
          <a:p>
            <a:pPr marL="0" indent="0">
              <a:spcAft>
                <a:spcPts val="1000"/>
              </a:spcAft>
              <a:buNone/>
            </a:pPr>
            <a:r>
              <a:rPr lang="en-US" sz="2000" b="1" u="sng" dirty="0">
                <a:latin typeface="Times New Roman" panose="02020603050405020304" pitchFamily="18" charset="0"/>
                <a:ea typeface="Times New Roman" panose="02020603050405020304" pitchFamily="18" charset="0"/>
                <a:cs typeface="Times New Roman" panose="02020603050405020304" pitchFamily="18" charset="0"/>
              </a:rPr>
              <a:t>                                                                                                                                        T</a:t>
            </a: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eam - 10:</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10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Dheeraj Reddy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Komandla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(11526265)</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10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Prem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sai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Vuppula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(11528103)</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10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Rahul Reddy Geereddy (11511846)</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10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Sravan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Boinapalli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(11553755)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23975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xmlns=""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180D74F-CCDD-EE7B-AB57-6F0A343020D7}"/>
              </a:ext>
            </a:extLst>
          </p:cNvPr>
          <p:cNvSpPr>
            <a:spLocks noGrp="1"/>
          </p:cNvSpPr>
          <p:nvPr>
            <p:ph type="title"/>
          </p:nvPr>
        </p:nvSpPr>
        <p:spPr>
          <a:xfrm>
            <a:off x="838200" y="556995"/>
            <a:ext cx="10515600" cy="1133693"/>
          </a:xfrm>
        </p:spPr>
        <p:txBody>
          <a:bodyPr>
            <a:normAutofit/>
          </a:bodyPr>
          <a:lstStyle/>
          <a:p>
            <a:r>
              <a:rPr lang="en-US" sz="5200" b="1" u="sng">
                <a:effectLst/>
                <a:latin typeface="Times New Roman" panose="02020603050405020304" pitchFamily="18" charset="0"/>
                <a:ea typeface="Times New Roman" panose="02020603050405020304" pitchFamily="18" charset="0"/>
                <a:cs typeface="Times New Roman" panose="02020603050405020304" pitchFamily="18" charset="0"/>
              </a:rPr>
              <a:t>Implementation: </a:t>
            </a:r>
            <a:endParaRPr lang="en-IN" sz="5200"/>
          </a:p>
        </p:txBody>
      </p:sp>
      <p:graphicFrame>
        <p:nvGraphicFramePr>
          <p:cNvPr id="5" name="Content Placeholder 2">
            <a:extLst>
              <a:ext uri="{FF2B5EF4-FFF2-40B4-BE49-F238E27FC236}">
                <a16:creationId xmlns:a16="http://schemas.microsoft.com/office/drawing/2014/main" xmlns="" id="{515F522C-3AE8-C208-5120-C4634F62A3F1}"/>
              </a:ext>
            </a:extLst>
          </p:cNvPr>
          <p:cNvGraphicFramePr>
            <a:graphicFrameLocks noGrp="1"/>
          </p:cNvGraphicFramePr>
          <p:nvPr>
            <p:ph idx="1"/>
            <p:extLst>
              <p:ext uri="{D42A27DB-BD31-4B8C-83A1-F6EECF244321}">
                <p14:modId xmlns:p14="http://schemas.microsoft.com/office/powerpoint/2010/main" xmlns="" val="26586027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697956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D304F2EA-9EEE-55F1-5577-28B8B09A8897}"/>
              </a:ext>
            </a:extLst>
          </p:cNvPr>
          <p:cNvPicPr>
            <a:picLocks noGrp="1" noChangeAspect="1"/>
          </p:cNvPicPr>
          <p:nvPr>
            <p:ph idx="1"/>
          </p:nvPr>
        </p:nvPicPr>
        <p:blipFill>
          <a:blip r:embed="rId2"/>
          <a:stretch>
            <a:fillRect/>
          </a:stretch>
        </p:blipFill>
        <p:spPr>
          <a:xfrm>
            <a:off x="4004387" y="1607259"/>
            <a:ext cx="7186613" cy="1717632"/>
          </a:xfrm>
          <a:prstGeom prst="rect">
            <a:avLst/>
          </a:prstGeom>
        </p:spPr>
      </p:pic>
      <p:pic>
        <p:nvPicPr>
          <p:cNvPr id="8" name="Picture 7">
            <a:extLst>
              <a:ext uri="{FF2B5EF4-FFF2-40B4-BE49-F238E27FC236}">
                <a16:creationId xmlns:a16="http://schemas.microsoft.com/office/drawing/2014/main" xmlns="" id="{D9064853-0A61-607B-974F-80F566F385DF}"/>
              </a:ext>
            </a:extLst>
          </p:cNvPr>
          <p:cNvPicPr>
            <a:picLocks noChangeAspect="1"/>
          </p:cNvPicPr>
          <p:nvPr/>
        </p:nvPicPr>
        <p:blipFill>
          <a:blip r:embed="rId3"/>
          <a:stretch>
            <a:fillRect/>
          </a:stretch>
        </p:blipFill>
        <p:spPr>
          <a:xfrm>
            <a:off x="4004387" y="3888081"/>
            <a:ext cx="7186613" cy="1038063"/>
          </a:xfrm>
          <a:prstGeom prst="rect">
            <a:avLst/>
          </a:prstGeom>
        </p:spPr>
      </p:pic>
      <p:sp>
        <p:nvSpPr>
          <p:cNvPr id="2" name="Title 1">
            <a:extLst>
              <a:ext uri="{FF2B5EF4-FFF2-40B4-BE49-F238E27FC236}">
                <a16:creationId xmlns:a16="http://schemas.microsoft.com/office/drawing/2014/main" xmlns="" id="{6C1C56DE-80A4-EE39-96CF-9F610E0EC7CD}"/>
              </a:ext>
            </a:extLst>
          </p:cNvPr>
          <p:cNvSpPr>
            <a:spLocks noGrp="1"/>
          </p:cNvSpPr>
          <p:nvPr>
            <p:ph type="title"/>
          </p:nvPr>
        </p:nvSpPr>
        <p:spPr>
          <a:xfrm>
            <a:off x="640080" y="2074362"/>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u="sng" kern="1200" dirty="0">
                <a:solidFill>
                  <a:schemeClr val="bg1"/>
                </a:solidFill>
                <a:effectLst/>
                <a:latin typeface="+mj-lt"/>
                <a:ea typeface="+mj-ea"/>
                <a:cs typeface="+mj-cs"/>
              </a:rPr>
              <a:t>Multinomial Naive Bayes</a:t>
            </a:r>
            <a:r>
              <a:rPr lang="en-US" sz="2600" kern="1200" dirty="0">
                <a:solidFill>
                  <a:schemeClr val="bg1"/>
                </a:solidFill>
                <a:effectLst/>
                <a:latin typeface="+mj-lt"/>
                <a:ea typeface="+mj-ea"/>
                <a:cs typeface="+mj-cs"/>
              </a:rPr>
              <a:t> </a:t>
            </a:r>
            <a:br>
              <a:rPr lang="en-US" sz="2600" kern="1200" dirty="0">
                <a:solidFill>
                  <a:schemeClr val="bg1"/>
                </a:solidFill>
                <a:effectLst/>
                <a:latin typeface="+mj-lt"/>
                <a:ea typeface="+mj-ea"/>
                <a:cs typeface="+mj-cs"/>
              </a:rPr>
            </a:br>
            <a:endParaRPr lang="en-US" sz="2600" kern="1200" dirty="0">
              <a:solidFill>
                <a:schemeClr val="bg1"/>
              </a:solidFill>
              <a:latin typeface="+mj-lt"/>
              <a:ea typeface="+mj-ea"/>
              <a:cs typeface="+mj-cs"/>
            </a:endParaRPr>
          </a:p>
        </p:txBody>
      </p:sp>
      <mc:AlternateContent xmlns:mc="http://schemas.openxmlformats.org/markup-compatibility/2006">
        <mc:Choice xmlns:p14="http://schemas.microsoft.com/office/powerpoint/2010/main" xmlns="" Requires="p14">
          <p:contentPart p14:bwMode="auto" r:id="rId4">
            <p14:nvContentPartPr>
              <p14:cNvPr id="3" name="Ink 2">
                <a:extLst>
                  <a:ext uri="{FF2B5EF4-FFF2-40B4-BE49-F238E27FC236}">
                    <a16:creationId xmlns:a16="http://schemas.microsoft.com/office/drawing/2014/main" id="{4F1A9AD5-E395-29A4-2666-1D2CE980CF9A}"/>
                  </a:ext>
                </a:extLst>
              </p14:cNvPr>
              <p14:cNvContentPartPr/>
              <p14:nvPr/>
            </p14:nvContentPartPr>
            <p14:xfrm>
              <a:off x="6381977" y="4926144"/>
              <a:ext cx="360" cy="360"/>
            </p14:xfrm>
          </p:contentPart>
        </mc:Choice>
        <mc:Fallback>
          <p:pic>
            <p:nvPicPr>
              <p:cNvPr id="3" name="Ink 2">
                <a:extLst>
                  <a:ext uri="{FF2B5EF4-FFF2-40B4-BE49-F238E27FC236}">
                    <a16:creationId xmlns:a16="http://schemas.microsoft.com/office/drawing/2014/main" xmlns="" id="{4F1A9AD5-E395-29A4-2666-1D2CE980CF9A}"/>
                  </a:ext>
                </a:extLst>
              </p:cNvPr>
              <p:cNvPicPr/>
              <p:nvPr/>
            </p:nvPicPr>
            <p:blipFill>
              <a:blip r:embed="rId5"/>
              <a:stretch>
                <a:fillRect/>
              </a:stretch>
            </p:blipFill>
            <p:spPr>
              <a:xfrm>
                <a:off x="6372977" y="4917504"/>
                <a:ext cx="18000" cy="18000"/>
              </a:xfrm>
              <a:prstGeom prst="rect">
                <a:avLst/>
              </a:prstGeom>
            </p:spPr>
          </p:pic>
        </mc:Fallback>
      </mc:AlternateContent>
      <p:grpSp>
        <p:nvGrpSpPr>
          <p:cNvPr id="6" name="Group 5">
            <a:extLst>
              <a:ext uri="{FF2B5EF4-FFF2-40B4-BE49-F238E27FC236}">
                <a16:creationId xmlns:a16="http://schemas.microsoft.com/office/drawing/2014/main" xmlns="" id="{1DDFE092-EEB1-CF9C-0D4E-FFB89BC79C06}"/>
              </a:ext>
            </a:extLst>
          </p:cNvPr>
          <p:cNvGrpSpPr/>
          <p:nvPr/>
        </p:nvGrpSpPr>
        <p:grpSpPr>
          <a:xfrm>
            <a:off x="6073817" y="3396144"/>
            <a:ext cx="360" cy="360"/>
            <a:chOff x="6073817" y="3396144"/>
            <a:chExt cx="360" cy="360"/>
          </a:xfrm>
        </p:grpSpPr>
        <mc:AlternateContent xmlns:mc="http://schemas.openxmlformats.org/markup-compatibility/2006">
          <mc:Choice xmlns:p14="http://schemas.microsoft.com/office/powerpoint/2010/main" xmlns="" Requires="p14">
            <p:contentPart p14:bwMode="auto" r:id="rId6">
              <p14:nvContentPartPr>
                <p14:cNvPr id="4" name="Ink 3">
                  <a:extLst>
                    <a:ext uri="{FF2B5EF4-FFF2-40B4-BE49-F238E27FC236}">
                      <a16:creationId xmlns:a16="http://schemas.microsoft.com/office/drawing/2014/main" id="{BF4CD721-4A4E-C8D1-CA27-BE3406D59B03}"/>
                    </a:ext>
                  </a:extLst>
                </p14:cNvPr>
                <p14:cNvContentPartPr/>
                <p14:nvPr/>
              </p14:nvContentPartPr>
              <p14:xfrm>
                <a:off x="6073817" y="3396144"/>
                <a:ext cx="360" cy="360"/>
              </p14:xfrm>
            </p:contentPart>
          </mc:Choice>
          <mc:Fallback>
            <p:pic>
              <p:nvPicPr>
                <p:cNvPr id="4" name="Ink 3">
                  <a:extLst>
                    <a:ext uri="{FF2B5EF4-FFF2-40B4-BE49-F238E27FC236}">
                      <a16:creationId xmlns:a16="http://schemas.microsoft.com/office/drawing/2014/main" xmlns="" id="{BF4CD721-4A4E-C8D1-CA27-BE3406D59B03}"/>
                    </a:ext>
                  </a:extLst>
                </p:cNvPr>
                <p:cNvPicPr/>
                <p:nvPr/>
              </p:nvPicPr>
              <p:blipFill>
                <a:blip r:embed="rId5"/>
                <a:stretch>
                  <a:fillRect/>
                </a:stretch>
              </p:blipFill>
              <p:spPr>
                <a:xfrm>
                  <a:off x="6064817" y="3387144"/>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5" name="Ink 4">
                  <a:extLst>
                    <a:ext uri="{FF2B5EF4-FFF2-40B4-BE49-F238E27FC236}">
                      <a16:creationId xmlns:a16="http://schemas.microsoft.com/office/drawing/2014/main" id="{8C24B558-A368-C7DE-200B-30D5D3A88DC6}"/>
                    </a:ext>
                  </a:extLst>
                </p14:cNvPr>
                <p14:cNvContentPartPr/>
                <p14:nvPr/>
              </p14:nvContentPartPr>
              <p14:xfrm>
                <a:off x="6073817" y="3396144"/>
                <a:ext cx="360" cy="360"/>
              </p14:xfrm>
            </p:contentPart>
          </mc:Choice>
          <mc:Fallback>
            <p:pic>
              <p:nvPicPr>
                <p:cNvPr id="5" name="Ink 4">
                  <a:extLst>
                    <a:ext uri="{FF2B5EF4-FFF2-40B4-BE49-F238E27FC236}">
                      <a16:creationId xmlns:a16="http://schemas.microsoft.com/office/drawing/2014/main" xmlns="" id="{8C24B558-A368-C7DE-200B-30D5D3A88DC6}"/>
                    </a:ext>
                  </a:extLst>
                </p:cNvPr>
                <p:cNvPicPr/>
                <p:nvPr/>
              </p:nvPicPr>
              <p:blipFill>
                <a:blip r:embed="rId5"/>
                <a:stretch>
                  <a:fillRect/>
                </a:stretch>
              </p:blipFill>
              <p:spPr>
                <a:xfrm>
                  <a:off x="6064817" y="3387144"/>
                  <a:ext cx="18000" cy="18000"/>
                </a:xfrm>
                <a:prstGeom prst="rect">
                  <a:avLst/>
                </a:prstGeom>
              </p:spPr>
            </p:pic>
          </mc:Fallback>
        </mc:AlternateContent>
      </p:grpSp>
    </p:spTree>
    <p:extLst>
      <p:ext uri="{BB962C8B-B14F-4D97-AF65-F5344CB8AC3E}">
        <p14:creationId xmlns:p14="http://schemas.microsoft.com/office/powerpoint/2010/main" xmlns="" val="405758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181">
            <a:extLst>
              <a:ext uri="{FF2B5EF4-FFF2-40B4-BE49-F238E27FC236}">
                <a16:creationId xmlns:a16="http://schemas.microsoft.com/office/drawing/2014/main" xmlns="" id="{36FA42E8-8D24-1723-2626-D7EE51506AD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108191" y="387220"/>
            <a:ext cx="3975617" cy="2533650"/>
          </a:xfrm>
          <a:prstGeom prst="rect">
            <a:avLst/>
          </a:prstGeom>
          <a:noFill/>
          <a:extLst>
            <a:ext uri="{909E8E84-426E-40DD-AFC4-6F175D3DCCD1}">
              <a14:hiddenFill xmlns:a14="http://schemas.microsoft.com/office/drawing/2010/main" xmlns="">
                <a:solidFill>
                  <a:srgbClr val="FFFFFF"/>
                </a:solidFill>
              </a14:hiddenFill>
            </a:ext>
          </a:extLst>
        </p:spPr>
      </p:pic>
      <p:pic>
        <p:nvPicPr>
          <p:cNvPr id="4098" name="Picture 184">
            <a:extLst>
              <a:ext uri="{FF2B5EF4-FFF2-40B4-BE49-F238E27FC236}">
                <a16:creationId xmlns:a16="http://schemas.microsoft.com/office/drawing/2014/main" xmlns="" id="{79C4E218-980F-6496-2252-BE5BA115880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34717" y="3252106"/>
            <a:ext cx="3798336" cy="2533650"/>
          </a:xfrm>
          <a:prstGeom prst="rect">
            <a:avLst/>
          </a:prstGeom>
          <a:noFill/>
          <a:extLst>
            <a:ext uri="{909E8E84-426E-40DD-AFC4-6F175D3DCCD1}">
              <a14:hiddenFill xmlns:a14="http://schemas.microsoft.com/office/drawing/2010/main" xmlns="">
                <a:solidFill>
                  <a:srgbClr val="FFFFFF"/>
                </a:solidFill>
              </a14:hiddenFill>
            </a:ext>
          </a:extLst>
        </p:spPr>
      </p:pic>
      <p:pic>
        <p:nvPicPr>
          <p:cNvPr id="4097" name="Picture 187">
            <a:extLst>
              <a:ext uri="{FF2B5EF4-FFF2-40B4-BE49-F238E27FC236}">
                <a16:creationId xmlns:a16="http://schemas.microsoft.com/office/drawing/2014/main" xmlns="" id="{C7CDA702-8F0F-9A43-2F23-EE8CF1B91458}"/>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270173" y="3252106"/>
            <a:ext cx="4114896" cy="260750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4">
            <a:extLst>
              <a:ext uri="{FF2B5EF4-FFF2-40B4-BE49-F238E27FC236}">
                <a16:creationId xmlns:a16="http://schemas.microsoft.com/office/drawing/2014/main" xmlns="" id="{19476219-B53C-F7AA-EAC0-CFC893B626A6}"/>
              </a:ext>
            </a:extLst>
          </p:cNvPr>
          <p:cNvSpPr>
            <a:spLocks noChangeArrowheads="1"/>
          </p:cNvSpPr>
          <p:nvPr/>
        </p:nvSpPr>
        <p:spPr bwMode="auto">
          <a:xfrm>
            <a:off x="1306286" y="-401216"/>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xmlns="" id="{63188E9C-63A9-1366-8CDE-F65A90B8BEF9}"/>
              </a:ext>
            </a:extLst>
          </p:cNvPr>
          <p:cNvSpPr>
            <a:spLocks noChangeArrowheads="1"/>
          </p:cNvSpPr>
          <p:nvPr/>
        </p:nvSpPr>
        <p:spPr bwMode="auto">
          <a:xfrm>
            <a:off x="1306286" y="2589634"/>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xmlns="" id="{DFF266B1-C426-E0DD-2E6C-FF493348CA0D}"/>
              </a:ext>
            </a:extLst>
          </p:cNvPr>
          <p:cNvSpPr>
            <a:spLocks noChangeArrowheads="1"/>
          </p:cNvSpPr>
          <p:nvPr/>
        </p:nvSpPr>
        <p:spPr bwMode="auto">
          <a:xfrm>
            <a:off x="1306286" y="5123284"/>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823894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xmlns="" id="{4CDF8225-D991-BA4F-CBD8-856559A16466}"/>
              </a:ext>
            </a:extLst>
          </p:cNvPr>
          <p:cNvPicPr>
            <a:picLocks noGrp="1" noChangeAspect="1"/>
          </p:cNvPicPr>
          <p:nvPr>
            <p:ph idx="1"/>
          </p:nvPr>
        </p:nvPicPr>
        <p:blipFill>
          <a:blip r:embed="rId2"/>
          <a:stretch>
            <a:fillRect/>
          </a:stretch>
        </p:blipFill>
        <p:spPr>
          <a:xfrm>
            <a:off x="4038600" y="1671749"/>
            <a:ext cx="7186613" cy="1062121"/>
          </a:xfrm>
          <a:prstGeom prst="rect">
            <a:avLst/>
          </a:prstGeom>
        </p:spPr>
      </p:pic>
      <p:pic>
        <p:nvPicPr>
          <p:cNvPr id="17" name="Picture 16">
            <a:extLst>
              <a:ext uri="{FF2B5EF4-FFF2-40B4-BE49-F238E27FC236}">
                <a16:creationId xmlns:a16="http://schemas.microsoft.com/office/drawing/2014/main" xmlns="" id="{74340360-D328-B87F-3DA6-357D16005531}"/>
              </a:ext>
            </a:extLst>
          </p:cNvPr>
          <p:cNvPicPr>
            <a:picLocks noChangeAspect="1"/>
          </p:cNvPicPr>
          <p:nvPr/>
        </p:nvPicPr>
        <p:blipFill>
          <a:blip r:embed="rId3"/>
          <a:stretch>
            <a:fillRect/>
          </a:stretch>
        </p:blipFill>
        <p:spPr>
          <a:xfrm>
            <a:off x="3935964" y="3429000"/>
            <a:ext cx="7186613" cy="1062121"/>
          </a:xfrm>
          <a:prstGeom prst="rect">
            <a:avLst/>
          </a:prstGeom>
        </p:spPr>
      </p:pic>
      <p:sp>
        <p:nvSpPr>
          <p:cNvPr id="2" name="Title 1">
            <a:extLst>
              <a:ext uri="{FF2B5EF4-FFF2-40B4-BE49-F238E27FC236}">
                <a16:creationId xmlns:a16="http://schemas.microsoft.com/office/drawing/2014/main" xmlns="" id="{397E37E5-70F6-0DE3-E2A6-4D06E7BFF6F3}"/>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u="sng" kern="1200" dirty="0">
                <a:solidFill>
                  <a:schemeClr val="bg1"/>
                </a:solidFill>
                <a:effectLst/>
                <a:latin typeface="+mj-lt"/>
                <a:ea typeface="+mj-ea"/>
                <a:cs typeface="+mj-cs"/>
              </a:rPr>
              <a:t>K-Nearest Neighbors with Cross Validation</a:t>
            </a:r>
            <a:r>
              <a:rPr lang="en-US" sz="2600" kern="1200" dirty="0">
                <a:solidFill>
                  <a:schemeClr val="bg1"/>
                </a:solidFill>
                <a:effectLst/>
                <a:latin typeface="+mj-lt"/>
                <a:ea typeface="+mj-ea"/>
                <a:cs typeface="+mj-cs"/>
              </a:rPr>
              <a:t/>
            </a:r>
            <a:br>
              <a:rPr lang="en-US" sz="2600" kern="1200" dirty="0">
                <a:solidFill>
                  <a:schemeClr val="bg1"/>
                </a:solidFill>
                <a:effectLst/>
                <a:latin typeface="+mj-lt"/>
                <a:ea typeface="+mj-ea"/>
                <a:cs typeface="+mj-cs"/>
              </a:rPr>
            </a:br>
            <a:r>
              <a:rPr lang="en-US" sz="2600" kern="1200" dirty="0">
                <a:solidFill>
                  <a:schemeClr val="bg1"/>
                </a:solidFill>
                <a:effectLst/>
                <a:latin typeface="+mj-lt"/>
                <a:ea typeface="+mj-ea"/>
                <a:cs typeface="+mj-cs"/>
              </a:rPr>
              <a:t>	</a:t>
            </a:r>
            <a:endParaRPr lang="en-US" sz="2600" kern="1200" dirty="0">
              <a:solidFill>
                <a:schemeClr val="bg1"/>
              </a:solidFill>
              <a:latin typeface="+mj-lt"/>
              <a:ea typeface="+mj-ea"/>
              <a:cs typeface="+mj-cs"/>
            </a:endParaRPr>
          </a:p>
        </p:txBody>
      </p:sp>
    </p:spTree>
    <p:extLst>
      <p:ext uri="{BB962C8B-B14F-4D97-AF65-F5344CB8AC3E}">
        <p14:creationId xmlns:p14="http://schemas.microsoft.com/office/powerpoint/2010/main" xmlns="" val="55400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118">
            <a:extLst>
              <a:ext uri="{FF2B5EF4-FFF2-40B4-BE49-F238E27FC236}">
                <a16:creationId xmlns:a16="http://schemas.microsoft.com/office/drawing/2014/main" xmlns="" id="{2A9550D1-5606-ABCE-1EEF-6FF15FE1913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86699" y="382103"/>
            <a:ext cx="3418601" cy="2802257"/>
          </a:xfrm>
          <a:prstGeom prst="rect">
            <a:avLst/>
          </a:prstGeom>
          <a:noFill/>
          <a:extLst>
            <a:ext uri="{909E8E84-426E-40DD-AFC4-6F175D3DCCD1}">
              <a14:hiddenFill xmlns:a14="http://schemas.microsoft.com/office/drawing/2010/main" xmlns="">
                <a:solidFill>
                  <a:srgbClr val="FFFFFF"/>
                </a:solidFill>
              </a14:hiddenFill>
            </a:ext>
          </a:extLst>
        </p:spPr>
      </p:pic>
      <p:pic>
        <p:nvPicPr>
          <p:cNvPr id="6146" name="Picture 115">
            <a:extLst>
              <a:ext uri="{FF2B5EF4-FFF2-40B4-BE49-F238E27FC236}">
                <a16:creationId xmlns:a16="http://schemas.microsoft.com/office/drawing/2014/main" xmlns="" id="{B1B095DC-3276-6929-5282-BA96D76BDBC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08718" y="3292151"/>
            <a:ext cx="3536302" cy="2810066"/>
          </a:xfrm>
          <a:prstGeom prst="rect">
            <a:avLst/>
          </a:prstGeom>
          <a:noFill/>
          <a:extLst>
            <a:ext uri="{909E8E84-426E-40DD-AFC4-6F175D3DCCD1}">
              <a14:hiddenFill xmlns:a14="http://schemas.microsoft.com/office/drawing/2010/main" xmlns="">
                <a:solidFill>
                  <a:srgbClr val="FFFFFF"/>
                </a:solidFill>
              </a14:hiddenFill>
            </a:ext>
          </a:extLst>
        </p:spPr>
      </p:pic>
      <p:pic>
        <p:nvPicPr>
          <p:cNvPr id="6145" name="Picture 121">
            <a:extLst>
              <a:ext uri="{FF2B5EF4-FFF2-40B4-BE49-F238E27FC236}">
                <a16:creationId xmlns:a16="http://schemas.microsoft.com/office/drawing/2014/main" xmlns="" id="{DBE44709-C7BF-3FFA-4087-D86482C4D0FD}"/>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209717" y="3292158"/>
            <a:ext cx="3695700" cy="281005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4">
            <a:extLst>
              <a:ext uri="{FF2B5EF4-FFF2-40B4-BE49-F238E27FC236}">
                <a16:creationId xmlns:a16="http://schemas.microsoft.com/office/drawing/2014/main" xmlns="" id="{9D1C2674-BFDC-29A0-0E7F-0FC41096204A}"/>
              </a:ext>
            </a:extLst>
          </p:cNvPr>
          <p:cNvSpPr>
            <a:spLocks noChangeArrowheads="1"/>
          </p:cNvSpPr>
          <p:nvPr/>
        </p:nvSpPr>
        <p:spPr bwMode="auto">
          <a:xfrm>
            <a:off x="1129004"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xmlns="" id="{02D7D878-A7FA-1741-8D29-4B93764E4072}"/>
              </a:ext>
            </a:extLst>
          </p:cNvPr>
          <p:cNvSpPr>
            <a:spLocks noChangeArrowheads="1"/>
          </p:cNvSpPr>
          <p:nvPr/>
        </p:nvSpPr>
        <p:spPr bwMode="auto">
          <a:xfrm>
            <a:off x="1129004" y="3076575"/>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xmlns="" id="{07308110-960A-A32E-D807-8F4DF130BDAF}"/>
              </a:ext>
            </a:extLst>
          </p:cNvPr>
          <p:cNvSpPr>
            <a:spLocks noChangeArrowheads="1"/>
          </p:cNvSpPr>
          <p:nvPr/>
        </p:nvSpPr>
        <p:spPr bwMode="auto">
          <a:xfrm>
            <a:off x="1129004" y="569595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560437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7E37E5-70F6-0DE3-E2A6-4D06E7BFF6F3}"/>
              </a:ext>
            </a:extLst>
          </p:cNvPr>
          <p:cNvSpPr>
            <a:spLocks noGrp="1"/>
          </p:cNvSpPr>
          <p:nvPr>
            <p:ph type="title" idx="4294967295"/>
          </p:nvPr>
        </p:nvSpPr>
        <p:spPr>
          <a:xfrm>
            <a:off x="345233" y="2074862"/>
            <a:ext cx="2752725" cy="2708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u="sng" kern="1200" dirty="0">
                <a:solidFill>
                  <a:schemeClr val="bg1"/>
                </a:solidFill>
                <a:effectLst/>
                <a:latin typeface="+mj-lt"/>
                <a:ea typeface="+mj-ea"/>
                <a:cs typeface="+mj-cs"/>
              </a:rPr>
              <a:t>Random Forest</a:t>
            </a:r>
            <a:endParaRPr lang="en-US" sz="2600" kern="1200" dirty="0">
              <a:solidFill>
                <a:schemeClr val="bg1"/>
              </a:solidFill>
              <a:latin typeface="+mj-lt"/>
              <a:ea typeface="+mj-ea"/>
              <a:cs typeface="+mj-cs"/>
            </a:endParaRPr>
          </a:p>
        </p:txBody>
      </p:sp>
      <p:pic>
        <p:nvPicPr>
          <p:cNvPr id="6" name="Content Placeholder 3">
            <a:extLst>
              <a:ext uri="{FF2B5EF4-FFF2-40B4-BE49-F238E27FC236}">
                <a16:creationId xmlns:a16="http://schemas.microsoft.com/office/drawing/2014/main" xmlns="" id="{D24E604B-6C18-6181-FFF5-FA7724D39E0E}"/>
              </a:ext>
            </a:extLst>
          </p:cNvPr>
          <p:cNvPicPr>
            <a:picLocks noChangeAspect="1"/>
          </p:cNvPicPr>
          <p:nvPr/>
        </p:nvPicPr>
        <p:blipFill>
          <a:blip r:embed="rId2"/>
          <a:srcRect/>
          <a:stretch>
            <a:fillRect/>
          </a:stretch>
        </p:blipFill>
        <p:spPr bwMode="auto">
          <a:xfrm>
            <a:off x="3862872" y="1965910"/>
            <a:ext cx="7550415" cy="1283989"/>
          </a:xfrm>
          <a:prstGeom prst="rect">
            <a:avLst/>
          </a:prstGeom>
          <a:noFill/>
          <a:ln w="9525">
            <a:noFill/>
            <a:miter lim="800000"/>
            <a:headEnd/>
            <a:tailEnd/>
          </a:ln>
        </p:spPr>
      </p:pic>
      <p:pic>
        <p:nvPicPr>
          <p:cNvPr id="7" name="Picture 6">
            <a:extLst>
              <a:ext uri="{FF2B5EF4-FFF2-40B4-BE49-F238E27FC236}">
                <a16:creationId xmlns:a16="http://schemas.microsoft.com/office/drawing/2014/main" xmlns="" id="{A57004F4-1F72-BA59-9F1E-CC011632489D}"/>
              </a:ext>
            </a:extLst>
          </p:cNvPr>
          <p:cNvPicPr>
            <a:picLocks noChangeAspect="1"/>
          </p:cNvPicPr>
          <p:nvPr/>
        </p:nvPicPr>
        <p:blipFill>
          <a:blip r:embed="rId3"/>
          <a:srcRect/>
          <a:stretch>
            <a:fillRect/>
          </a:stretch>
        </p:blipFill>
        <p:spPr bwMode="auto">
          <a:xfrm>
            <a:off x="3862872" y="3729400"/>
            <a:ext cx="5943600" cy="1399115"/>
          </a:xfrm>
          <a:prstGeom prst="rect">
            <a:avLst/>
          </a:prstGeom>
          <a:noFill/>
          <a:ln w="9525">
            <a:noFill/>
            <a:miter lim="800000"/>
            <a:headEnd/>
            <a:tailEnd/>
          </a:ln>
        </p:spPr>
      </p:pic>
    </p:spTree>
    <p:extLst>
      <p:ext uri="{BB962C8B-B14F-4D97-AF65-F5344CB8AC3E}">
        <p14:creationId xmlns:p14="http://schemas.microsoft.com/office/powerpoint/2010/main" xmlns="" val="4152320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160">
            <a:extLst>
              <a:ext uri="{FF2B5EF4-FFF2-40B4-BE49-F238E27FC236}">
                <a16:creationId xmlns:a16="http://schemas.microsoft.com/office/drawing/2014/main" xmlns="" id="{8936F940-A8A8-4A11-1C0D-CD863DCD0DA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92493" y="301404"/>
            <a:ext cx="3699544" cy="2609850"/>
          </a:xfrm>
          <a:prstGeom prst="rect">
            <a:avLst/>
          </a:prstGeom>
          <a:noFill/>
          <a:extLst>
            <a:ext uri="{909E8E84-426E-40DD-AFC4-6F175D3DCCD1}">
              <a14:hiddenFill xmlns:a14="http://schemas.microsoft.com/office/drawing/2010/main" xmlns="">
                <a:solidFill>
                  <a:srgbClr val="FFFFFF"/>
                </a:solidFill>
              </a14:hiddenFill>
            </a:ext>
          </a:extLst>
        </p:spPr>
      </p:pic>
      <p:pic>
        <p:nvPicPr>
          <p:cNvPr id="7170" name="Picture 157">
            <a:extLst>
              <a:ext uri="{FF2B5EF4-FFF2-40B4-BE49-F238E27FC236}">
                <a16:creationId xmlns:a16="http://schemas.microsoft.com/office/drawing/2014/main" xmlns="" id="{CEA61E68-24D8-E916-D8A4-26A99A16413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98068" y="3235318"/>
            <a:ext cx="3906445" cy="2783089"/>
          </a:xfrm>
          <a:prstGeom prst="rect">
            <a:avLst/>
          </a:prstGeom>
          <a:noFill/>
          <a:extLst>
            <a:ext uri="{909E8E84-426E-40DD-AFC4-6F175D3DCCD1}">
              <a14:hiddenFill xmlns:a14="http://schemas.microsoft.com/office/drawing/2010/main" xmlns="">
                <a:solidFill>
                  <a:srgbClr val="FFFFFF"/>
                </a:solidFill>
              </a14:hiddenFill>
            </a:ext>
          </a:extLst>
        </p:spPr>
      </p:pic>
      <p:pic>
        <p:nvPicPr>
          <p:cNvPr id="7169" name="Picture 163">
            <a:extLst>
              <a:ext uri="{FF2B5EF4-FFF2-40B4-BE49-F238E27FC236}">
                <a16:creationId xmlns:a16="http://schemas.microsoft.com/office/drawing/2014/main" xmlns="" id="{5F69BDD9-7C1E-83F2-3366-F74261AF22DB}"/>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316910" y="3222846"/>
            <a:ext cx="4150714" cy="261937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4">
            <a:extLst>
              <a:ext uri="{FF2B5EF4-FFF2-40B4-BE49-F238E27FC236}">
                <a16:creationId xmlns:a16="http://schemas.microsoft.com/office/drawing/2014/main" xmlns="" id="{66872A81-5518-DA7C-0A86-32D5AFD379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xmlns="" id="{A0E18EE9-C8AA-4AF1-63D9-9C8EA1FA79AE}"/>
              </a:ext>
            </a:extLst>
          </p:cNvPr>
          <p:cNvSpPr>
            <a:spLocks noChangeArrowheads="1"/>
          </p:cNvSpPr>
          <p:nvPr/>
        </p:nvSpPr>
        <p:spPr bwMode="auto">
          <a:xfrm>
            <a:off x="0" y="306705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xmlns="" id="{B9859072-1B57-7F34-DEED-114B982F1925}"/>
              </a:ext>
            </a:extLst>
          </p:cNvPr>
          <p:cNvSpPr>
            <a:spLocks noChangeArrowheads="1"/>
          </p:cNvSpPr>
          <p:nvPr/>
        </p:nvSpPr>
        <p:spPr bwMode="auto">
          <a:xfrm>
            <a:off x="0" y="5686425"/>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649901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F0DCC097-1DB8-4B6D-85D0-6FBA0E1CA4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aaa</a:t>
            </a:r>
            <a:endParaRPr lang="en-US" dirty="0"/>
          </a:p>
        </p:txBody>
      </p:sp>
      <p:sp>
        <p:nvSpPr>
          <p:cNvPr id="11" name="Freeform: Shape 10">
            <a:extLst>
              <a:ext uri="{FF2B5EF4-FFF2-40B4-BE49-F238E27FC236}">
                <a16:creationId xmlns:a16="http://schemas.microsoft.com/office/drawing/2014/main" xmlns="" id="{E0B58608-23C8-4441-994D-C6823EEE1D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8C273219-41CF-B4A2-55C7-98F23F74C3AF}"/>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b="1" u="sng" kern="1200" dirty="0">
                <a:solidFill>
                  <a:schemeClr val="tx1"/>
                </a:solidFill>
                <a:latin typeface="Times New Roman" panose="02020603050405020304" pitchFamily="18" charset="0"/>
                <a:cs typeface="Times New Roman" panose="02020603050405020304" pitchFamily="18" charset="0"/>
              </a:rPr>
              <a:t>Accuracy Scores for Different models:</a:t>
            </a:r>
          </a:p>
        </p:txBody>
      </p:sp>
      <p:pic>
        <p:nvPicPr>
          <p:cNvPr id="1028" name="Picture 4"/>
          <p:cNvPicPr>
            <a:picLocks noChangeAspect="1" noChangeArrowheads="1"/>
          </p:cNvPicPr>
          <p:nvPr/>
        </p:nvPicPr>
        <p:blipFill>
          <a:blip r:embed="rId2"/>
          <a:srcRect/>
          <a:stretch>
            <a:fillRect/>
          </a:stretch>
        </p:blipFill>
        <p:spPr bwMode="auto">
          <a:xfrm>
            <a:off x="1476103" y="1907177"/>
            <a:ext cx="9243059" cy="3239589"/>
          </a:xfrm>
          <a:prstGeom prst="rect">
            <a:avLst/>
          </a:prstGeom>
          <a:noFill/>
          <a:ln w="9525">
            <a:noFill/>
            <a:miter lim="800000"/>
            <a:headEnd/>
            <a:tailEnd/>
          </a:ln>
          <a:effectLst/>
        </p:spPr>
      </p:pic>
      <p:sp>
        <p:nvSpPr>
          <p:cNvPr id="10" name="TextBox 9"/>
          <p:cNvSpPr txBox="1"/>
          <p:nvPr/>
        </p:nvSpPr>
        <p:spPr>
          <a:xfrm>
            <a:off x="1541417" y="5394960"/>
            <a:ext cx="9653452" cy="1754326"/>
          </a:xfrm>
          <a:prstGeom prst="rect">
            <a:avLst/>
          </a:prstGeom>
          <a:noFill/>
        </p:spPr>
        <p:txBody>
          <a:bodyPr wrap="square" rtlCol="0">
            <a:spAutoFit/>
          </a:bodyPr>
          <a:lstStyle/>
          <a:p>
            <a:pPr>
              <a:buFont typeface="Wingdings" pitchFamily="2" charset="2"/>
              <a:buChar char="Ø"/>
            </a:pPr>
            <a:r>
              <a:rPr lang="en-US" dirty="0" smtClean="0"/>
              <a:t>From above we can observe that Logistic Regression with Cross Validation model has the </a:t>
            </a:r>
            <a:r>
              <a:rPr lang="en-US" dirty="0" smtClean="0"/>
              <a:t>highest     </a:t>
            </a:r>
            <a:r>
              <a:rPr lang="en-US" dirty="0" smtClean="0"/>
              <a:t> </a:t>
            </a:r>
            <a:r>
              <a:rPr lang="en-US" dirty="0" smtClean="0"/>
              <a:t>accuracy</a:t>
            </a:r>
            <a:r>
              <a:rPr lang="en-US" dirty="0" smtClean="0"/>
              <a:t> to detect the emotion of the text. </a:t>
            </a:r>
            <a:endParaRPr lang="en-US" dirty="0" smtClean="0"/>
          </a:p>
          <a:p>
            <a:pPr>
              <a:buFont typeface="Wingdings" pitchFamily="2" charset="2"/>
              <a:buChar char="Ø"/>
            </a:pPr>
            <a:endParaRPr lang="en-US" dirty="0" smtClean="0"/>
          </a:p>
          <a:p>
            <a:pPr>
              <a:buFont typeface="Wingdings" pitchFamily="2" charset="2"/>
              <a:buChar char="Ø"/>
            </a:pPr>
            <a:r>
              <a:rPr lang="en-US" dirty="0" smtClean="0"/>
              <a:t>We</a:t>
            </a:r>
            <a:r>
              <a:rPr lang="en-US" dirty="0" smtClean="0"/>
              <a:t> have we have integrated the concepts of sentiment analysis and text classification in this project. </a:t>
            </a:r>
          </a:p>
          <a:p>
            <a:endParaRPr lang="en-US" dirty="0"/>
          </a:p>
        </p:txBody>
      </p:sp>
    </p:spTree>
    <p:extLst>
      <p:ext uri="{BB962C8B-B14F-4D97-AF65-F5344CB8AC3E}">
        <p14:creationId xmlns:p14="http://schemas.microsoft.com/office/powerpoint/2010/main" xmlns="" val="4238045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FFD48BC7-DC40-47DE-87EE-9F4B6ECB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xmlns="" id="{E502BBC7-2C76-46F3-BC24-5985BC13DB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xmlns="" id="{C7F28D52-2A5F-4D23-81AE-7CB8B591C7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xmlns="" id="{A71B60B1-7A81-DA7B-DC3D-C21ADA1F68A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15" name="Rectangle 14">
            <a:extLst>
              <a:ext uri="{FF2B5EF4-FFF2-40B4-BE49-F238E27FC236}">
                <a16:creationId xmlns:a16="http://schemas.microsoft.com/office/drawing/2014/main" xmlns="" id="{3629484E-3792-4B3D-89AD-7C8A1ED0E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6067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7718681-A12E-49D6-9925-DD7C68176D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FBD77573-9EF2-4C35-8285-A1CF6FBB0E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8164A64C-FF27-A9E0-49E1-7B0B4A1B9A65}"/>
              </a:ext>
            </a:extLst>
          </p:cNvPr>
          <p:cNvSpPr>
            <a:spLocks noGrp="1"/>
          </p:cNvSpPr>
          <p:nvPr>
            <p:ph type="title"/>
          </p:nvPr>
        </p:nvSpPr>
        <p:spPr>
          <a:xfrm>
            <a:off x="838200" y="713312"/>
            <a:ext cx="4038600" cy="5431376"/>
          </a:xfrm>
        </p:spPr>
        <p:txBody>
          <a:bodyPr>
            <a:normAutofit/>
          </a:bodyPr>
          <a:lstStyle/>
          <a:p>
            <a:r>
              <a:rPr lang="en-US" b="1" u="sng">
                <a:effectLst/>
                <a:latin typeface="Times New Roman" panose="02020603050405020304" pitchFamily="18" charset="0"/>
                <a:ea typeface="Times New Roman" panose="02020603050405020304" pitchFamily="18" charset="0"/>
                <a:cs typeface="Times New Roman" panose="02020603050405020304" pitchFamily="18" charset="0"/>
              </a:rPr>
              <a:t>Objectives:</a:t>
            </a:r>
            <a:endParaRPr lang="en-IN" dirty="0"/>
          </a:p>
        </p:txBody>
      </p:sp>
      <p:sp>
        <p:nvSpPr>
          <p:cNvPr id="3" name="Content Placeholder 2">
            <a:extLst>
              <a:ext uri="{FF2B5EF4-FFF2-40B4-BE49-F238E27FC236}">
                <a16:creationId xmlns:a16="http://schemas.microsoft.com/office/drawing/2014/main" xmlns="" id="{1BC31868-6315-3FD6-E87A-4B62590F839A}"/>
              </a:ext>
            </a:extLst>
          </p:cNvPr>
          <p:cNvSpPr>
            <a:spLocks noGrp="1"/>
          </p:cNvSpPr>
          <p:nvPr>
            <p:ph idx="1"/>
          </p:nvPr>
        </p:nvSpPr>
        <p:spPr>
          <a:xfrm>
            <a:off x="6095999" y="713313"/>
            <a:ext cx="5257801" cy="5431376"/>
          </a:xfrm>
        </p:spPr>
        <p:txBody>
          <a:bodyPr anchor="ctr">
            <a:normAutofit/>
          </a:bodyPr>
          <a:lstStyle/>
          <a:p>
            <a:pPr marL="0" indent="0">
              <a:spcAft>
                <a:spcPts val="1000"/>
              </a:spcAft>
              <a:buNone/>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Our team has various goals that must be met to properly construct an emotion detection model. The following objectives depict the project's workflow.</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00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Data Selection</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00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Text Cleaning</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00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Text Preprocessing</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00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Text Vectorization</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00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Modeling</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00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Visualization &amp; Evaluation of Results</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a:p>
        </p:txBody>
      </p:sp>
    </p:spTree>
    <p:extLst>
      <p:ext uri="{BB962C8B-B14F-4D97-AF65-F5344CB8AC3E}">
        <p14:creationId xmlns:p14="http://schemas.microsoft.com/office/powerpoint/2010/main" xmlns="" val="329169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53F29798-D584-4792-9B62-3F5F5C36D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6AFE1FA-109F-6235-47F5-CEC6ED4D3827}"/>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b="1" u="sng" kern="1200">
                <a:solidFill>
                  <a:schemeClr val="tx1"/>
                </a:solidFill>
                <a:latin typeface="+mj-lt"/>
                <a:ea typeface="+mj-ea"/>
                <a:cs typeface="+mj-cs"/>
              </a:rPr>
              <a:t>Model Workflow:</a:t>
            </a:r>
          </a:p>
        </p:txBody>
      </p:sp>
      <p:pic>
        <p:nvPicPr>
          <p:cNvPr id="4" name="Content Placeholder 3" descr="IMG_256">
            <a:extLst>
              <a:ext uri="{FF2B5EF4-FFF2-40B4-BE49-F238E27FC236}">
                <a16:creationId xmlns:a16="http://schemas.microsoft.com/office/drawing/2014/main" xmlns="" id="{E31BD050-73C2-2237-5578-31933CFEDFA9}"/>
              </a:ext>
            </a:extLst>
          </p:cNvPr>
          <p:cNvPicPr>
            <a:picLocks noChangeAspect="1"/>
          </p:cNvPicPr>
          <p:nvPr/>
        </p:nvPicPr>
        <p:blipFill>
          <a:blip r:embed="rId2"/>
          <a:stretch>
            <a:fillRect/>
          </a:stretch>
        </p:blipFill>
        <p:spPr>
          <a:xfrm>
            <a:off x="838200" y="1968068"/>
            <a:ext cx="10512547" cy="4205019"/>
          </a:xfrm>
          <a:prstGeom prst="rect">
            <a:avLst/>
          </a:prstGeom>
          <a:noFill/>
        </p:spPr>
      </p:pic>
      <mc:AlternateContent xmlns:mc="http://schemas.openxmlformats.org/markup-compatibility/2006">
        <mc:Choice xmlns:p14="http://schemas.microsoft.com/office/powerpoint/2010/main" xmlns="" Requires="p14">
          <p:contentPart p14:bwMode="auto" r:id="rId3">
            <p14:nvContentPartPr>
              <p14:cNvPr id="5" name="Ink 4">
                <a:extLst>
                  <a:ext uri="{FF2B5EF4-FFF2-40B4-BE49-F238E27FC236}">
                    <a16:creationId xmlns:a16="http://schemas.microsoft.com/office/drawing/2014/main" id="{AFCDC122-89C7-97F3-22A7-DF6FB2C0C87D}"/>
                  </a:ext>
                </a:extLst>
              </p14:cNvPr>
              <p14:cNvContentPartPr/>
              <p14:nvPr/>
            </p14:nvContentPartPr>
            <p14:xfrm>
              <a:off x="909617" y="5916864"/>
              <a:ext cx="1929600" cy="166680"/>
            </p14:xfrm>
          </p:contentPart>
        </mc:Choice>
        <mc:Fallback>
          <p:pic>
            <p:nvPicPr>
              <p:cNvPr id="5" name="Ink 4">
                <a:extLst>
                  <a:ext uri="{FF2B5EF4-FFF2-40B4-BE49-F238E27FC236}">
                    <a16:creationId xmlns:a16="http://schemas.microsoft.com/office/drawing/2014/main" xmlns="" id="{AFCDC122-89C7-97F3-22A7-DF6FB2C0C87D}"/>
                  </a:ext>
                </a:extLst>
              </p:cNvPr>
              <p:cNvPicPr/>
              <p:nvPr/>
            </p:nvPicPr>
            <p:blipFill>
              <a:blip r:embed="rId4"/>
              <a:stretch>
                <a:fillRect/>
              </a:stretch>
            </p:blipFill>
            <p:spPr>
              <a:xfrm>
                <a:off x="855977" y="5809224"/>
                <a:ext cx="2037240" cy="382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6" name="Ink 5">
                <a:extLst>
                  <a:ext uri="{FF2B5EF4-FFF2-40B4-BE49-F238E27FC236}">
                    <a16:creationId xmlns:a16="http://schemas.microsoft.com/office/drawing/2014/main" id="{C2DBF6CE-D4C3-C53C-996E-F01DE8F6E7F9}"/>
                  </a:ext>
                </a:extLst>
              </p14:cNvPr>
              <p14:cNvContentPartPr/>
              <p14:nvPr/>
            </p14:nvContentPartPr>
            <p14:xfrm>
              <a:off x="513617" y="5682864"/>
              <a:ext cx="1398240" cy="186480"/>
            </p14:xfrm>
          </p:contentPart>
        </mc:Choice>
        <mc:Fallback>
          <p:pic>
            <p:nvPicPr>
              <p:cNvPr id="6" name="Ink 5">
                <a:extLst>
                  <a:ext uri="{FF2B5EF4-FFF2-40B4-BE49-F238E27FC236}">
                    <a16:creationId xmlns:a16="http://schemas.microsoft.com/office/drawing/2014/main" xmlns="" id="{C2DBF6CE-D4C3-C53C-996E-F01DE8F6E7F9}"/>
                  </a:ext>
                </a:extLst>
              </p:cNvPr>
              <p:cNvPicPr/>
              <p:nvPr/>
            </p:nvPicPr>
            <p:blipFill>
              <a:blip r:embed="rId6"/>
              <a:stretch>
                <a:fillRect/>
              </a:stretch>
            </p:blipFill>
            <p:spPr>
              <a:xfrm>
                <a:off x="459617" y="5575224"/>
                <a:ext cx="1505880" cy="402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7" name="Ink 6">
                <a:extLst>
                  <a:ext uri="{FF2B5EF4-FFF2-40B4-BE49-F238E27FC236}">
                    <a16:creationId xmlns:a16="http://schemas.microsoft.com/office/drawing/2014/main" id="{3EE4B6CB-A702-4614-4D9D-7C675DCF6C49}"/>
                  </a:ext>
                </a:extLst>
              </p14:cNvPr>
              <p14:cNvContentPartPr/>
              <p14:nvPr/>
            </p14:nvContentPartPr>
            <p14:xfrm>
              <a:off x="705857" y="5756664"/>
              <a:ext cx="796680" cy="793440"/>
            </p14:xfrm>
          </p:contentPart>
        </mc:Choice>
        <mc:Fallback>
          <p:pic>
            <p:nvPicPr>
              <p:cNvPr id="7" name="Ink 6">
                <a:extLst>
                  <a:ext uri="{FF2B5EF4-FFF2-40B4-BE49-F238E27FC236}">
                    <a16:creationId xmlns:a16="http://schemas.microsoft.com/office/drawing/2014/main" xmlns="" id="{3EE4B6CB-A702-4614-4D9D-7C675DCF6C49}"/>
                  </a:ext>
                </a:extLst>
              </p:cNvPr>
              <p:cNvPicPr/>
              <p:nvPr/>
            </p:nvPicPr>
            <p:blipFill>
              <a:blip r:embed="rId8"/>
              <a:stretch>
                <a:fillRect/>
              </a:stretch>
            </p:blipFill>
            <p:spPr>
              <a:xfrm>
                <a:off x="651857" y="5649024"/>
                <a:ext cx="904320" cy="1009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9" name="Ink 8">
                <a:extLst>
                  <a:ext uri="{FF2B5EF4-FFF2-40B4-BE49-F238E27FC236}">
                    <a16:creationId xmlns:a16="http://schemas.microsoft.com/office/drawing/2014/main" id="{0371F2A2-3631-64DC-263C-921868BF12B6}"/>
                  </a:ext>
                </a:extLst>
              </p14:cNvPr>
              <p14:cNvContentPartPr/>
              <p14:nvPr/>
            </p14:nvContentPartPr>
            <p14:xfrm>
              <a:off x="1051817" y="5685024"/>
              <a:ext cx="1702080" cy="344880"/>
            </p14:xfrm>
          </p:contentPart>
        </mc:Choice>
        <mc:Fallback>
          <p:pic>
            <p:nvPicPr>
              <p:cNvPr id="9" name="Ink 8">
                <a:extLst>
                  <a:ext uri="{FF2B5EF4-FFF2-40B4-BE49-F238E27FC236}">
                    <a16:creationId xmlns:a16="http://schemas.microsoft.com/office/drawing/2014/main" xmlns="" id="{0371F2A2-3631-64DC-263C-921868BF12B6}"/>
                  </a:ext>
                </a:extLst>
              </p:cNvPr>
              <p:cNvPicPr/>
              <p:nvPr/>
            </p:nvPicPr>
            <p:blipFill>
              <a:blip r:embed="rId10"/>
              <a:stretch>
                <a:fillRect/>
              </a:stretch>
            </p:blipFill>
            <p:spPr>
              <a:xfrm>
                <a:off x="962177" y="5505384"/>
                <a:ext cx="1881720" cy="704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10" name="Ink 9">
                <a:extLst>
                  <a:ext uri="{FF2B5EF4-FFF2-40B4-BE49-F238E27FC236}">
                    <a16:creationId xmlns:a16="http://schemas.microsoft.com/office/drawing/2014/main" id="{97A4988E-A0C2-9FAD-F9F7-AF36325B55C1}"/>
                  </a:ext>
                </a:extLst>
              </p14:cNvPr>
              <p14:cNvContentPartPr/>
              <p14:nvPr/>
            </p14:nvContentPartPr>
            <p14:xfrm>
              <a:off x="2601257" y="3217584"/>
              <a:ext cx="1173600" cy="1569240"/>
            </p14:xfrm>
          </p:contentPart>
        </mc:Choice>
        <mc:Fallback>
          <p:pic>
            <p:nvPicPr>
              <p:cNvPr id="10" name="Ink 9">
                <a:extLst>
                  <a:ext uri="{FF2B5EF4-FFF2-40B4-BE49-F238E27FC236}">
                    <a16:creationId xmlns:a16="http://schemas.microsoft.com/office/drawing/2014/main" xmlns="" id="{97A4988E-A0C2-9FAD-F9F7-AF36325B55C1}"/>
                  </a:ext>
                </a:extLst>
              </p:cNvPr>
              <p:cNvPicPr/>
              <p:nvPr/>
            </p:nvPicPr>
            <p:blipFill>
              <a:blip r:embed="rId12"/>
              <a:stretch>
                <a:fillRect/>
              </a:stretch>
            </p:blipFill>
            <p:spPr>
              <a:xfrm>
                <a:off x="2511617" y="3037944"/>
                <a:ext cx="1353240" cy="1928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
            <p14:nvContentPartPr>
              <p14:cNvPr id="12" name="Ink 11">
                <a:extLst>
                  <a:ext uri="{FF2B5EF4-FFF2-40B4-BE49-F238E27FC236}">
                    <a16:creationId xmlns:a16="http://schemas.microsoft.com/office/drawing/2014/main" id="{C692A212-343F-0B6A-BFD6-395EDEA441D1}"/>
                  </a:ext>
                </a:extLst>
              </p14:cNvPr>
              <p14:cNvContentPartPr/>
              <p14:nvPr/>
            </p14:nvContentPartPr>
            <p14:xfrm>
              <a:off x="541337" y="5477664"/>
              <a:ext cx="2431440" cy="850680"/>
            </p14:xfrm>
          </p:contentPart>
        </mc:Choice>
        <mc:Fallback>
          <p:pic>
            <p:nvPicPr>
              <p:cNvPr id="12" name="Ink 11">
                <a:extLst>
                  <a:ext uri="{FF2B5EF4-FFF2-40B4-BE49-F238E27FC236}">
                    <a16:creationId xmlns:a16="http://schemas.microsoft.com/office/drawing/2014/main" xmlns="" id="{C692A212-343F-0B6A-BFD6-395EDEA441D1}"/>
                  </a:ext>
                </a:extLst>
              </p:cNvPr>
              <p:cNvPicPr/>
              <p:nvPr/>
            </p:nvPicPr>
            <p:blipFill>
              <a:blip r:embed="rId14"/>
              <a:stretch>
                <a:fillRect/>
              </a:stretch>
            </p:blipFill>
            <p:spPr>
              <a:xfrm>
                <a:off x="532337" y="5469024"/>
                <a:ext cx="2449080" cy="868320"/>
              </a:xfrm>
              <a:prstGeom prst="rect">
                <a:avLst/>
              </a:prstGeom>
            </p:spPr>
          </p:pic>
        </mc:Fallback>
      </mc:AlternateContent>
    </p:spTree>
    <p:extLst>
      <p:ext uri="{BB962C8B-B14F-4D97-AF65-F5344CB8AC3E}">
        <p14:creationId xmlns:p14="http://schemas.microsoft.com/office/powerpoint/2010/main" xmlns="" val="71676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0CF110-4FEA-BE20-3FE4-36793DC0FB19}"/>
              </a:ext>
            </a:extLst>
          </p:cNvPr>
          <p:cNvSpPr>
            <a:spLocks noGrp="1"/>
          </p:cNvSpPr>
          <p:nvPr>
            <p:ph type="title"/>
          </p:nvPr>
        </p:nvSpPr>
        <p:spPr/>
        <p:txBody>
          <a:bodyPr/>
          <a:lstStyle/>
          <a:p>
            <a:r>
              <a:rPr lang="en-US" sz="4400" b="1" u="sng">
                <a:effectLst/>
                <a:latin typeface="Times New Roman" panose="02020603050405020304" pitchFamily="18" charset="0"/>
                <a:ea typeface="Times New Roman" panose="02020603050405020304" pitchFamily="18" charset="0"/>
                <a:cs typeface="Times New Roman" panose="02020603050405020304" pitchFamily="18" charset="0"/>
              </a:rPr>
              <a:t>Dataset Description:</a:t>
            </a:r>
            <a:endParaRPr lang="en-IN" dirty="0"/>
          </a:p>
        </p:txBody>
      </p:sp>
      <p:graphicFrame>
        <p:nvGraphicFramePr>
          <p:cNvPr id="6" name="Content Placeholder 2">
            <a:extLst>
              <a:ext uri="{FF2B5EF4-FFF2-40B4-BE49-F238E27FC236}">
                <a16:creationId xmlns:a16="http://schemas.microsoft.com/office/drawing/2014/main" xmlns="" id="{5ACA453A-93AC-1BFC-B7D1-C88BA28E3E2A}"/>
              </a:ext>
            </a:extLst>
          </p:cNvPr>
          <p:cNvGraphicFramePr>
            <a:graphicFrameLocks noGrp="1"/>
          </p:cNvGraphicFramePr>
          <p:nvPr>
            <p:ph idx="1"/>
            <p:extLst>
              <p:ext uri="{D42A27DB-BD31-4B8C-83A1-F6EECF244321}">
                <p14:modId xmlns:p14="http://schemas.microsoft.com/office/powerpoint/2010/main" xmlns="" val="24152116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952535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E3596DD-156A-473E-9BB3-C6A29F7574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2C46C4D6-C474-4E92-B52E-944C1118F7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285890D8-9890-796E-29CB-A656E474592B}"/>
              </a:ext>
            </a:extLst>
          </p:cNvPr>
          <p:cNvSpPr>
            <a:spLocks noGrp="1"/>
          </p:cNvSpPr>
          <p:nvPr>
            <p:ph type="title"/>
          </p:nvPr>
        </p:nvSpPr>
        <p:spPr>
          <a:xfrm>
            <a:off x="838201" y="886748"/>
            <a:ext cx="3888526" cy="1200167"/>
          </a:xfrm>
        </p:spPr>
        <p:txBody>
          <a:bodyPr vert="horz" lIns="91440" tIns="45720" rIns="91440" bIns="45720" rtlCol="0" anchor="ctr">
            <a:normAutofit/>
          </a:bodyPr>
          <a:lstStyle/>
          <a:p>
            <a:r>
              <a:rPr lang="en-US" sz="4400" b="1" u="sng" kern="1200" dirty="0">
                <a:solidFill>
                  <a:schemeClr val="tx1"/>
                </a:solidFill>
                <a:effectLst/>
                <a:latin typeface="Times New Roman" panose="02020603050405020304" pitchFamily="18" charset="0"/>
                <a:cs typeface="Times New Roman" panose="02020603050405020304" pitchFamily="18" charset="0"/>
              </a:rPr>
              <a:t>Graph model:</a:t>
            </a:r>
            <a:endParaRPr lang="en-US" sz="4400" kern="1200" dirty="0">
              <a:solidFill>
                <a:schemeClr val="tx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6B6F2348-691D-33D0-B872-7416D4A9C334}"/>
              </a:ext>
            </a:extLst>
          </p:cNvPr>
          <p:cNvSpPr>
            <a:spLocks noGrp="1"/>
          </p:cNvSpPr>
          <p:nvPr>
            <p:ph type="body" sz="half" idx="2"/>
          </p:nvPr>
        </p:nvSpPr>
        <p:spPr>
          <a:xfrm>
            <a:off x="838201" y="2330196"/>
            <a:ext cx="3888528" cy="3553581"/>
          </a:xfrm>
        </p:spPr>
        <p:txBody>
          <a:bodyPr vert="horz" lIns="91440" tIns="45720" rIns="91440" bIns="45720" rtlCol="0">
            <a:normAutofit/>
          </a:bodyPr>
          <a:lstStyle/>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As we are analyzing our dataset, we observed the dataset is actually imbalanced. More often the imbalanced datasets are prone to biased predictions. </a:t>
            </a:r>
            <a:endParaRPr lang="en-US" sz="200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screenshot </a:t>
            </a:r>
            <a:r>
              <a:rPr lang="en-US" sz="2000" dirty="0">
                <a:effectLst/>
                <a:latin typeface="Times New Roman" panose="02020603050405020304" pitchFamily="18" charset="0"/>
                <a:cs typeface="Times New Roman" panose="02020603050405020304" pitchFamily="18" charset="0"/>
              </a:rPr>
              <a:t>represents the label column before balancing the dataset.</a:t>
            </a:r>
          </a:p>
          <a:p>
            <a:pPr algn="just"/>
            <a:endParaRPr lang="en-US" sz="2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0C10ADFC-889B-E19B-47B5-D48F7F273B22}"/>
              </a:ext>
            </a:extLst>
          </p:cNvPr>
          <p:cNvPicPr>
            <a:picLocks noGrp="1" noChangeAspect="1"/>
          </p:cNvPicPr>
          <p:nvPr>
            <p:ph type="pic" idx="1"/>
          </p:nvPr>
        </p:nvPicPr>
        <p:blipFill rotWithShape="1">
          <a:blip r:embed="rId2"/>
          <a:srcRect l="-1" t="19410" r="51" b="6579"/>
          <a:stretch/>
        </p:blipFill>
        <p:spPr>
          <a:xfrm>
            <a:off x="6800986" y="1843634"/>
            <a:ext cx="4747547" cy="3199075"/>
          </a:xfrm>
          <a:prstGeom prst="rect">
            <a:avLst/>
          </a:prstGeom>
          <a:noFill/>
        </p:spPr>
      </p:pic>
    </p:spTree>
    <p:extLst>
      <p:ext uri="{BB962C8B-B14F-4D97-AF65-F5344CB8AC3E}">
        <p14:creationId xmlns:p14="http://schemas.microsoft.com/office/powerpoint/2010/main" xmlns="" val="15358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B7BD7FCF-A254-4A97-A15C-319B676226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52FFAF72-6204-4676-9C6F-9A4CC4D918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D8C1A718-BA90-22A3-3BD6-E698EEC4A234}"/>
              </a:ext>
            </a:extLst>
          </p:cNvPr>
          <p:cNvSpPr>
            <a:spLocks noGrp="1"/>
          </p:cNvSpPr>
          <p:nvPr>
            <p:ph type="title"/>
          </p:nvPr>
        </p:nvSpPr>
        <p:spPr>
          <a:xfrm>
            <a:off x="512838" y="804822"/>
            <a:ext cx="4620584" cy="1543673"/>
          </a:xfrm>
        </p:spPr>
        <p:txBody>
          <a:bodyPr vert="horz" lIns="91440" tIns="45720" rIns="91440" bIns="45720" rtlCol="0" anchor="b">
            <a:normAutofit/>
          </a:bodyPr>
          <a:lstStyle/>
          <a:p>
            <a:r>
              <a:rPr lang="en-US" sz="4400" b="1" u="sng" kern="1200" dirty="0">
                <a:solidFill>
                  <a:schemeClr val="tx1"/>
                </a:solidFill>
                <a:effectLst/>
                <a:latin typeface="Times New Roman" panose="02020603050405020304" pitchFamily="18" charset="0"/>
                <a:cs typeface="Times New Roman" panose="02020603050405020304" pitchFamily="18" charset="0"/>
              </a:rPr>
              <a:t>Graph model:</a:t>
            </a:r>
            <a:br>
              <a:rPr lang="en-US" sz="4400" b="1" u="sng" kern="1200" dirty="0">
                <a:solidFill>
                  <a:schemeClr val="tx1"/>
                </a:solidFill>
                <a:effectLst/>
                <a:latin typeface="Times New Roman" panose="02020603050405020304" pitchFamily="18" charset="0"/>
                <a:cs typeface="Times New Roman" panose="02020603050405020304" pitchFamily="18" charset="0"/>
              </a:rPr>
            </a:br>
            <a:endParaRPr lang="en-US" sz="4400" kern="1200"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xmlns="" id="{A996BA3F-334C-6E78-58C6-FC15F8A7CF6A}"/>
              </a:ext>
            </a:extLst>
          </p:cNvPr>
          <p:cNvSpPr>
            <a:spLocks noGrp="1"/>
          </p:cNvSpPr>
          <p:nvPr>
            <p:ph type="body" sz="half" idx="2"/>
          </p:nvPr>
        </p:nvSpPr>
        <p:spPr>
          <a:xfrm>
            <a:off x="512838" y="2334902"/>
            <a:ext cx="4620584" cy="3268943"/>
          </a:xfrm>
        </p:spPr>
        <p:txBody>
          <a:bodyPr vert="horz" lIns="91440" tIns="45720" rIns="91440" bIns="45720" rtlCol="0">
            <a:normAutofit/>
          </a:bodyPr>
          <a:lstStyle/>
          <a:p>
            <a:pPr marL="342900" indent="-342900" algn="just">
              <a:buFont typeface="Arial" panose="020B0604020202020204" pitchFamily="34" charset="0"/>
              <a:buChar char="•"/>
            </a:pPr>
            <a:r>
              <a:rPr lang="en-US" sz="2000" kern="1200" dirty="0">
                <a:solidFill>
                  <a:schemeClr val="tx1"/>
                </a:solidFill>
                <a:effectLst/>
                <a:latin typeface="Times New Roman" panose="02020603050405020304" pitchFamily="18" charset="0"/>
                <a:cs typeface="Times New Roman" panose="02020603050405020304" pitchFamily="18" charset="0"/>
              </a:rPr>
              <a:t>The screenshot represents the label column after balancing the dataset.</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Trained dataset provides a balanced results which will be more promising compared to unbalanced data.</a:t>
            </a:r>
          </a:p>
        </p:txBody>
      </p:sp>
      <p:pic>
        <p:nvPicPr>
          <p:cNvPr id="5" name="Picture Placeholder 4">
            <a:extLst>
              <a:ext uri="{FF2B5EF4-FFF2-40B4-BE49-F238E27FC236}">
                <a16:creationId xmlns:a16="http://schemas.microsoft.com/office/drawing/2014/main" xmlns="" id="{3EDBEEE9-1BE6-A2E2-CC01-A53A61EDC852}"/>
              </a:ext>
            </a:extLst>
          </p:cNvPr>
          <p:cNvPicPr>
            <a:picLocks noGrp="1" noChangeAspect="1"/>
          </p:cNvPicPr>
          <p:nvPr>
            <p:ph type="pic" idx="1"/>
          </p:nvPr>
        </p:nvPicPr>
        <p:blipFill rotWithShape="1">
          <a:blip r:embed="rId2"/>
          <a:srcRect l="1037" t="21792" r="48249"/>
          <a:stretch/>
        </p:blipFill>
        <p:spPr>
          <a:xfrm>
            <a:off x="6606253" y="1599795"/>
            <a:ext cx="4942280" cy="3658409"/>
          </a:xfrm>
          <a:prstGeom prst="rect">
            <a:avLst/>
          </a:prstGeom>
          <a:noFill/>
        </p:spPr>
      </p:pic>
    </p:spTree>
    <p:extLst>
      <p:ext uri="{BB962C8B-B14F-4D97-AF65-F5344CB8AC3E}">
        <p14:creationId xmlns:p14="http://schemas.microsoft.com/office/powerpoint/2010/main" xmlns="" val="279570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8AD8F0-4D74-0A8F-A3AA-FC6E383AF38D}"/>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dirty="0">
                <a:solidFill>
                  <a:schemeClr val="bg1"/>
                </a:solidFill>
              </a:rPr>
              <a:t>F</a:t>
            </a:r>
            <a:r>
              <a:rPr lang="en-US" sz="2600" kern="1200" dirty="0">
                <a:solidFill>
                  <a:schemeClr val="bg1"/>
                </a:solidFill>
                <a:latin typeface="+mj-lt"/>
                <a:ea typeface="+mj-ea"/>
                <a:cs typeface="+mj-cs"/>
              </a:rPr>
              <a:t>uturized Vector </a:t>
            </a:r>
          </a:p>
        </p:txBody>
      </p:sp>
      <p:pic>
        <p:nvPicPr>
          <p:cNvPr id="4" name="Content Placeholder 3" descr="Chart, treemap chart&#10;&#10;Description automatically generated">
            <a:extLst>
              <a:ext uri="{FF2B5EF4-FFF2-40B4-BE49-F238E27FC236}">
                <a16:creationId xmlns:a16="http://schemas.microsoft.com/office/drawing/2014/main" xmlns="" id="{97C2C657-261C-B96D-70B8-1864E21B9C83}"/>
              </a:ext>
            </a:extLst>
          </p:cNvPr>
          <p:cNvPicPr>
            <a:picLocks noGrp="1" noChangeAspect="1"/>
          </p:cNvPicPr>
          <p:nvPr>
            <p:ph idx="1"/>
          </p:nvPr>
        </p:nvPicPr>
        <p:blipFill>
          <a:blip r:embed="rId2"/>
          <a:stretch>
            <a:fillRect/>
          </a:stretch>
        </p:blipFill>
        <p:spPr>
          <a:xfrm>
            <a:off x="4123100" y="961812"/>
            <a:ext cx="7019198" cy="4930987"/>
          </a:xfrm>
          <a:prstGeom prst="rect">
            <a:avLst/>
          </a:prstGeom>
          <a:noFill/>
        </p:spPr>
      </p:pic>
    </p:spTree>
    <p:extLst>
      <p:ext uri="{BB962C8B-B14F-4D97-AF65-F5344CB8AC3E}">
        <p14:creationId xmlns:p14="http://schemas.microsoft.com/office/powerpoint/2010/main" xmlns="" val="2404976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xmlns="" id="{17718681-A12E-49D6-9925-DD7C68176D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6">
            <a:extLst>
              <a:ext uri="{FF2B5EF4-FFF2-40B4-BE49-F238E27FC236}">
                <a16:creationId xmlns:a16="http://schemas.microsoft.com/office/drawing/2014/main" xmlns="" id="{FBD77573-9EF2-4C35-8285-A1CF6FBB0E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94379A24-8501-CF09-6DBE-9830F816A935}"/>
              </a:ext>
            </a:extLst>
          </p:cNvPr>
          <p:cNvSpPr>
            <a:spLocks noGrp="1"/>
          </p:cNvSpPr>
          <p:nvPr>
            <p:ph type="title"/>
          </p:nvPr>
        </p:nvSpPr>
        <p:spPr>
          <a:xfrm>
            <a:off x="838200" y="713312"/>
            <a:ext cx="4038600" cy="5431376"/>
          </a:xfrm>
        </p:spPr>
        <p:txBody>
          <a:bodyPr>
            <a:normAutofit/>
          </a:bodyPr>
          <a:lstStyle/>
          <a:p>
            <a:r>
              <a:rPr lang="en-US" b="1" u="sng">
                <a:effectLst/>
                <a:latin typeface="Times New Roman" panose="02020603050405020304" pitchFamily="18" charset="0"/>
                <a:ea typeface="Times New Roman" panose="02020603050405020304" pitchFamily="18" charset="0"/>
                <a:cs typeface="Times New Roman" panose="02020603050405020304" pitchFamily="18" charset="0"/>
              </a:rPr>
              <a:t>Features: </a:t>
            </a:r>
            <a:endParaRPr lang="en-IN" dirty="0"/>
          </a:p>
        </p:txBody>
      </p:sp>
      <p:sp>
        <p:nvSpPr>
          <p:cNvPr id="3" name="Content Placeholder 2">
            <a:extLst>
              <a:ext uri="{FF2B5EF4-FFF2-40B4-BE49-F238E27FC236}">
                <a16:creationId xmlns:a16="http://schemas.microsoft.com/office/drawing/2014/main" xmlns="" id="{B5AFECDB-8CB3-C588-5FE3-A7B893EBD122}"/>
              </a:ext>
            </a:extLst>
          </p:cNvPr>
          <p:cNvSpPr>
            <a:spLocks noGrp="1"/>
          </p:cNvSpPr>
          <p:nvPr>
            <p:ph idx="1"/>
          </p:nvPr>
        </p:nvSpPr>
        <p:spPr>
          <a:xfrm>
            <a:off x="6095999" y="713313"/>
            <a:ext cx="5257801" cy="5431376"/>
          </a:xfrm>
        </p:spPr>
        <p:txBody>
          <a:bodyPr anchor="ctr">
            <a:normAutofit/>
          </a:bodyPr>
          <a:lstStyle/>
          <a:p>
            <a:pPr marL="0" indent="0">
              <a:spcAft>
                <a:spcPts val="1000"/>
              </a:spcAft>
              <a:buNone/>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As discussed earlier we would like to spend some more time on picking the dataset, but in most of the text classification datasets, it contains 2 features.</a:t>
            </a:r>
            <a:endParaRPr lang="en-IN" sz="19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Aft>
                <a:spcPts val="1000"/>
              </a:spcAft>
              <a:buNone/>
            </a:pPr>
            <a:r>
              <a:rPr lang="en-US" sz="1900" b="1" u="sng">
                <a:effectLst/>
                <a:latin typeface="Times New Roman" panose="02020603050405020304" pitchFamily="18" charset="0"/>
                <a:ea typeface="Times New Roman" panose="02020603050405020304" pitchFamily="18" charset="0"/>
                <a:cs typeface="Times New Roman" panose="02020603050405020304" pitchFamily="18" charset="0"/>
              </a:rPr>
              <a:t>Text:</a:t>
            </a: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This feature mainly contains the raw text. This text represents the either review or statement for which we need to predict the emotion of the statement.	</a:t>
            </a:r>
            <a:endParaRPr lang="en-IN" sz="19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Aft>
                <a:spcPts val="1000"/>
              </a:spcAft>
              <a:buNone/>
            </a:pPr>
            <a:r>
              <a:rPr lang="en-US" sz="1900" b="1" u="sng">
                <a:effectLst/>
                <a:latin typeface="Times New Roman" panose="02020603050405020304" pitchFamily="18" charset="0"/>
                <a:ea typeface="Times New Roman" panose="02020603050405020304" pitchFamily="18" charset="0"/>
                <a:cs typeface="Times New Roman" panose="02020603050405020304" pitchFamily="18" charset="0"/>
              </a:rPr>
              <a:t>Label: </a:t>
            </a: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This feature represents the class label of the given sentence. In most of the datasets we basically have 4 classes. They are:</a:t>
            </a:r>
          </a:p>
          <a:p>
            <a:pPr>
              <a:spcAft>
                <a:spcPts val="100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Fear</a:t>
            </a:r>
          </a:p>
          <a:p>
            <a:pPr>
              <a:spcAft>
                <a:spcPts val="100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Joy</a:t>
            </a:r>
            <a:endParaRPr lang="en-IN" sz="190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00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Anger</a:t>
            </a:r>
            <a:endParaRPr lang="en-IN" sz="190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00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Sadness</a:t>
            </a:r>
            <a:endParaRPr lang="en-IN" sz="190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3430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xmlns="" id="{32AEEBC8-9D30-42EF-95F2-386C2653FB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A9B841C-5F0E-5CD6-2BF0-9DD6310C2956}"/>
              </a:ext>
            </a:extLst>
          </p:cNvPr>
          <p:cNvSpPr>
            <a:spLocks noGrp="1"/>
          </p:cNvSpPr>
          <p:nvPr>
            <p:ph type="title"/>
          </p:nvPr>
        </p:nvSpPr>
        <p:spPr>
          <a:xfrm>
            <a:off x="630936" y="502919"/>
            <a:ext cx="3419856" cy="2146974"/>
          </a:xfrm>
        </p:spPr>
        <p:txBody>
          <a:bodyPr anchor="ctr">
            <a:normAutofit/>
          </a:bodyPr>
          <a:lstStyle/>
          <a:p>
            <a:r>
              <a:rPr lang="en-US" sz="4800" b="1" u="sng" dirty="0">
                <a:effectLst/>
                <a:latin typeface="Times New Roman" panose="02020603050405020304" pitchFamily="18" charset="0"/>
                <a:ea typeface="Times New Roman" panose="02020603050405020304" pitchFamily="18" charset="0"/>
              </a:rPr>
              <a:t>Analysis of Data:</a:t>
            </a:r>
            <a:endParaRPr lang="en-IN" sz="4800" dirty="0"/>
          </a:p>
        </p:txBody>
      </p:sp>
      <p:sp>
        <p:nvSpPr>
          <p:cNvPr id="69" name="sketch line">
            <a:extLst>
              <a:ext uri="{FF2B5EF4-FFF2-40B4-BE49-F238E27FC236}">
                <a16:creationId xmlns:a16="http://schemas.microsoft.com/office/drawing/2014/main" xmlns="" id="{2E92FA66-67D7-4CB4-94D3-E643A9AD47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F15AED15-CA3B-C74C-A63A-82163DEEF5CF}"/>
              </a:ext>
            </a:extLst>
          </p:cNvPr>
          <p:cNvSpPr>
            <a:spLocks noGrp="1"/>
          </p:cNvSpPr>
          <p:nvPr>
            <p:ph idx="1"/>
          </p:nvPr>
        </p:nvSpPr>
        <p:spPr>
          <a:xfrm>
            <a:off x="4654295" y="502920"/>
            <a:ext cx="6894576" cy="2146974"/>
          </a:xfrm>
        </p:spPr>
        <p:txBody>
          <a:bodyPr anchor="ctr">
            <a:normAutofit/>
          </a:bodyPr>
          <a:lstStyle/>
          <a:p>
            <a:pPr marL="0" indent="0" algn="just">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While doing the research we came through an important text preprocessing practice called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stopword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removal. Stop-words are the set words which don’t add much value in a sentence.  Examples of stop words in English are “a”, “the”, “is”, “are” and etc. Stop words are commonly used in Text Mining and Natural Language Processing (NLP) to eliminate words that are so commonly used that they carry very little useful information.</a:t>
            </a:r>
          </a:p>
          <a:p>
            <a:pPr marL="0" indent="0" algn="just">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the below screenshot, we have printed all the stop words that are removed in each text: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517F2D74-D409-8D39-2853-CDB5C8AA2F6D}"/>
              </a:ext>
            </a:extLst>
          </p:cNvPr>
          <p:cNvPicPr>
            <a:picLocks noChangeAspect="1"/>
          </p:cNvPicPr>
          <p:nvPr/>
        </p:nvPicPr>
        <p:blipFill>
          <a:blip r:embed="rId2"/>
          <a:stretch>
            <a:fillRect/>
          </a:stretch>
        </p:blipFill>
        <p:spPr>
          <a:xfrm>
            <a:off x="630936" y="2905869"/>
            <a:ext cx="10917936" cy="2729485"/>
          </a:xfrm>
          <a:prstGeom prst="rect">
            <a:avLst/>
          </a:prstGeom>
          <a:noFill/>
        </p:spPr>
      </p:pic>
      <mc:AlternateContent xmlns:mc="http://schemas.openxmlformats.org/markup-compatibility/2006">
        <mc:Choice xmlns:p14="http://schemas.microsoft.com/office/powerpoint/2010/main" xmlns="" Requires="p14">
          <p:contentPart p14:bwMode="auto" r:id="rId3">
            <p14:nvContentPartPr>
              <p14:cNvPr id="10" name="Ink 9">
                <a:extLst>
                  <a:ext uri="{FF2B5EF4-FFF2-40B4-BE49-F238E27FC236}">
                    <a16:creationId xmlns:a16="http://schemas.microsoft.com/office/drawing/2014/main" id="{2EB253D0-6168-175C-1A4E-38D6EA3F1437}"/>
                  </a:ext>
                </a:extLst>
              </p14:cNvPr>
              <p14:cNvContentPartPr/>
              <p14:nvPr/>
            </p14:nvContentPartPr>
            <p14:xfrm>
              <a:off x="4327960" y="1954387"/>
              <a:ext cx="26280" cy="578160"/>
            </p14:xfrm>
          </p:contentPart>
        </mc:Choice>
        <mc:Fallback>
          <p:pic>
            <p:nvPicPr>
              <p:cNvPr id="10" name="Ink 9">
                <a:extLst>
                  <a:ext uri="{FF2B5EF4-FFF2-40B4-BE49-F238E27FC236}">
                    <a16:creationId xmlns:a16="http://schemas.microsoft.com/office/drawing/2014/main" xmlns="" id="{2EB253D0-6168-175C-1A4E-38D6EA3F1437}"/>
                  </a:ext>
                </a:extLst>
              </p:cNvPr>
              <p:cNvPicPr/>
              <p:nvPr/>
            </p:nvPicPr>
            <p:blipFill>
              <a:blip r:embed="rId4"/>
              <a:stretch>
                <a:fillRect/>
              </a:stretch>
            </p:blipFill>
            <p:spPr>
              <a:xfrm>
                <a:off x="4318960" y="1945387"/>
                <a:ext cx="43920" cy="595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11" name="Ink 10">
                <a:extLst>
                  <a:ext uri="{FF2B5EF4-FFF2-40B4-BE49-F238E27FC236}">
                    <a16:creationId xmlns:a16="http://schemas.microsoft.com/office/drawing/2014/main" id="{EFF30311-A838-58C8-2555-72F0EC2AF0E9}"/>
                  </a:ext>
                </a:extLst>
              </p14:cNvPr>
              <p14:cNvContentPartPr/>
              <p14:nvPr/>
            </p14:nvContentPartPr>
            <p14:xfrm>
              <a:off x="4319680" y="1978867"/>
              <a:ext cx="35640" cy="542160"/>
            </p14:xfrm>
          </p:contentPart>
        </mc:Choice>
        <mc:Fallback>
          <p:pic>
            <p:nvPicPr>
              <p:cNvPr id="11" name="Ink 10">
                <a:extLst>
                  <a:ext uri="{FF2B5EF4-FFF2-40B4-BE49-F238E27FC236}">
                    <a16:creationId xmlns:a16="http://schemas.microsoft.com/office/drawing/2014/main" xmlns="" id="{EFF30311-A838-58C8-2555-72F0EC2AF0E9}"/>
                  </a:ext>
                </a:extLst>
              </p:cNvPr>
              <p:cNvPicPr/>
              <p:nvPr/>
            </p:nvPicPr>
            <p:blipFill>
              <a:blip r:embed="rId6"/>
              <a:stretch>
                <a:fillRect/>
              </a:stretch>
            </p:blipFill>
            <p:spPr>
              <a:xfrm>
                <a:off x="4310680" y="1969867"/>
                <a:ext cx="53280" cy="559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12" name="Ink 11">
                <a:extLst>
                  <a:ext uri="{FF2B5EF4-FFF2-40B4-BE49-F238E27FC236}">
                    <a16:creationId xmlns:a16="http://schemas.microsoft.com/office/drawing/2014/main" id="{D79A64D0-5AA2-5DAA-C430-C03E56B60421}"/>
                  </a:ext>
                </a:extLst>
              </p14:cNvPr>
              <p14:cNvContentPartPr/>
              <p14:nvPr/>
            </p14:nvContentPartPr>
            <p14:xfrm>
              <a:off x="4326520" y="1940347"/>
              <a:ext cx="34920" cy="585000"/>
            </p14:xfrm>
          </p:contentPart>
        </mc:Choice>
        <mc:Fallback>
          <p:pic>
            <p:nvPicPr>
              <p:cNvPr id="12" name="Ink 11">
                <a:extLst>
                  <a:ext uri="{FF2B5EF4-FFF2-40B4-BE49-F238E27FC236}">
                    <a16:creationId xmlns:a16="http://schemas.microsoft.com/office/drawing/2014/main" xmlns="" id="{D79A64D0-5AA2-5DAA-C430-C03E56B60421}"/>
                  </a:ext>
                </a:extLst>
              </p:cNvPr>
              <p:cNvPicPr/>
              <p:nvPr/>
            </p:nvPicPr>
            <p:blipFill>
              <a:blip r:embed="rId8"/>
              <a:stretch>
                <a:fillRect/>
              </a:stretch>
            </p:blipFill>
            <p:spPr>
              <a:xfrm>
                <a:off x="4317880" y="1931347"/>
                <a:ext cx="52560" cy="602640"/>
              </a:xfrm>
              <a:prstGeom prst="rect">
                <a:avLst/>
              </a:prstGeom>
            </p:spPr>
          </p:pic>
        </mc:Fallback>
      </mc:AlternateContent>
    </p:spTree>
    <p:extLst>
      <p:ext uri="{BB962C8B-B14F-4D97-AF65-F5344CB8AC3E}">
        <p14:creationId xmlns:p14="http://schemas.microsoft.com/office/powerpoint/2010/main" xmlns="" val="471264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613</Words>
  <Application>Microsoft Office PowerPoint</Application>
  <PresentationFormat>Custom</PresentationFormat>
  <Paragraphs>61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CSCE - 5290  Natural Language Processing Increment-2  Text Emotion Detection </vt:lpstr>
      <vt:lpstr>Objectives:</vt:lpstr>
      <vt:lpstr>Model Workflow:</vt:lpstr>
      <vt:lpstr>Dataset Description:</vt:lpstr>
      <vt:lpstr>Graph model:</vt:lpstr>
      <vt:lpstr>Graph model: </vt:lpstr>
      <vt:lpstr>Futurized Vector </vt:lpstr>
      <vt:lpstr>Features: </vt:lpstr>
      <vt:lpstr>Analysis of Data:</vt:lpstr>
      <vt:lpstr>Implementation: </vt:lpstr>
      <vt:lpstr>Multinomial Naive Bayes  </vt:lpstr>
      <vt:lpstr>Slide 12</vt:lpstr>
      <vt:lpstr>K-Nearest Neighbors with Cross Validation  </vt:lpstr>
      <vt:lpstr>Slide 14</vt:lpstr>
      <vt:lpstr>Random Forest</vt:lpstr>
      <vt:lpstr>Slide 16</vt:lpstr>
      <vt:lpstr>Accuracy Scores for Different models: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5290 - Natural Language Processing Increment-2  Text Emotion Detection</dc:title>
  <dc:creator>Rahul Reddy</dc:creator>
  <cp:lastModifiedBy>manoj reddy komandla</cp:lastModifiedBy>
  <cp:revision>8</cp:revision>
  <dcterms:created xsi:type="dcterms:W3CDTF">2022-11-29T18:08:01Z</dcterms:created>
  <dcterms:modified xsi:type="dcterms:W3CDTF">2022-11-29T22:11:41Z</dcterms:modified>
</cp:coreProperties>
</file>