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commentAuthors.xml" ContentType="application/vnd.openxmlformats-officedocument.presentationml.commentAuthor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comments/comment1.xml" ContentType="application/vnd.openxmlformats-officedocument.presentationml.comments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Relationship Id="rId1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4-04-05T23:27:27Z" idx="1">
    <p:pos x="7146" y="1149"/>
    <p:text>asdjhaskjdhas</p:text>
    <p:extLst>
      <p:ext uri="{C676402C-5697-4E1C-873F-D02D1690AC5C}">
        <p15:threadingInfo xmlns:p15="http://schemas.microsoft.com/office/powerpoint/2012/main" timeZoneBias="-330"/>
      </p:ext>
      <p:ext uri="{19B8F6BF-5375-455C-9EA6-DF929625EA0E}">
        <p15:presenceInfo xmlns:p15="http://schemas.microsoft.com/office/powerpoint/2012/main" userId="teamlab_data:0;3;neo;1;3;neo;2;1;0;3;20;2024-04-05T17:57:27Z;4;38;{5D2323BD-2ED5-ACF8-DB85-570E0583A4F9};" providerId="AD"/>
      </p:ext>
    </p:extLs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0C238E-6F90-97E0-50CC-A60EAD6921CF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73B051-C604-2600-4910-78AE8DC1054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34CEB4-732F-A0E5-D456-A29D9DD1790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C307E1-5945-1ED7-A690-13174FEAF2CE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1879C7-0362-C53C-A9A7-56016757248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29C121-4C22-CAF5-AD84-0AB66119369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935399" y="1122363"/>
            <a:ext cx="10382249" cy="1370011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lang="en-US" sz="3600">
                <a:latin typeface="Cantarell"/>
                <a:ea typeface="Cantarell"/>
                <a:cs typeface="Cantarell"/>
              </a:rPr>
              <a:t>Investigating temperature variations of solar corona during Coronal Mass Ejections</a:t>
            </a:r>
            <a:endParaRPr sz="3600">
              <a:latin typeface="Cantarell"/>
              <a:cs typeface="Cantarel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35399" y="2682874"/>
            <a:ext cx="10382249" cy="35087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endParaRPr lang="en-US" sz="2200" b="1" i="0"/>
          </a:p>
          <a:p>
            <a:pPr algn="l">
              <a:defRPr/>
            </a:pPr>
            <a:endParaRPr lang="en-US" sz="2200" b="1" i="0"/>
          </a:p>
          <a:p>
            <a:pPr algn="l">
              <a:defRPr/>
            </a:pPr>
            <a:endParaRPr lang="en-US" sz="2200" b="1" i="0"/>
          </a:p>
          <a:p>
            <a:pPr algn="l">
              <a:defRPr/>
            </a:pPr>
            <a:endParaRPr lang="en-US" sz="2200" b="1" i="0"/>
          </a:p>
          <a:p>
            <a:pPr algn="l">
              <a:defRPr/>
            </a:pPr>
            <a:endParaRPr lang="en-US" sz="2200" b="1" i="0"/>
          </a:p>
          <a:p>
            <a:pPr algn="l">
              <a:defRPr/>
            </a:pPr>
            <a:r>
              <a:rPr lang="en-US" sz="2200" b="1" i="0"/>
              <a:t>By</a:t>
            </a:r>
            <a:endParaRPr lang="en-US" sz="2200" b="1" i="0"/>
          </a:p>
          <a:p>
            <a:pPr algn="l">
              <a:defRPr/>
            </a:pPr>
            <a:r>
              <a:rPr lang="en-US" sz="2200" b="1" i="0"/>
              <a:t>V DHEERAJ SHENOY</a:t>
            </a:r>
            <a:endParaRPr lang="en-US" sz="2600" b="1"/>
          </a:p>
          <a:p>
            <a:pPr algn="l">
              <a:defRPr/>
            </a:pPr>
            <a:r>
              <a:rPr lang="en-US"/>
              <a:t>USN: 22MSRPH022</a:t>
            </a:r>
            <a:endParaRPr lang="en-US"/>
          </a:p>
        </p:txBody>
      </p:sp>
      <p:sp>
        <p:nvSpPr>
          <p:cNvPr id="2130891196" name=""/>
          <p:cNvSpPr txBox="1"/>
          <p:nvPr/>
        </p:nvSpPr>
        <p:spPr bwMode="auto">
          <a:xfrm flipH="0" flipV="0">
            <a:off x="6129374" y="3905249"/>
            <a:ext cx="5269674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/>
              <a:t>Guide</a:t>
            </a:r>
            <a:endParaRPr sz="2400" b="1"/>
          </a:p>
          <a:p>
            <a:pPr>
              <a:defRPr/>
            </a:pPr>
            <a:r>
              <a:rPr sz="2400"/>
              <a:t>M N Sundar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 b="1"/>
              <a:t>Co-Guide</a:t>
            </a:r>
            <a:endParaRPr sz="2400" b="1"/>
          </a:p>
          <a:p>
            <a:pPr>
              <a:defRPr/>
            </a:pPr>
            <a:r>
              <a:rPr sz="2400"/>
              <a:t>Dr. Tanmoy Samanta</a:t>
            </a:r>
            <a:endParaRPr sz="2400"/>
          </a:p>
          <a:p>
            <a:pPr>
              <a:defRPr/>
            </a:pPr>
            <a:r>
              <a:rPr sz="2400"/>
              <a:t>Indian Institute of Astrophysics</a:t>
            </a:r>
            <a:endParaRPr sz="2400"/>
          </a:p>
        </p:txBody>
      </p:sp>
      <p:sp>
        <p:nvSpPr>
          <p:cNvPr id="1124081019" name=""/>
          <p:cNvSpPr txBox="1"/>
          <p:nvPr/>
        </p:nvSpPr>
        <p:spPr bwMode="auto">
          <a:xfrm flipH="0" flipV="0">
            <a:off x="935399" y="939302"/>
            <a:ext cx="627242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Masters Thesis Presentation On</a:t>
            </a:r>
            <a:endParaRPr sz="18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51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Table of Contents</a:t>
            </a:r>
            <a:endParaRPr/>
          </a:p>
        </p:txBody>
      </p:sp>
      <p:sp>
        <p:nvSpPr>
          <p:cNvPr id="105631886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Abstract</a:t>
            </a:r>
            <a:endParaRPr/>
          </a:p>
          <a:p>
            <a:pPr>
              <a:defRPr/>
            </a:pPr>
            <a:r>
              <a:rPr/>
              <a:t>Introduction</a:t>
            </a:r>
            <a:endParaRPr/>
          </a:p>
          <a:p>
            <a:pPr>
              <a:defRPr/>
            </a:pPr>
            <a:r>
              <a:rPr/>
              <a:t>Methodology</a:t>
            </a:r>
            <a:endParaRPr/>
          </a:p>
          <a:p>
            <a:pPr>
              <a:defRPr/>
            </a:pPr>
            <a:r>
              <a:rPr/>
              <a:t>Data Analysis</a:t>
            </a:r>
            <a:endParaRPr/>
          </a:p>
          <a:p>
            <a:pPr>
              <a:defRPr/>
            </a:pPr>
            <a:r>
              <a:rPr/>
              <a:t>Result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128271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Abstract</a:t>
            </a:r>
            <a:endParaRPr/>
          </a:p>
        </p:txBody>
      </p:sp>
      <p:sp>
        <p:nvSpPr>
          <p:cNvPr id="4616427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68097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Introduction</a:t>
            </a:r>
            <a:endParaRPr/>
          </a:p>
        </p:txBody>
      </p:sp>
      <p:sp>
        <p:nvSpPr>
          <p:cNvPr id="1623375020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Solar structure</a:t>
            </a:r>
            <a:endParaRPr/>
          </a:p>
          <a:p>
            <a:pPr>
              <a:defRPr/>
            </a:pPr>
            <a:r>
              <a:rPr/>
              <a:t>Solar Corona</a:t>
            </a:r>
            <a:endParaRPr/>
          </a:p>
          <a:p>
            <a:pPr>
              <a:defRPr/>
            </a:pPr>
            <a:r>
              <a:rPr/>
              <a:t>Filaments/Prominences</a:t>
            </a:r>
            <a:endParaRPr/>
          </a:p>
          <a:p>
            <a:pPr>
              <a:defRPr/>
            </a:pPr>
            <a:r>
              <a:rPr/>
              <a:t>Flares</a:t>
            </a:r>
            <a:endParaRPr/>
          </a:p>
          <a:p>
            <a:pPr>
              <a:defRPr/>
            </a:pPr>
            <a:r>
              <a:rPr/>
              <a:t>Coronal Mass Ejections (CMEs)</a:t>
            </a:r>
            <a:endParaRPr/>
          </a:p>
          <a:p>
            <a:pPr>
              <a:defRPr/>
            </a:pPr>
            <a:r>
              <a:rPr/>
              <a:t>Stellar CMEs</a:t>
            </a:r>
            <a:endParaRPr/>
          </a:p>
          <a:p>
            <a:pPr>
              <a:defRPr/>
            </a:pPr>
            <a:r>
              <a:rPr/>
              <a:t>Coronal Dimming</a:t>
            </a:r>
            <a:endParaRPr/>
          </a:p>
          <a:p>
            <a:pPr>
              <a:defRPr/>
            </a:pPr>
            <a:r>
              <a:rPr/>
              <a:t>Differential Emission Measure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636095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894112"/>
          </a:xfrm>
        </p:spPr>
        <p:txBody>
          <a:bodyPr/>
          <a:lstStyle/>
          <a:p>
            <a:pPr>
              <a:defRPr/>
            </a:pPr>
            <a:r>
              <a:rPr/>
              <a:t>Solar structure</a:t>
            </a:r>
            <a:endParaRPr/>
          </a:p>
        </p:txBody>
      </p:sp>
      <p:pic>
        <p:nvPicPr>
          <p:cNvPr id="1374740692" name=""/>
          <p:cNvPicPr>
            <a:picLocks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 flipH="0" flipV="0">
            <a:off x="4637867" y="1549508"/>
            <a:ext cx="7116665" cy="4903570"/>
          </a:xfrm>
          <a:prstGeom prst="rect">
            <a:avLst/>
          </a:prstGeom>
        </p:spPr>
      </p:pic>
      <p:sp>
        <p:nvSpPr>
          <p:cNvPr id="139506136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algn="l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Divided into layers</a:t>
            </a:r>
            <a:endParaRPr sz="2400"/>
          </a:p>
          <a:p>
            <a:pPr marL="807165" lvl="1" indent="-349965" algn="l">
              <a:buFont typeface="Arial"/>
              <a:buAutoNum type="arabicPeriod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Interior region</a:t>
            </a:r>
            <a:endParaRPr lang="en-US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807165" lvl="1" indent="-349965" algn="l">
              <a:buFont typeface="Arial"/>
              <a:buAutoNum type="arabicPeriod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Visible surface</a:t>
            </a:r>
            <a:endParaRPr lang="en-US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807165" lvl="1" indent="-349965" algn="l">
              <a:buFont typeface="Arial"/>
              <a:buAutoNum type="arabicPeriod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Atmosphere</a:t>
            </a:r>
            <a:endParaRPr sz="2400"/>
          </a:p>
          <a:p>
            <a:pPr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98996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Solar structure</a:t>
            </a:r>
            <a:endParaRPr/>
          </a:p>
        </p:txBody>
      </p:sp>
      <p:sp>
        <p:nvSpPr>
          <p:cNvPr id="3928529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Interior region</a:t>
            </a:r>
            <a:endParaRPr/>
          </a:p>
          <a:p>
            <a:pPr lvl="1">
              <a:defRPr/>
            </a:pPr>
            <a:r>
              <a:rPr/>
              <a:t>Core</a:t>
            </a:r>
            <a:endParaRPr/>
          </a:p>
          <a:p>
            <a:pPr lvl="1">
              <a:defRPr/>
            </a:pPr>
            <a:r>
              <a:rPr/>
              <a:t>Radiative zone</a:t>
            </a:r>
            <a:endParaRPr/>
          </a:p>
          <a:p>
            <a:pPr lvl="1">
              <a:defRPr/>
            </a:pPr>
            <a:r>
              <a:rPr/>
              <a:t>Convective zone</a:t>
            </a:r>
            <a:endParaRPr/>
          </a:p>
          <a:p>
            <a:pPr lvl="0">
              <a:defRPr/>
            </a:pPr>
            <a:r>
              <a:rPr/>
              <a:t>Visible surface (Photosphere)</a:t>
            </a:r>
            <a:endParaRPr/>
          </a:p>
          <a:p>
            <a:pPr lvl="0">
              <a:defRPr/>
            </a:pPr>
            <a:r>
              <a:rPr/>
              <a:t>Atmosphere (Chromosphere + Corona)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94482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Solar Corona</a:t>
            </a:r>
            <a:endParaRPr/>
          </a:p>
        </p:txBody>
      </p:sp>
      <p:sp>
        <p:nvSpPr>
          <p:cNvPr id="60384672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The outermost layer of the Sun above the chromosphere.</a:t>
            </a:r>
            <a:endParaRPr/>
          </a:p>
        </p:txBody>
      </p:sp>
      <p:pic>
        <p:nvPicPr>
          <p:cNvPr id="216587086" name=""/>
          <p:cNvPicPr>
            <a:picLocks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 rot="0" flipH="0" flipV="0">
            <a:off x="7129499" y="1543124"/>
            <a:ext cx="4843288" cy="4768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2024-04-05T19:37:40Z</dcterms:modified>
  <cp:category/>
  <cp:contentStatus/>
  <cp:version/>
</cp:coreProperties>
</file>