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401" r:id="rId1"/>
  </p:sldMasterIdLst>
  <p:notesMasterIdLst>
    <p:notesMasterId r:id="rId27"/>
  </p:notesMasterIdLst>
  <p:sldIdLst>
    <p:sldId id="256" r:id="rId2"/>
    <p:sldId id="301" r:id="rId3"/>
    <p:sldId id="764" r:id="rId4"/>
    <p:sldId id="780" r:id="rId5"/>
    <p:sldId id="765" r:id="rId6"/>
    <p:sldId id="766" r:id="rId7"/>
    <p:sldId id="782" r:id="rId8"/>
    <p:sldId id="785" r:id="rId9"/>
    <p:sldId id="784" r:id="rId10"/>
    <p:sldId id="767" r:id="rId11"/>
    <p:sldId id="771" r:id="rId12"/>
    <p:sldId id="788" r:id="rId13"/>
    <p:sldId id="700" r:id="rId14"/>
    <p:sldId id="659" r:id="rId15"/>
    <p:sldId id="604" r:id="rId16"/>
    <p:sldId id="776" r:id="rId17"/>
    <p:sldId id="663" r:id="rId18"/>
    <p:sldId id="673" r:id="rId19"/>
    <p:sldId id="671" r:id="rId20"/>
    <p:sldId id="789" r:id="rId21"/>
    <p:sldId id="790" r:id="rId22"/>
    <p:sldId id="674" r:id="rId23"/>
    <p:sldId id="675" r:id="rId24"/>
    <p:sldId id="787" r:id="rId25"/>
    <p:sldId id="76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>
          <p15:clr>
            <a:srgbClr val="A4A3A4"/>
          </p15:clr>
        </p15:guide>
        <p15:guide id="2" pos="28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1" d="100"/>
          <a:sy n="81" d="100"/>
        </p:scale>
        <p:origin x="1512" y="53"/>
      </p:cViewPr>
      <p:guideLst>
        <p:guide orient="horz" pos="2114"/>
        <p:guide pos="288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8DBFE938-6E4A-474E-80E4-253CE884E519}"/>
    <pc:docChg chg="undo custSel addSld delSld modSld sldOrd">
      <pc:chgData name="Sharma Computer Academy" userId="08476b32c11f4418" providerId="LiveId" clId="{8DBFE938-6E4A-474E-80E4-253CE884E519}" dt="2023-03-09T07:49:17.013" v="3080"/>
      <pc:docMkLst>
        <pc:docMk/>
      </pc:docMkLst>
      <pc:sldChg chg="modSp modAnim">
        <pc:chgData name="Sharma Computer Academy" userId="08476b32c11f4418" providerId="LiveId" clId="{8DBFE938-6E4A-474E-80E4-253CE884E519}" dt="2023-03-08T21:53:31.907" v="2343" actId="20577"/>
        <pc:sldMkLst>
          <pc:docMk/>
          <pc:sldMk cId="0" sldId="301"/>
        </pc:sldMkLst>
      </pc:sldChg>
      <pc:sldChg chg="modSp del">
        <pc:chgData name="Sharma Computer Academy" userId="08476b32c11f4418" providerId="LiveId" clId="{8DBFE938-6E4A-474E-80E4-253CE884E519}" dt="2023-03-08T22:18:26.909" v="2624" actId="47"/>
        <pc:sldMkLst>
          <pc:docMk/>
          <pc:sldMk cId="0" sldId="497"/>
        </pc:sldMkLst>
      </pc:sldChg>
      <pc:sldChg chg="delSp del mod">
        <pc:chgData name="Sharma Computer Academy" userId="08476b32c11f4418" providerId="LiveId" clId="{8DBFE938-6E4A-474E-80E4-253CE884E519}" dt="2023-03-08T21:07:38.151" v="1636" actId="47"/>
        <pc:sldMkLst>
          <pc:docMk/>
          <pc:sldMk cId="0" sldId="498"/>
        </pc:sldMkLst>
      </pc:sldChg>
      <pc:sldChg chg="addSp delSp modSp mod modAnim">
        <pc:chgData name="Sharma Computer Academy" userId="08476b32c11f4418" providerId="LiveId" clId="{8DBFE938-6E4A-474E-80E4-253CE884E519}" dt="2023-03-09T07:27:08.707" v="2976" actId="20577"/>
        <pc:sldMkLst>
          <pc:docMk/>
          <pc:sldMk cId="0" sldId="604"/>
        </pc:sldMkLst>
      </pc:sldChg>
      <pc:sldChg chg="del">
        <pc:chgData name="Sharma Computer Academy" userId="08476b32c11f4418" providerId="LiveId" clId="{8DBFE938-6E4A-474E-80E4-253CE884E519}" dt="2023-03-08T20:54:13.698" v="1163" actId="47"/>
        <pc:sldMkLst>
          <pc:docMk/>
          <pc:sldMk cId="0" sldId="605"/>
        </pc:sldMkLst>
      </pc:sldChg>
      <pc:sldChg chg="del">
        <pc:chgData name="Sharma Computer Academy" userId="08476b32c11f4418" providerId="LiveId" clId="{8DBFE938-6E4A-474E-80E4-253CE884E519}" dt="2023-03-08T21:06:20.414" v="1623" actId="47"/>
        <pc:sldMkLst>
          <pc:docMk/>
          <pc:sldMk cId="0" sldId="606"/>
        </pc:sldMkLst>
      </pc:sldChg>
      <pc:sldChg chg="del">
        <pc:chgData name="Sharma Computer Academy" userId="08476b32c11f4418" providerId="LiveId" clId="{8DBFE938-6E4A-474E-80E4-253CE884E519}" dt="2023-03-08T20:54:13.698" v="1163" actId="47"/>
        <pc:sldMkLst>
          <pc:docMk/>
          <pc:sldMk cId="0" sldId="608"/>
        </pc:sldMkLst>
      </pc:sldChg>
      <pc:sldChg chg="del">
        <pc:chgData name="Sharma Computer Academy" userId="08476b32c11f4418" providerId="LiveId" clId="{8DBFE938-6E4A-474E-80E4-253CE884E519}" dt="2023-03-08T20:54:13.698" v="1163" actId="47"/>
        <pc:sldMkLst>
          <pc:docMk/>
          <pc:sldMk cId="0" sldId="657"/>
        </pc:sldMkLst>
      </pc:sldChg>
      <pc:sldChg chg="del">
        <pc:chgData name="Sharma Computer Academy" userId="08476b32c11f4418" providerId="LiveId" clId="{8DBFE938-6E4A-474E-80E4-253CE884E519}" dt="2023-03-08T21:37:34.062" v="2123" actId="47"/>
        <pc:sldMkLst>
          <pc:docMk/>
          <pc:sldMk cId="0" sldId="658"/>
        </pc:sldMkLst>
      </pc:sldChg>
      <pc:sldChg chg="modSp mod modAnim">
        <pc:chgData name="Sharma Computer Academy" userId="08476b32c11f4418" providerId="LiveId" clId="{8DBFE938-6E4A-474E-80E4-253CE884E519}" dt="2023-03-09T07:26:57.207" v="2970" actId="6549"/>
        <pc:sldMkLst>
          <pc:docMk/>
          <pc:sldMk cId="0" sldId="659"/>
        </pc:sldMkLst>
      </pc:sldChg>
      <pc:sldChg chg="addSp delSp modSp mod modAnim">
        <pc:chgData name="Sharma Computer Academy" userId="08476b32c11f4418" providerId="LiveId" clId="{8DBFE938-6E4A-474E-80E4-253CE884E519}" dt="2023-03-09T07:27:04.232" v="2974" actId="20577"/>
        <pc:sldMkLst>
          <pc:docMk/>
          <pc:sldMk cId="0" sldId="660"/>
        </pc:sldMkLst>
      </pc:sldChg>
      <pc:sldChg chg="del">
        <pc:chgData name="Sharma Computer Academy" userId="08476b32c11f4418" providerId="LiveId" clId="{8DBFE938-6E4A-474E-80E4-253CE884E519}" dt="2023-03-08T21:44:08.975" v="2201" actId="47"/>
        <pc:sldMkLst>
          <pc:docMk/>
          <pc:sldMk cId="0" sldId="661"/>
        </pc:sldMkLst>
      </pc:sldChg>
      <pc:sldChg chg="del">
        <pc:chgData name="Sharma Computer Academy" userId="08476b32c11f4418" providerId="LiveId" clId="{8DBFE938-6E4A-474E-80E4-253CE884E519}" dt="2023-03-08T21:07:38.151" v="1636" actId="47"/>
        <pc:sldMkLst>
          <pc:docMk/>
          <pc:sldMk cId="0" sldId="662"/>
        </pc:sldMkLst>
      </pc:sldChg>
      <pc:sldChg chg="addSp delSp modSp mod modAnim">
        <pc:chgData name="Sharma Computer Academy" userId="08476b32c11f4418" providerId="LiveId" clId="{8DBFE938-6E4A-474E-80E4-253CE884E519}" dt="2023-03-09T07:27:21.280" v="2981"/>
        <pc:sldMkLst>
          <pc:docMk/>
          <pc:sldMk cId="0" sldId="663"/>
        </pc:sldMkLst>
      </pc:sldChg>
      <pc:sldChg chg="modSp">
        <pc:chgData name="Sharma Computer Academy" userId="08476b32c11f4418" providerId="LiveId" clId="{8DBFE938-6E4A-474E-80E4-253CE884E519}" dt="2023-03-08T22:17:29.367" v="2611" actId="6549"/>
        <pc:sldMkLst>
          <pc:docMk/>
          <pc:sldMk cId="4154993927" sldId="664"/>
        </pc:sldMkLst>
      </pc:sldChg>
      <pc:sldChg chg="del">
        <pc:chgData name="Sharma Computer Academy" userId="08476b32c11f4418" providerId="LiveId" clId="{8DBFE938-6E4A-474E-80E4-253CE884E519}" dt="2023-03-08T21:12:26.459" v="1834" actId="47"/>
        <pc:sldMkLst>
          <pc:docMk/>
          <pc:sldMk cId="0" sldId="665"/>
        </pc:sldMkLst>
      </pc:sldChg>
      <pc:sldChg chg="del">
        <pc:chgData name="Sharma Computer Academy" userId="08476b32c11f4418" providerId="LiveId" clId="{8DBFE938-6E4A-474E-80E4-253CE884E519}" dt="2023-03-08T21:07:54.717" v="1640" actId="47"/>
        <pc:sldMkLst>
          <pc:docMk/>
          <pc:sldMk cId="0" sldId="666"/>
        </pc:sldMkLst>
      </pc:sldChg>
      <pc:sldChg chg="del">
        <pc:chgData name="Sharma Computer Academy" userId="08476b32c11f4418" providerId="LiveId" clId="{8DBFE938-6E4A-474E-80E4-253CE884E519}" dt="2023-03-08T21:07:38.151" v="1636" actId="47"/>
        <pc:sldMkLst>
          <pc:docMk/>
          <pc:sldMk cId="0" sldId="668"/>
        </pc:sldMkLst>
      </pc:sldChg>
      <pc:sldChg chg="addSp delSp modSp mod">
        <pc:chgData name="Sharma Computer Academy" userId="08476b32c11f4418" providerId="LiveId" clId="{8DBFE938-6E4A-474E-80E4-253CE884E519}" dt="2023-03-09T07:48:10.888" v="3048" actId="20577"/>
        <pc:sldMkLst>
          <pc:docMk/>
          <pc:sldMk cId="0" sldId="669"/>
        </pc:sldMkLst>
      </pc:sldChg>
      <pc:sldChg chg="addSp delSp modSp mod">
        <pc:chgData name="Sharma Computer Academy" userId="08476b32c11f4418" providerId="LiveId" clId="{8DBFE938-6E4A-474E-80E4-253CE884E519}" dt="2023-03-09T07:48:31.250" v="3061" actId="20577"/>
        <pc:sldMkLst>
          <pc:docMk/>
          <pc:sldMk cId="0" sldId="670"/>
        </pc:sldMkLst>
      </pc:sldChg>
      <pc:sldChg chg="addSp delSp modSp mod ord">
        <pc:chgData name="Sharma Computer Academy" userId="08476b32c11f4418" providerId="LiveId" clId="{8DBFE938-6E4A-474E-80E4-253CE884E519}" dt="2023-03-09T07:49:17.013" v="3080"/>
        <pc:sldMkLst>
          <pc:docMk/>
          <pc:sldMk cId="0" sldId="671"/>
        </pc:sldMkLst>
      </pc:sldChg>
      <pc:sldChg chg="addSp delSp modSp mod">
        <pc:chgData name="Sharma Computer Academy" userId="08476b32c11f4418" providerId="LiveId" clId="{8DBFE938-6E4A-474E-80E4-253CE884E519}" dt="2023-03-09T07:48:39.560" v="3068" actId="20577"/>
        <pc:sldMkLst>
          <pc:docMk/>
          <pc:sldMk cId="0" sldId="672"/>
        </pc:sldMkLst>
      </pc:sldChg>
      <pc:sldChg chg="addSp delSp modSp mod ord">
        <pc:chgData name="Sharma Computer Academy" userId="08476b32c11f4418" providerId="LiveId" clId="{8DBFE938-6E4A-474E-80E4-253CE884E519}" dt="2023-03-09T07:47:52.953" v="3020"/>
        <pc:sldMkLst>
          <pc:docMk/>
          <pc:sldMk cId="0" sldId="673"/>
        </pc:sldMkLst>
      </pc:sldChg>
      <pc:sldChg chg="addSp delSp modSp mod modAnim">
        <pc:chgData name="Sharma Computer Academy" userId="08476b32c11f4418" providerId="LiveId" clId="{8DBFE938-6E4A-474E-80E4-253CE884E519}" dt="2023-03-09T07:28:33.478" v="3007" actId="20577"/>
        <pc:sldMkLst>
          <pc:docMk/>
          <pc:sldMk cId="0" sldId="674"/>
        </pc:sldMkLst>
      </pc:sldChg>
      <pc:sldChg chg="addSp delSp modSp mod modAnim">
        <pc:chgData name="Sharma Computer Academy" userId="08476b32c11f4418" providerId="LiveId" clId="{8DBFE938-6E4A-474E-80E4-253CE884E519}" dt="2023-03-09T07:28:37.155" v="3009" actId="20577"/>
        <pc:sldMkLst>
          <pc:docMk/>
          <pc:sldMk cId="0" sldId="675"/>
        </pc:sldMkLst>
      </pc:sldChg>
      <pc:sldChg chg="addSp delSp modSp mod">
        <pc:chgData name="Sharma Computer Academy" userId="08476b32c11f4418" providerId="LiveId" clId="{8DBFE938-6E4A-474E-80E4-253CE884E519}" dt="2023-03-09T07:28:41.519" v="3011" actId="20577"/>
        <pc:sldMkLst>
          <pc:docMk/>
          <pc:sldMk cId="0" sldId="676"/>
        </pc:sldMkLst>
      </pc:sldChg>
      <pc:sldChg chg="modSp mod">
        <pc:chgData name="Sharma Computer Academy" userId="08476b32c11f4418" providerId="LiveId" clId="{8DBFE938-6E4A-474E-80E4-253CE884E519}" dt="2023-03-09T07:26:05.845" v="2959" actId="20577"/>
        <pc:sldMkLst>
          <pc:docMk/>
          <pc:sldMk cId="0" sldId="700"/>
        </pc:sldMkLst>
      </pc:sldChg>
      <pc:sldChg chg="del">
        <pc:chgData name="Sharma Computer Academy" userId="08476b32c11f4418" providerId="LiveId" clId="{8DBFE938-6E4A-474E-80E4-253CE884E519}" dt="2023-03-08T20:54:13.698" v="1163" actId="47"/>
        <pc:sldMkLst>
          <pc:docMk/>
          <pc:sldMk cId="0" sldId="701"/>
        </pc:sldMkLst>
      </pc:sldChg>
      <pc:sldChg chg="del">
        <pc:chgData name="Sharma Computer Academy" userId="08476b32c11f4418" providerId="LiveId" clId="{8DBFE938-6E4A-474E-80E4-253CE884E519}" dt="2023-03-08T21:07:38.151" v="1636" actId="47"/>
        <pc:sldMkLst>
          <pc:docMk/>
          <pc:sldMk cId="0" sldId="702"/>
        </pc:sldMkLst>
      </pc:sldChg>
      <pc:sldChg chg="del">
        <pc:chgData name="Sharma Computer Academy" userId="08476b32c11f4418" providerId="LiveId" clId="{8DBFE938-6E4A-474E-80E4-253CE884E519}" dt="2023-03-08T20:54:13.698" v="1163" actId="47"/>
        <pc:sldMkLst>
          <pc:docMk/>
          <pc:sldMk cId="0" sldId="703"/>
        </pc:sldMkLst>
      </pc:sldChg>
      <pc:sldChg chg="del">
        <pc:chgData name="Sharma Computer Academy" userId="08476b32c11f4418" providerId="LiveId" clId="{8DBFE938-6E4A-474E-80E4-253CE884E519}" dt="2023-03-08T21:06:24.112" v="1624" actId="47"/>
        <pc:sldMkLst>
          <pc:docMk/>
          <pc:sldMk cId="0" sldId="704"/>
        </pc:sldMkLst>
      </pc:sldChg>
      <pc:sldChg chg="del">
        <pc:chgData name="Sharma Computer Academy" userId="08476b32c11f4418" providerId="LiveId" clId="{8DBFE938-6E4A-474E-80E4-253CE884E519}" dt="2023-03-08T20:54:13.698" v="1163" actId="47"/>
        <pc:sldMkLst>
          <pc:docMk/>
          <pc:sldMk cId="0" sldId="706"/>
        </pc:sldMkLst>
      </pc:sldChg>
      <pc:sldChg chg="del">
        <pc:chgData name="Sharma Computer Academy" userId="08476b32c11f4418" providerId="LiveId" clId="{8DBFE938-6E4A-474E-80E4-253CE884E519}" dt="2023-03-08T20:54:13.698" v="1163" actId="47"/>
        <pc:sldMkLst>
          <pc:docMk/>
          <pc:sldMk cId="0" sldId="707"/>
        </pc:sldMkLst>
      </pc:sldChg>
      <pc:sldChg chg="del">
        <pc:chgData name="Sharma Computer Academy" userId="08476b32c11f4418" providerId="LiveId" clId="{8DBFE938-6E4A-474E-80E4-253CE884E519}" dt="2023-03-08T21:07:41.221" v="1637" actId="47"/>
        <pc:sldMkLst>
          <pc:docMk/>
          <pc:sldMk cId="0" sldId="709"/>
        </pc:sldMkLst>
      </pc:sldChg>
      <pc:sldChg chg="del">
        <pc:chgData name="Sharma Computer Academy" userId="08476b32c11f4418" providerId="LiveId" clId="{8DBFE938-6E4A-474E-80E4-253CE884E519}" dt="2023-03-08T21:07:46.618" v="1639" actId="47"/>
        <pc:sldMkLst>
          <pc:docMk/>
          <pc:sldMk cId="0" sldId="710"/>
        </pc:sldMkLst>
      </pc:sldChg>
      <pc:sldChg chg="del">
        <pc:chgData name="Sharma Computer Academy" userId="08476b32c11f4418" providerId="LiveId" clId="{8DBFE938-6E4A-474E-80E4-253CE884E519}" dt="2023-03-08T21:07:38.151" v="1636" actId="47"/>
        <pc:sldMkLst>
          <pc:docMk/>
          <pc:sldMk cId="0" sldId="711"/>
        </pc:sldMkLst>
      </pc:sldChg>
      <pc:sldChg chg="del">
        <pc:chgData name="Sharma Computer Academy" userId="08476b32c11f4418" providerId="LiveId" clId="{8DBFE938-6E4A-474E-80E4-253CE884E519}" dt="2023-03-08T21:07:44.266" v="1638" actId="47"/>
        <pc:sldMkLst>
          <pc:docMk/>
          <pc:sldMk cId="0" sldId="712"/>
        </pc:sldMkLst>
      </pc:sldChg>
      <pc:sldChg chg="del">
        <pc:chgData name="Sharma Computer Academy" userId="08476b32c11f4418" providerId="LiveId" clId="{8DBFE938-6E4A-474E-80E4-253CE884E519}" dt="2023-03-08T21:09:40.343" v="1681" actId="47"/>
        <pc:sldMkLst>
          <pc:docMk/>
          <pc:sldMk cId="0" sldId="713"/>
        </pc:sldMkLst>
      </pc:sldChg>
      <pc:sldChg chg="addSp delSp modSp del mod modAnim">
        <pc:chgData name="Sharma Computer Academy" userId="08476b32c11f4418" providerId="LiveId" clId="{8DBFE938-6E4A-474E-80E4-253CE884E519}" dt="2023-03-09T07:33:49.611" v="3014" actId="255"/>
        <pc:sldMkLst>
          <pc:docMk/>
          <pc:sldMk cId="1126867786" sldId="714"/>
        </pc:sldMkLst>
      </pc:sldChg>
      <pc:sldChg chg="del">
        <pc:chgData name="Sharma Computer Academy" userId="08476b32c11f4418" providerId="LiveId" clId="{8DBFE938-6E4A-474E-80E4-253CE884E519}" dt="2023-03-08T21:09:40.343" v="1681" actId="47"/>
        <pc:sldMkLst>
          <pc:docMk/>
          <pc:sldMk cId="0" sldId="715"/>
        </pc:sldMkLst>
      </pc:sldChg>
      <pc:sldChg chg="del">
        <pc:chgData name="Sharma Computer Academy" userId="08476b32c11f4418" providerId="LiveId" clId="{8DBFE938-6E4A-474E-80E4-253CE884E519}" dt="2023-03-08T21:09:40.343" v="1681" actId="47"/>
        <pc:sldMkLst>
          <pc:docMk/>
          <pc:sldMk cId="0" sldId="716"/>
        </pc:sldMkLst>
      </pc:sldChg>
      <pc:sldChg chg="del">
        <pc:chgData name="Sharma Computer Academy" userId="08476b32c11f4418" providerId="LiveId" clId="{8DBFE938-6E4A-474E-80E4-253CE884E519}" dt="2023-03-08T21:09:40.343" v="1681" actId="47"/>
        <pc:sldMkLst>
          <pc:docMk/>
          <pc:sldMk cId="0" sldId="717"/>
        </pc:sldMkLst>
      </pc:sldChg>
      <pc:sldChg chg="del">
        <pc:chgData name="Sharma Computer Academy" userId="08476b32c11f4418" providerId="LiveId" clId="{8DBFE938-6E4A-474E-80E4-253CE884E519}" dt="2023-03-08T21:09:40.343" v="1681" actId="47"/>
        <pc:sldMkLst>
          <pc:docMk/>
          <pc:sldMk cId="0" sldId="718"/>
        </pc:sldMkLst>
      </pc:sldChg>
      <pc:sldChg chg="del">
        <pc:chgData name="Sharma Computer Academy" userId="08476b32c11f4418" providerId="LiveId" clId="{8DBFE938-6E4A-474E-80E4-253CE884E519}" dt="2023-03-08T21:09:40.343" v="1681" actId="47"/>
        <pc:sldMkLst>
          <pc:docMk/>
          <pc:sldMk cId="0" sldId="719"/>
        </pc:sldMkLst>
      </pc:sldChg>
      <pc:sldChg chg="del">
        <pc:chgData name="Sharma Computer Academy" userId="08476b32c11f4418" providerId="LiveId" clId="{8DBFE938-6E4A-474E-80E4-253CE884E519}" dt="2023-03-08T21:09:40.343" v="1681" actId="47"/>
        <pc:sldMkLst>
          <pc:docMk/>
          <pc:sldMk cId="0" sldId="720"/>
        </pc:sldMkLst>
      </pc:sldChg>
      <pc:sldChg chg="del">
        <pc:chgData name="Sharma Computer Academy" userId="08476b32c11f4418" providerId="LiveId" clId="{8DBFE938-6E4A-474E-80E4-253CE884E519}" dt="2023-03-08T21:09:40.343" v="1681" actId="47"/>
        <pc:sldMkLst>
          <pc:docMk/>
          <pc:sldMk cId="0" sldId="721"/>
        </pc:sldMkLst>
      </pc:sldChg>
      <pc:sldChg chg="del">
        <pc:chgData name="Sharma Computer Academy" userId="08476b32c11f4418" providerId="LiveId" clId="{8DBFE938-6E4A-474E-80E4-253CE884E519}" dt="2023-03-08T21:09:40.343" v="1681" actId="47"/>
        <pc:sldMkLst>
          <pc:docMk/>
          <pc:sldMk cId="0" sldId="722"/>
        </pc:sldMkLst>
      </pc:sldChg>
      <pc:sldChg chg="del">
        <pc:chgData name="Sharma Computer Academy" userId="08476b32c11f4418" providerId="LiveId" clId="{8DBFE938-6E4A-474E-80E4-253CE884E519}" dt="2023-03-08T21:09:40.343" v="1681" actId="47"/>
        <pc:sldMkLst>
          <pc:docMk/>
          <pc:sldMk cId="0" sldId="723"/>
        </pc:sldMkLst>
      </pc:sldChg>
      <pc:sldChg chg="addSp delSp modSp mod">
        <pc:chgData name="Sharma Computer Academy" userId="08476b32c11f4418" providerId="LiveId" clId="{8DBFE938-6E4A-474E-80E4-253CE884E519}" dt="2023-03-09T07:28:46.431" v="3013" actId="20577"/>
        <pc:sldMkLst>
          <pc:docMk/>
          <pc:sldMk cId="0" sldId="763"/>
        </pc:sldMkLst>
      </pc:sldChg>
      <pc:sldChg chg="modSp add modAnim">
        <pc:chgData name="Sharma Computer Academy" userId="08476b32c11f4418" providerId="LiveId" clId="{8DBFE938-6E4A-474E-80E4-253CE884E519}" dt="2023-03-08T22:19:03.251" v="2627" actId="20577"/>
        <pc:sldMkLst>
          <pc:docMk/>
          <pc:sldMk cId="237562107" sldId="764"/>
        </pc:sldMkLst>
      </pc:sldChg>
      <pc:sldChg chg="modSp add mod modAnim">
        <pc:chgData name="Sharma Computer Academy" userId="08476b32c11f4418" providerId="LiveId" clId="{8DBFE938-6E4A-474E-80E4-253CE884E519}" dt="2023-03-08T22:24:37.085" v="2652" actId="115"/>
        <pc:sldMkLst>
          <pc:docMk/>
          <pc:sldMk cId="2490195812" sldId="765"/>
        </pc:sldMkLst>
      </pc:sldChg>
      <pc:sldChg chg="modSp add mod modAnim">
        <pc:chgData name="Sharma Computer Academy" userId="08476b32c11f4418" providerId="LiveId" clId="{8DBFE938-6E4A-474E-80E4-253CE884E519}" dt="2023-03-08T22:22:38.071" v="2646" actId="113"/>
        <pc:sldMkLst>
          <pc:docMk/>
          <pc:sldMk cId="130374414" sldId="766"/>
        </pc:sldMkLst>
      </pc:sldChg>
      <pc:sldChg chg="modSp add mod">
        <pc:chgData name="Sharma Computer Academy" userId="08476b32c11f4418" providerId="LiveId" clId="{8DBFE938-6E4A-474E-80E4-253CE884E519}" dt="2023-03-09T07:25:03.751" v="2947" actId="207"/>
        <pc:sldMkLst>
          <pc:docMk/>
          <pc:sldMk cId="1170274611" sldId="767"/>
        </pc:sldMkLst>
      </pc:sldChg>
      <pc:sldChg chg="modSp add mod modAnim">
        <pc:chgData name="Sharma Computer Academy" userId="08476b32c11f4418" providerId="LiveId" clId="{8DBFE938-6E4A-474E-80E4-253CE884E519}" dt="2023-03-08T21:47:27.642" v="2238"/>
        <pc:sldMkLst>
          <pc:docMk/>
          <pc:sldMk cId="742512904" sldId="768"/>
        </pc:sldMkLst>
      </pc:sldChg>
      <pc:sldChg chg="modSp add del mod">
        <pc:chgData name="Sharma Computer Academy" userId="08476b32c11f4418" providerId="LiveId" clId="{8DBFE938-6E4A-474E-80E4-253CE884E519}" dt="2023-03-08T20:08:44.019" v="914" actId="47"/>
        <pc:sldMkLst>
          <pc:docMk/>
          <pc:sldMk cId="268198301" sldId="769"/>
        </pc:sldMkLst>
      </pc:sldChg>
      <pc:sldChg chg="addSp delSp modSp add mod ord">
        <pc:chgData name="Sharma Computer Academy" userId="08476b32c11f4418" providerId="LiveId" clId="{8DBFE938-6E4A-474E-80E4-253CE884E519}" dt="2023-03-08T18:40:06.479" v="730"/>
        <pc:sldMkLst>
          <pc:docMk/>
          <pc:sldMk cId="656768928" sldId="770"/>
        </pc:sldMkLst>
      </pc:sldChg>
      <pc:sldChg chg="addSp modSp add mod">
        <pc:chgData name="Sharma Computer Academy" userId="08476b32c11f4418" providerId="LiveId" clId="{8DBFE938-6E4A-474E-80E4-253CE884E519}" dt="2023-03-08T20:40:12.962" v="1095" actId="20577"/>
        <pc:sldMkLst>
          <pc:docMk/>
          <pc:sldMk cId="2053583420" sldId="771"/>
        </pc:sldMkLst>
      </pc:sldChg>
      <pc:sldChg chg="modSp add mod">
        <pc:chgData name="Sharma Computer Academy" userId="08476b32c11f4418" providerId="LiveId" clId="{8DBFE938-6E4A-474E-80E4-253CE884E519}" dt="2023-03-09T07:25:24.458" v="2950"/>
        <pc:sldMkLst>
          <pc:docMk/>
          <pc:sldMk cId="3997049403" sldId="772"/>
        </pc:sldMkLst>
      </pc:sldChg>
      <pc:sldChg chg="modSp add del mod">
        <pc:chgData name="Sharma Computer Academy" userId="08476b32c11f4418" providerId="LiveId" clId="{8DBFE938-6E4A-474E-80E4-253CE884E519}" dt="2023-03-08T20:53:33.851" v="1162" actId="47"/>
        <pc:sldMkLst>
          <pc:docMk/>
          <pc:sldMk cId="2042362866" sldId="773"/>
        </pc:sldMkLst>
      </pc:sldChg>
      <pc:sldChg chg="add del">
        <pc:chgData name="Sharma Computer Academy" userId="08476b32c11f4418" providerId="LiveId" clId="{8DBFE938-6E4A-474E-80E4-253CE884E519}" dt="2023-03-08T18:49:29.152" v="821" actId="47"/>
        <pc:sldMkLst>
          <pc:docMk/>
          <pc:sldMk cId="3409334987" sldId="773"/>
        </pc:sldMkLst>
      </pc:sldChg>
      <pc:sldChg chg="modSp add del mod">
        <pc:chgData name="Sharma Computer Academy" userId="08476b32c11f4418" providerId="LiveId" clId="{8DBFE938-6E4A-474E-80E4-253CE884E519}" dt="2023-03-08T20:22:24.724" v="1027" actId="47"/>
        <pc:sldMkLst>
          <pc:docMk/>
          <pc:sldMk cId="933773632" sldId="774"/>
        </pc:sldMkLst>
      </pc:sldChg>
      <pc:sldChg chg="addSp delSp modSp add mod ord">
        <pc:chgData name="Sharma Computer Academy" userId="08476b32c11f4418" providerId="LiveId" clId="{8DBFE938-6E4A-474E-80E4-253CE884E519}" dt="2023-03-08T20:52:56.132" v="1161"/>
        <pc:sldMkLst>
          <pc:docMk/>
          <pc:sldMk cId="1398720300" sldId="774"/>
        </pc:sldMkLst>
      </pc:sldChg>
      <pc:sldChg chg="modSp add mod modAnim">
        <pc:chgData name="Sharma Computer Academy" userId="08476b32c11f4418" providerId="LiveId" clId="{8DBFE938-6E4A-474E-80E4-253CE884E519}" dt="2023-03-09T07:27:00.677" v="2972" actId="20577"/>
        <pc:sldMkLst>
          <pc:docMk/>
          <pc:sldMk cId="3607081582" sldId="775"/>
        </pc:sldMkLst>
      </pc:sldChg>
      <pc:sldChg chg="modSp add mod">
        <pc:chgData name="Sharma Computer Academy" userId="08476b32c11f4418" providerId="LiveId" clId="{8DBFE938-6E4A-474E-80E4-253CE884E519}" dt="2023-03-09T07:27:13.042" v="2978" actId="20577"/>
        <pc:sldMkLst>
          <pc:docMk/>
          <pc:sldMk cId="166349692" sldId="776"/>
        </pc:sldMkLst>
      </pc:sldChg>
      <pc:sldChg chg="modSp add mod">
        <pc:chgData name="Sharma Computer Academy" userId="08476b32c11f4418" providerId="LiveId" clId="{8DBFE938-6E4A-474E-80E4-253CE884E519}" dt="2023-03-09T07:24:33.135" v="2945" actId="113"/>
        <pc:sldMkLst>
          <pc:docMk/>
          <pc:sldMk cId="2711596172" sldId="777"/>
        </pc:sldMkLst>
      </pc:sldChg>
      <pc:sldChg chg="modSp add mod">
        <pc:chgData name="Sharma Computer Academy" userId="08476b32c11f4418" providerId="LiveId" clId="{8DBFE938-6E4A-474E-80E4-253CE884E519}" dt="2023-03-09T07:25:56.190" v="2953" actId="108"/>
        <pc:sldMkLst>
          <pc:docMk/>
          <pc:sldMk cId="2294877379" sldId="778"/>
        </pc:sldMkLst>
      </pc:sldChg>
      <pc:sldChg chg="modSp add mod">
        <pc:chgData name="Sharma Computer Academy" userId="08476b32c11f4418" providerId="LiveId" clId="{8DBFE938-6E4A-474E-80E4-253CE884E519}" dt="2023-03-09T07:48:49.665" v="3078" actId="20577"/>
        <pc:sldMkLst>
          <pc:docMk/>
          <pc:sldMk cId="1091197598" sldId="779"/>
        </pc:sldMkLst>
      </pc:sldChg>
    </pc:docChg>
  </pc:docChgLst>
  <pc:docChgLst>
    <pc:chgData name="Sharma Computer Academy" userId="08476b32c11f4418" providerId="LiveId" clId="{1FF0E772-4C30-4581-B5B1-DAB05BDE830A}"/>
    <pc:docChg chg="modSld">
      <pc:chgData name="Sharma Computer Academy" userId="08476b32c11f4418" providerId="LiveId" clId="{1FF0E772-4C30-4581-B5B1-DAB05BDE830A}" dt="2024-06-24T12:24:26.905" v="127" actId="20577"/>
      <pc:docMkLst>
        <pc:docMk/>
      </pc:docMkLst>
      <pc:sldChg chg="modSp">
        <pc:chgData name="Sharma Computer Academy" userId="08476b32c11f4418" providerId="LiveId" clId="{1FF0E772-4C30-4581-B5B1-DAB05BDE830A}" dt="2024-06-24T12:24:26.905" v="127" actId="20577"/>
        <pc:sldMkLst>
          <pc:docMk/>
          <pc:sldMk cId="0" sldId="674"/>
        </pc:sldMkLst>
      </pc:sldChg>
      <pc:sldChg chg="modSp mod modAnim">
        <pc:chgData name="Sharma Computer Academy" userId="08476b32c11f4418" providerId="LiveId" clId="{1FF0E772-4C30-4581-B5B1-DAB05BDE830A}" dt="2024-06-24T12:20:25.632" v="68" actId="115"/>
        <pc:sldMkLst>
          <pc:docMk/>
          <pc:sldMk cId="4217948171" sldId="782"/>
        </pc:sldMkLst>
      </pc:sldChg>
      <pc:sldChg chg="modSp">
        <pc:chgData name="Sharma Computer Academy" userId="08476b32c11f4418" providerId="LiveId" clId="{1FF0E772-4C30-4581-B5B1-DAB05BDE830A}" dt="2024-06-24T12:22:11.939" v="123" actId="113"/>
        <pc:sldMkLst>
          <pc:docMk/>
          <pc:sldMk cId="190835446" sldId="785"/>
        </pc:sldMkLst>
      </pc:sldChg>
    </pc:docChg>
  </pc:docChgLst>
  <pc:docChgLst>
    <pc:chgData name="Sharma Computer Academy" userId="08476b32c11f4418" providerId="LiveId" clId="{CE69AA9C-812F-41F7-B7E1-0314A72B71F1}"/>
    <pc:docChg chg="custSel addSld delSld modSld">
      <pc:chgData name="Sharma Computer Academy" userId="08476b32c11f4418" providerId="LiveId" clId="{CE69AA9C-812F-41F7-B7E1-0314A72B71F1}" dt="2025-09-02T07:38:29.111" v="55" actId="47"/>
      <pc:docMkLst>
        <pc:docMk/>
      </pc:docMkLst>
      <pc:sldChg chg="modSp mod">
        <pc:chgData name="Sharma Computer Academy" userId="08476b32c11f4418" providerId="LiveId" clId="{CE69AA9C-812F-41F7-B7E1-0314A72B71F1}" dt="2025-08-30T12:24:54.687" v="8" actId="20577"/>
        <pc:sldMkLst>
          <pc:docMk/>
          <pc:sldMk cId="0" sldId="604"/>
        </pc:sldMkLst>
        <pc:spChg chg="mod">
          <ac:chgData name="Sharma Computer Academy" userId="08476b32c11f4418" providerId="LiveId" clId="{CE69AA9C-812F-41F7-B7E1-0314A72B71F1}" dt="2025-08-30T12:24:54.687" v="8" actId="20577"/>
          <ac:spMkLst>
            <pc:docMk/>
            <pc:sldMk cId="0" sldId="604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CE69AA9C-812F-41F7-B7E1-0314A72B71F1}" dt="2025-09-02T07:38:26.050" v="53" actId="47"/>
        <pc:sldMkLst>
          <pc:docMk/>
          <pc:sldMk cId="0" sldId="669"/>
        </pc:sldMkLst>
      </pc:sldChg>
      <pc:sldChg chg="add del">
        <pc:chgData name="Sharma Computer Academy" userId="08476b32c11f4418" providerId="LiveId" clId="{CE69AA9C-812F-41F7-B7E1-0314A72B71F1}" dt="2025-09-02T07:38:01.446" v="51"/>
        <pc:sldMkLst>
          <pc:docMk/>
          <pc:sldMk cId="0" sldId="671"/>
        </pc:sldMkLst>
      </pc:sldChg>
      <pc:sldChg chg="del">
        <pc:chgData name="Sharma Computer Academy" userId="08476b32c11f4418" providerId="LiveId" clId="{CE69AA9C-812F-41F7-B7E1-0314A72B71F1}" dt="2025-09-02T07:38:27.708" v="54" actId="47"/>
        <pc:sldMkLst>
          <pc:docMk/>
          <pc:sldMk cId="0" sldId="672"/>
        </pc:sldMkLst>
      </pc:sldChg>
      <pc:sldChg chg="modSp">
        <pc:chgData name="Sharma Computer Academy" userId="08476b32c11f4418" providerId="LiveId" clId="{CE69AA9C-812F-41F7-B7E1-0314A72B71F1}" dt="2025-08-30T12:26:04.404" v="13" actId="20577"/>
        <pc:sldMkLst>
          <pc:docMk/>
          <pc:sldMk cId="0" sldId="674"/>
        </pc:sldMkLst>
        <pc:spChg chg="mod">
          <ac:chgData name="Sharma Computer Academy" userId="08476b32c11f4418" providerId="LiveId" clId="{CE69AA9C-812F-41F7-B7E1-0314A72B71F1}" dt="2025-08-30T12:26:04.404" v="13" actId="20577"/>
          <ac:spMkLst>
            <pc:docMk/>
            <pc:sldMk cId="0" sldId="674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CE69AA9C-812F-41F7-B7E1-0314A72B71F1}" dt="2025-08-30T12:26:11.517" v="14" actId="47"/>
        <pc:sldMkLst>
          <pc:docMk/>
          <pc:sldMk cId="0" sldId="676"/>
        </pc:sldMkLst>
      </pc:sldChg>
      <pc:sldChg chg="addSp delSp modSp mod">
        <pc:chgData name="Sharma Computer Academy" userId="08476b32c11f4418" providerId="LiveId" clId="{CE69AA9C-812F-41F7-B7E1-0314A72B71F1}" dt="2025-08-30T12:28:12.329" v="21" actId="14100"/>
        <pc:sldMkLst>
          <pc:docMk/>
          <pc:sldMk cId="0" sldId="763"/>
        </pc:sldMkLst>
        <pc:picChg chg="add mod">
          <ac:chgData name="Sharma Computer Academy" userId="08476b32c11f4418" providerId="LiveId" clId="{CE69AA9C-812F-41F7-B7E1-0314A72B71F1}" dt="2025-08-30T12:28:12.329" v="21" actId="14100"/>
          <ac:picMkLst>
            <pc:docMk/>
            <pc:sldMk cId="0" sldId="763"/>
            <ac:picMk id="5" creationId="{B83B7A42-0F0D-DB45-1197-E86DFBEC221F}"/>
          </ac:picMkLst>
        </pc:picChg>
      </pc:sldChg>
      <pc:sldChg chg="del">
        <pc:chgData name="Sharma Computer Academy" userId="08476b32c11f4418" providerId="LiveId" clId="{CE69AA9C-812F-41F7-B7E1-0314A72B71F1}" dt="2025-08-30T12:23:35.971" v="0" actId="47"/>
        <pc:sldMkLst>
          <pc:docMk/>
          <pc:sldMk cId="3997049403" sldId="772"/>
        </pc:sldMkLst>
      </pc:sldChg>
      <pc:sldChg chg="del">
        <pc:chgData name="Sharma Computer Academy" userId="08476b32c11f4418" providerId="LiveId" clId="{CE69AA9C-812F-41F7-B7E1-0314A72B71F1}" dt="2025-09-02T07:38:29.111" v="55" actId="47"/>
        <pc:sldMkLst>
          <pc:docMk/>
          <pc:sldMk cId="1091197598" sldId="779"/>
        </pc:sldMkLst>
      </pc:sldChg>
      <pc:sldChg chg="del">
        <pc:chgData name="Sharma Computer Academy" userId="08476b32c11f4418" providerId="LiveId" clId="{CE69AA9C-812F-41F7-B7E1-0314A72B71F1}" dt="2025-08-30T12:30:28.574" v="29" actId="47"/>
        <pc:sldMkLst>
          <pc:docMk/>
          <pc:sldMk cId="340829514" sldId="786"/>
        </pc:sldMkLst>
      </pc:sldChg>
      <pc:sldChg chg="addSp delSp modSp add mod">
        <pc:chgData name="Sharma Computer Academy" userId="08476b32c11f4418" providerId="LiveId" clId="{CE69AA9C-812F-41F7-B7E1-0314A72B71F1}" dt="2025-08-30T12:30:18.056" v="28" actId="14100"/>
        <pc:sldMkLst>
          <pc:docMk/>
          <pc:sldMk cId="2736253112" sldId="787"/>
        </pc:sldMkLst>
        <pc:picChg chg="add mod">
          <ac:chgData name="Sharma Computer Academy" userId="08476b32c11f4418" providerId="LiveId" clId="{CE69AA9C-812F-41F7-B7E1-0314A72B71F1}" dt="2025-08-30T12:30:18.056" v="28" actId="14100"/>
          <ac:picMkLst>
            <pc:docMk/>
            <pc:sldMk cId="2736253112" sldId="787"/>
            <ac:picMk id="4" creationId="{85BDBB71-366F-14B2-5106-4E2867D19A38}"/>
          </ac:picMkLst>
        </pc:picChg>
      </pc:sldChg>
      <pc:sldChg chg="modSp add mod">
        <pc:chgData name="Sharma Computer Academy" userId="08476b32c11f4418" providerId="LiveId" clId="{CE69AA9C-812F-41F7-B7E1-0314A72B71F1}" dt="2025-08-30T12:36:47.790" v="50" actId="20577"/>
        <pc:sldMkLst>
          <pc:docMk/>
          <pc:sldMk cId="3442981939" sldId="788"/>
        </pc:sldMkLst>
        <pc:spChg chg="mod">
          <ac:chgData name="Sharma Computer Academy" userId="08476b32c11f4418" providerId="LiveId" clId="{CE69AA9C-812F-41F7-B7E1-0314A72B71F1}" dt="2025-08-30T12:36:47.790" v="50" actId="20577"/>
          <ac:spMkLst>
            <pc:docMk/>
            <pc:sldMk cId="3442981939" sldId="788"/>
            <ac:spMk id="2" creationId="{E9046217-6129-7D76-D7ED-0AF3A01A332A}"/>
          </ac:spMkLst>
        </pc:spChg>
        <pc:picChg chg="mod">
          <ac:chgData name="Sharma Computer Academy" userId="08476b32c11f4418" providerId="LiveId" clId="{CE69AA9C-812F-41F7-B7E1-0314A72B71F1}" dt="2025-08-30T12:36:31.368" v="33" actId="1076"/>
          <ac:picMkLst>
            <pc:docMk/>
            <pc:sldMk cId="3442981939" sldId="788"/>
            <ac:picMk id="5" creationId="{65FA42AC-D5FC-F12D-A145-2028D623E041}"/>
          </ac:picMkLst>
        </pc:picChg>
      </pc:sldChg>
      <pc:sldChg chg="add">
        <pc:chgData name="Sharma Computer Academy" userId="08476b32c11f4418" providerId="LiveId" clId="{CE69AA9C-812F-41F7-B7E1-0314A72B71F1}" dt="2025-09-02T07:38:01.446" v="51"/>
        <pc:sldMkLst>
          <pc:docMk/>
          <pc:sldMk cId="0" sldId="789"/>
        </pc:sldMkLst>
      </pc:sldChg>
      <pc:sldChg chg="add">
        <pc:chgData name="Sharma Computer Academy" userId="08476b32c11f4418" providerId="LiveId" clId="{CE69AA9C-812F-41F7-B7E1-0314A72B71F1}" dt="2025-09-02T07:38:01.446" v="51"/>
        <pc:sldMkLst>
          <pc:docMk/>
          <pc:sldMk cId="0" sldId="790"/>
        </pc:sldMkLst>
      </pc:sldChg>
      <pc:sldChg chg="add del">
        <pc:chgData name="Sharma Computer Academy" userId="08476b32c11f4418" providerId="LiveId" clId="{CE69AA9C-812F-41F7-B7E1-0314A72B71F1}" dt="2025-09-02T07:38:20.538" v="52" actId="47"/>
        <pc:sldMkLst>
          <pc:docMk/>
          <pc:sldMk cId="686735778" sldId="791"/>
        </pc:sldMkLst>
      </pc:sldChg>
    </pc:docChg>
  </pc:docChgLst>
  <pc:docChgLst>
    <pc:chgData name="Sharma Computer Academy" userId="08476b32c11f4418" providerId="LiveId" clId="{FE54A5E5-B674-40C7-8436-30C864DFCC8E}"/>
    <pc:docChg chg="undo custSel addSld delSld modSld sldOrd">
      <pc:chgData name="Sharma Computer Academy" userId="08476b32c11f4418" providerId="LiveId" clId="{FE54A5E5-B674-40C7-8436-30C864DFCC8E}" dt="2023-05-12T17:13:39.422" v="2533" actId="14100"/>
      <pc:docMkLst>
        <pc:docMk/>
      </pc:docMkLst>
      <pc:sldChg chg="modSp mod">
        <pc:chgData name="Sharma Computer Academy" userId="08476b32c11f4418" providerId="LiveId" clId="{FE54A5E5-B674-40C7-8436-30C864DFCC8E}" dt="2023-05-12T11:54:52.404" v="2432" actId="207"/>
        <pc:sldMkLst>
          <pc:docMk/>
          <pc:sldMk cId="0" sldId="256"/>
        </pc:sldMkLst>
      </pc:sldChg>
      <pc:sldChg chg="modSp mod modAnim">
        <pc:chgData name="Sharma Computer Academy" userId="08476b32c11f4418" providerId="LiveId" clId="{FE54A5E5-B674-40C7-8436-30C864DFCC8E}" dt="2023-05-12T11:57:26.784" v="2434" actId="1035"/>
        <pc:sldMkLst>
          <pc:docMk/>
          <pc:sldMk cId="0" sldId="301"/>
        </pc:sldMkLst>
      </pc:sldChg>
      <pc:sldChg chg="addSp delSp modSp mod modAnim">
        <pc:chgData name="Sharma Computer Academy" userId="08476b32c11f4418" providerId="LiveId" clId="{FE54A5E5-B674-40C7-8436-30C864DFCC8E}" dt="2023-05-11T12:21:53.610" v="1536" actId="113"/>
        <pc:sldMkLst>
          <pc:docMk/>
          <pc:sldMk cId="0" sldId="659"/>
        </pc:sldMkLst>
      </pc:sldChg>
      <pc:sldChg chg="del">
        <pc:chgData name="Sharma Computer Academy" userId="08476b32c11f4418" providerId="LiveId" clId="{FE54A5E5-B674-40C7-8436-30C864DFCC8E}" dt="2023-05-10T05:09:42.993" v="1145" actId="47"/>
        <pc:sldMkLst>
          <pc:docMk/>
          <pc:sldMk cId="0" sldId="660"/>
        </pc:sldMkLst>
      </pc:sldChg>
      <pc:sldChg chg="modSp del mod addAnim delAnim modAnim">
        <pc:chgData name="Sharma Computer Academy" userId="08476b32c11f4418" providerId="LiveId" clId="{FE54A5E5-B674-40C7-8436-30C864DFCC8E}" dt="2023-05-12T08:05:36.950" v="2427" actId="2696"/>
        <pc:sldMkLst>
          <pc:docMk/>
          <pc:sldMk cId="4154993927" sldId="664"/>
        </pc:sldMkLst>
      </pc:sldChg>
      <pc:sldChg chg="del">
        <pc:chgData name="Sharma Computer Academy" userId="08476b32c11f4418" providerId="LiveId" clId="{FE54A5E5-B674-40C7-8436-30C864DFCC8E}" dt="2023-05-12T07:54:48.307" v="2361" actId="47"/>
        <pc:sldMkLst>
          <pc:docMk/>
          <pc:sldMk cId="0" sldId="670"/>
        </pc:sldMkLst>
      </pc:sldChg>
      <pc:sldChg chg="modSp">
        <pc:chgData name="Sharma Computer Academy" userId="08476b32c11f4418" providerId="LiveId" clId="{FE54A5E5-B674-40C7-8436-30C864DFCC8E}" dt="2023-05-12T07:52:54.552" v="2360" actId="113"/>
        <pc:sldMkLst>
          <pc:docMk/>
          <pc:sldMk cId="0" sldId="674"/>
        </pc:sldMkLst>
      </pc:sldChg>
      <pc:sldChg chg="modSp del mod modAnim">
        <pc:chgData name="Sharma Computer Academy" userId="08476b32c11f4418" providerId="LiveId" clId="{FE54A5E5-B674-40C7-8436-30C864DFCC8E}" dt="2023-05-12T07:57:03.813" v="2393" actId="47"/>
        <pc:sldMkLst>
          <pc:docMk/>
          <pc:sldMk cId="1126867786" sldId="714"/>
        </pc:sldMkLst>
      </pc:sldChg>
      <pc:sldChg chg="modSp mod modAnim">
        <pc:chgData name="Sharma Computer Academy" userId="08476b32c11f4418" providerId="LiveId" clId="{FE54A5E5-B674-40C7-8436-30C864DFCC8E}" dt="2023-05-12T12:13:19.464" v="2435" actId="20577"/>
        <pc:sldMkLst>
          <pc:docMk/>
          <pc:sldMk cId="237562107" sldId="764"/>
        </pc:sldMkLst>
      </pc:sldChg>
      <pc:sldChg chg="modSp">
        <pc:chgData name="Sharma Computer Academy" userId="08476b32c11f4418" providerId="LiveId" clId="{FE54A5E5-B674-40C7-8436-30C864DFCC8E}" dt="2023-05-11T11:18:22.762" v="1206" actId="20577"/>
        <pc:sldMkLst>
          <pc:docMk/>
          <pc:sldMk cId="2490195812" sldId="765"/>
        </pc:sldMkLst>
      </pc:sldChg>
      <pc:sldChg chg="addSp modSp mod modAnim">
        <pc:chgData name="Sharma Computer Academy" userId="08476b32c11f4418" providerId="LiveId" clId="{FE54A5E5-B674-40C7-8436-30C864DFCC8E}" dt="2023-05-12T06:57:47.934" v="1757" actId="113"/>
        <pc:sldMkLst>
          <pc:docMk/>
          <pc:sldMk cId="130374414" sldId="766"/>
        </pc:sldMkLst>
      </pc:sldChg>
      <pc:sldChg chg="del">
        <pc:chgData name="Sharma Computer Academy" userId="08476b32c11f4418" providerId="LiveId" clId="{FE54A5E5-B674-40C7-8436-30C864DFCC8E}" dt="2023-05-11T12:04:32.681" v="1266" actId="2696"/>
        <pc:sldMkLst>
          <pc:docMk/>
          <pc:sldMk cId="1170274611" sldId="767"/>
        </pc:sldMkLst>
      </pc:sldChg>
      <pc:sldChg chg="modSp add del mod">
        <pc:chgData name="Sharma Computer Academy" userId="08476b32c11f4418" providerId="LiveId" clId="{FE54A5E5-B674-40C7-8436-30C864DFCC8E}" dt="2023-05-12T07:25:07.056" v="2305" actId="113"/>
        <pc:sldMkLst>
          <pc:docMk/>
          <pc:sldMk cId="3042160826" sldId="767"/>
        </pc:sldMkLst>
      </pc:sldChg>
      <pc:sldChg chg="modSp modAnim">
        <pc:chgData name="Sharma Computer Academy" userId="08476b32c11f4418" providerId="LiveId" clId="{FE54A5E5-B674-40C7-8436-30C864DFCC8E}" dt="2023-05-12T07:18:52.304" v="2275" actId="113"/>
        <pc:sldMkLst>
          <pc:docMk/>
          <pc:sldMk cId="742512904" sldId="768"/>
        </pc:sldMkLst>
      </pc:sldChg>
      <pc:sldChg chg="del">
        <pc:chgData name="Sharma Computer Academy" userId="08476b32c11f4418" providerId="LiveId" clId="{FE54A5E5-B674-40C7-8436-30C864DFCC8E}" dt="2023-05-10T05:09:42.993" v="1145" actId="47"/>
        <pc:sldMkLst>
          <pc:docMk/>
          <pc:sldMk cId="3607081582" sldId="775"/>
        </pc:sldMkLst>
      </pc:sldChg>
      <pc:sldChg chg="modSp mod modAnim">
        <pc:chgData name="Sharma Computer Academy" userId="08476b32c11f4418" providerId="LiveId" clId="{FE54A5E5-B674-40C7-8436-30C864DFCC8E}" dt="2023-05-12T07:44:35.654" v="2354" actId="113"/>
        <pc:sldMkLst>
          <pc:docMk/>
          <pc:sldMk cId="166349692" sldId="776"/>
        </pc:sldMkLst>
      </pc:sldChg>
      <pc:sldChg chg="modSp mod">
        <pc:chgData name="Sharma Computer Academy" userId="08476b32c11f4418" providerId="LiveId" clId="{FE54A5E5-B674-40C7-8436-30C864DFCC8E}" dt="2023-05-09T12:25:15.417" v="356" actId="1036"/>
        <pc:sldMkLst>
          <pc:docMk/>
          <pc:sldMk cId="2711596172" sldId="777"/>
        </pc:sldMkLst>
      </pc:sldChg>
      <pc:sldChg chg="modSp mod">
        <pc:chgData name="Sharma Computer Academy" userId="08476b32c11f4418" providerId="LiveId" clId="{FE54A5E5-B674-40C7-8436-30C864DFCC8E}" dt="2023-05-09T12:25:18.520" v="359" actId="1036"/>
        <pc:sldMkLst>
          <pc:docMk/>
          <pc:sldMk cId="2294877379" sldId="778"/>
        </pc:sldMkLst>
      </pc:sldChg>
      <pc:sldChg chg="modSp add">
        <pc:chgData name="Sharma Computer Academy" userId="08476b32c11f4418" providerId="LiveId" clId="{FE54A5E5-B674-40C7-8436-30C864DFCC8E}" dt="2023-05-12T06:53:17.797" v="1624" actId="207"/>
        <pc:sldMkLst>
          <pc:docMk/>
          <pc:sldMk cId="3550481487" sldId="780"/>
        </pc:sldMkLst>
      </pc:sldChg>
      <pc:sldChg chg="modSp add del mod modAnim">
        <pc:chgData name="Sharma Computer Academy" userId="08476b32c11f4418" providerId="LiveId" clId="{FE54A5E5-B674-40C7-8436-30C864DFCC8E}" dt="2023-05-12T07:01:14.262" v="1809" actId="47"/>
        <pc:sldMkLst>
          <pc:docMk/>
          <pc:sldMk cId="2679105347" sldId="781"/>
        </pc:sldMkLst>
      </pc:sldChg>
      <pc:sldChg chg="add del">
        <pc:chgData name="Sharma Computer Academy" userId="08476b32c11f4418" providerId="LiveId" clId="{FE54A5E5-B674-40C7-8436-30C864DFCC8E}" dt="2023-05-10T05:09:42.993" v="1145" actId="47"/>
        <pc:sldMkLst>
          <pc:docMk/>
          <pc:sldMk cId="3452492427" sldId="781"/>
        </pc:sldMkLst>
      </pc:sldChg>
      <pc:sldChg chg="modSp add mod modAnim">
        <pc:chgData name="Sharma Computer Academy" userId="08476b32c11f4418" providerId="LiveId" clId="{FE54A5E5-B674-40C7-8436-30C864DFCC8E}" dt="2023-05-12T12:21:47.150" v="2436" actId="1076"/>
        <pc:sldMkLst>
          <pc:docMk/>
          <pc:sldMk cId="4217948171" sldId="782"/>
        </pc:sldMkLst>
      </pc:sldChg>
      <pc:sldChg chg="addSp modSp add del mod modAnim">
        <pc:chgData name="Sharma Computer Academy" userId="08476b32c11f4418" providerId="LiveId" clId="{FE54A5E5-B674-40C7-8436-30C864DFCC8E}" dt="2023-05-12T07:12:30.077" v="2105" actId="47"/>
        <pc:sldMkLst>
          <pc:docMk/>
          <pc:sldMk cId="1117491774" sldId="783"/>
        </pc:sldMkLst>
      </pc:sldChg>
      <pc:sldChg chg="modSp add mod modAnim">
        <pc:chgData name="Sharma Computer Academy" userId="08476b32c11f4418" providerId="LiveId" clId="{FE54A5E5-B674-40C7-8436-30C864DFCC8E}" dt="2023-05-12T07:16:52.220" v="2239" actId="115"/>
        <pc:sldMkLst>
          <pc:docMk/>
          <pc:sldMk cId="825441647" sldId="784"/>
        </pc:sldMkLst>
      </pc:sldChg>
      <pc:sldChg chg="addSp modSp add mod modAnim">
        <pc:chgData name="Sharma Computer Academy" userId="08476b32c11f4418" providerId="LiveId" clId="{FE54A5E5-B674-40C7-8436-30C864DFCC8E}" dt="2023-05-12T07:17:04.630" v="2240" actId="207"/>
        <pc:sldMkLst>
          <pc:docMk/>
          <pc:sldMk cId="190835446" sldId="785"/>
        </pc:sldMkLst>
      </pc:sldChg>
      <pc:sldChg chg="modSp add mod">
        <pc:chgData name="Sharma Computer Academy" userId="08476b32c11f4418" providerId="LiveId" clId="{FE54A5E5-B674-40C7-8436-30C864DFCC8E}" dt="2023-05-12T07:40:56.588" v="2328" actId="14100"/>
        <pc:sldMkLst>
          <pc:docMk/>
          <pc:sldMk cId="1789250474" sldId="786"/>
        </pc:sldMkLst>
      </pc:sldChg>
      <pc:sldChg chg="addSp modSp new del mod ord">
        <pc:chgData name="Sharma Computer Academy" userId="08476b32c11f4418" providerId="LiveId" clId="{FE54A5E5-B674-40C7-8436-30C864DFCC8E}" dt="2023-05-12T16:01:58.421" v="2519" actId="47"/>
        <pc:sldMkLst>
          <pc:docMk/>
          <pc:sldMk cId="2047224824" sldId="787"/>
        </pc:sldMkLst>
      </pc:sldChg>
      <pc:sldChg chg="addSp delSp modSp add mod delAnim modAnim">
        <pc:chgData name="Sharma Computer Academy" userId="08476b32c11f4418" providerId="LiveId" clId="{FE54A5E5-B674-40C7-8436-30C864DFCC8E}" dt="2023-05-12T17:13:39.422" v="2533" actId="14100"/>
        <pc:sldMkLst>
          <pc:docMk/>
          <pc:sldMk cId="4080311552" sldId="78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62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046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308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99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1478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919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44985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85040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4267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6055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7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476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473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3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917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14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618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5705C-4C03-4584-B2FF-9C9C53911B04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721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02" r:id="rId1"/>
    <p:sldLayoutId id="2147484403" r:id="rId2"/>
    <p:sldLayoutId id="2147484404" r:id="rId3"/>
    <p:sldLayoutId id="2147484405" r:id="rId4"/>
    <p:sldLayoutId id="2147484406" r:id="rId5"/>
    <p:sldLayoutId id="2147484407" r:id="rId6"/>
    <p:sldLayoutId id="2147484408" r:id="rId7"/>
    <p:sldLayoutId id="2147484409" r:id="rId8"/>
    <p:sldLayoutId id="2147484410" r:id="rId9"/>
    <p:sldLayoutId id="2147484411" r:id="rId10"/>
    <p:sldLayoutId id="2147484412" r:id="rId11"/>
    <p:sldLayoutId id="2147484413" r:id="rId12"/>
    <p:sldLayoutId id="2147484414" r:id="rId13"/>
    <p:sldLayoutId id="2147484415" r:id="rId14"/>
    <p:sldLayoutId id="2147484416" r:id="rId15"/>
    <p:sldLayoutId id="2147484417" r:id="rId16"/>
    <p:sldLayoutId id="2147484418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eb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2204864"/>
            <a:ext cx="7715250" cy="2750185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00B050"/>
                </a:solidFill>
              </a:rPr>
              <a:t>NODE.JS</a:t>
            </a:r>
            <a:endParaRPr lang="en-US" sz="4400" b="1" dirty="0">
              <a:solidFill>
                <a:srgbClr val="0070C0"/>
              </a:solidFill>
            </a:endParaRPr>
          </a:p>
          <a:p>
            <a:r>
              <a:rPr lang="en-US" sz="3000" dirty="0"/>
              <a:t>(</a:t>
            </a:r>
            <a:r>
              <a:rPr lang="en-US" sz="3000" b="1" dirty="0">
                <a:solidFill>
                  <a:srgbClr val="0070C0"/>
                </a:solidFill>
              </a:rPr>
              <a:t>The</a:t>
            </a:r>
            <a:r>
              <a:rPr lang="en-US" sz="3000" dirty="0"/>
              <a:t> </a:t>
            </a:r>
            <a:r>
              <a:rPr lang="en-US" sz="3000" b="1" dirty="0">
                <a:solidFill>
                  <a:srgbClr val="0070C0"/>
                </a:solidFill>
              </a:rPr>
              <a:t>Backend Of </a:t>
            </a:r>
            <a:r>
              <a:rPr lang="en-US" sz="3000" b="1" dirty="0">
                <a:solidFill>
                  <a:srgbClr val="C00000"/>
                </a:solidFill>
                <a:sym typeface="+mn-ea"/>
              </a:rPr>
              <a:t>M</a:t>
            </a:r>
            <a:r>
              <a:rPr lang="en-US" sz="3000" b="1" dirty="0">
                <a:solidFill>
                  <a:srgbClr val="FFC000"/>
                </a:solidFill>
                <a:sym typeface="+mn-ea"/>
              </a:rPr>
              <a:t>E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R</a:t>
            </a:r>
            <a:r>
              <a:rPr lang="en-US" sz="3000" b="1" dirty="0">
                <a:solidFill>
                  <a:srgbClr val="00B050"/>
                </a:solidFill>
                <a:sym typeface="+mn-ea"/>
              </a:rPr>
              <a:t>N</a:t>
            </a:r>
            <a:r>
              <a:rPr lang="en-US" sz="3000" b="1" dirty="0">
                <a:solidFill>
                  <a:srgbClr val="0070C0"/>
                </a:solidFill>
                <a:sym typeface="+mn-ea"/>
              </a:rPr>
              <a:t> Stack</a:t>
            </a:r>
            <a:r>
              <a:rPr lang="en-US" sz="3000" dirty="0"/>
              <a:t>)</a:t>
            </a:r>
            <a:endParaRPr lang="en-US" sz="4400" dirty="0"/>
          </a:p>
          <a:p>
            <a:endParaRPr lang="en-US" sz="4000" b="1" dirty="0">
              <a:solidFill>
                <a:srgbClr val="FF0000"/>
              </a:solidFill>
            </a:endParaRPr>
          </a:p>
          <a:p>
            <a:r>
              <a:rPr lang="en-US" sz="40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Lecture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32877"/>
            <a:ext cx="6881996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popular </a:t>
            </a:r>
            <a:r>
              <a:rPr lang="en-US" sz="2700" b="1" dirty="0" err="1"/>
              <a:t>js</a:t>
            </a:r>
            <a:r>
              <a:rPr lang="en-US" sz="2700" b="1" dirty="0"/>
              <a:t> runtime environments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b="1" dirty="0">
              <a:solidFill>
                <a:srgbClr val="00B050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most</a:t>
            </a:r>
            <a:r>
              <a:rPr lang="en-US" dirty="0"/>
              <a:t> popular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JavaScript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RunTime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Environments </a:t>
            </a:r>
            <a:r>
              <a:rPr lang="en-US" dirty="0"/>
              <a:t>are: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rgbClr val="00B0F0"/>
                </a:solidFill>
              </a:rPr>
              <a:t>runtime environment </a:t>
            </a:r>
            <a:r>
              <a:rPr lang="en-US" dirty="0"/>
              <a:t>of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browser</a:t>
            </a:r>
            <a:r>
              <a:rPr lang="en-US" dirty="0"/>
              <a:t> (like </a:t>
            </a:r>
            <a:r>
              <a:rPr lang="en-US" b="1" dirty="0">
                <a:solidFill>
                  <a:schemeClr val="accent2"/>
                </a:solidFill>
              </a:rPr>
              <a:t>Chrome</a:t>
            </a:r>
            <a:r>
              <a:rPr lang="en-US" dirty="0"/>
              <a:t>, or </a:t>
            </a:r>
            <a:r>
              <a:rPr lang="en-US" b="1" dirty="0">
                <a:solidFill>
                  <a:schemeClr val="accent2"/>
                </a:solidFill>
              </a:rPr>
              <a:t>Firefox</a:t>
            </a:r>
            <a:r>
              <a:rPr lang="en-US" dirty="0"/>
              <a:t>)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Node.js runtime environment</a:t>
            </a:r>
          </a:p>
          <a:p>
            <a:pPr lvl="1">
              <a:lnSpc>
                <a:spcPct val="110000"/>
              </a:lnSpc>
            </a:pPr>
            <a:endParaRPr lang="en-US" b="1" dirty="0">
              <a:solidFill>
                <a:srgbClr val="00B050"/>
              </a:solidFill>
            </a:endParaRPr>
          </a:p>
          <a:p>
            <a:pPr marL="457200" lvl="1" indent="0">
              <a:lnSpc>
                <a:spcPct val="110000"/>
              </a:lnSpc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lvl="1">
              <a:lnSpc>
                <a:spcPct val="110000"/>
              </a:lnSpc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 marL="0" indent="0">
              <a:lnSpc>
                <a:spcPct val="110000"/>
              </a:lnSpc>
              <a:buNone/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16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32877"/>
            <a:ext cx="6881996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Chrome’s runtime &amp; node </a:t>
            </a:r>
            <a:r>
              <a:rPr lang="en-US" sz="2700" b="1" dirty="0" err="1"/>
              <a:t>js</a:t>
            </a:r>
            <a:r>
              <a:rPr lang="en-US" sz="2700" b="1" dirty="0"/>
              <a:t> runtime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b="1" dirty="0">
              <a:solidFill>
                <a:srgbClr val="00B050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681D7-57E9-B4A0-30FA-A66D64ABC4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132856"/>
            <a:ext cx="7056784" cy="3743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8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02C28-A4AD-E232-D3F9-5E261F308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6217-6129-7D76-D7ED-0AF3A01A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696" y="232877"/>
            <a:ext cx="6881996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THE node </a:t>
            </a:r>
            <a:r>
              <a:rPr lang="en-US" sz="2700" b="1" dirty="0" err="1"/>
              <a:t>js</a:t>
            </a:r>
            <a:r>
              <a:rPr lang="en-US" sz="2700" b="1" dirty="0"/>
              <a:t>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43397-8B27-C7D6-70D5-BB7B92204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b="1" dirty="0">
              <a:solidFill>
                <a:srgbClr val="00B050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FA42AC-D5FC-F12D-A145-2028D623E0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9592" y="2060848"/>
            <a:ext cx="7056784" cy="347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981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1" dirty="0"/>
              <a:t>Very important question!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94360" y="2194560"/>
            <a:ext cx="7955280" cy="406908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u="sng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Are Node.js and browser both the same thing?</a:t>
            </a:r>
          </a:p>
          <a:p>
            <a:pPr>
              <a:lnSpc>
                <a:spcPct val="120000"/>
              </a:lnSpc>
            </a:pPr>
            <a:r>
              <a:rPr lang="en-US" b="1" dirty="0"/>
              <a:t>(</a:t>
            </a:r>
            <a:r>
              <a:rPr lang="en-US" dirty="0"/>
              <a:t>As </a:t>
            </a:r>
            <a:r>
              <a:rPr lang="en-US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both of them</a:t>
            </a:r>
            <a:r>
              <a:rPr lang="en-US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 </a:t>
            </a:r>
            <a:r>
              <a:rPr lang="en-US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provide</a:t>
            </a:r>
            <a:r>
              <a:rPr lang="en-US" b="1" dirty="0"/>
              <a:t> </a:t>
            </a:r>
            <a:r>
              <a:rPr lang="en-US" dirty="0"/>
              <a:t>the platform</a:t>
            </a:r>
            <a:r>
              <a:rPr lang="en-US" b="1" dirty="0">
                <a:solidFill>
                  <a:srgbClr val="C00000"/>
                </a:solidFill>
              </a:rPr>
              <a:t>(JS engine)</a:t>
            </a:r>
            <a:r>
              <a:rPr lang="en-US" dirty="0"/>
              <a:t> to </a:t>
            </a:r>
            <a:r>
              <a:rPr lang="en-US" b="1" dirty="0">
                <a:solidFill>
                  <a:srgbClr val="00B050"/>
                </a:solidFill>
              </a:rPr>
              <a:t>execute </a:t>
            </a:r>
            <a:r>
              <a:rPr lang="en-US" dirty="0"/>
              <a:t>the </a:t>
            </a:r>
            <a:r>
              <a:rPr lang="en-US" b="1" dirty="0">
                <a:solidFill>
                  <a:srgbClr val="7030A0"/>
                </a:solidFill>
              </a:rPr>
              <a:t>JavaScript code.)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Answer is NO.</a:t>
            </a:r>
            <a:endParaRPr lang="en-US" b="1" dirty="0"/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Here are some</a:t>
            </a:r>
            <a:r>
              <a:rPr lang="en-US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key differences </a:t>
            </a:r>
            <a:r>
              <a:rPr lang="en-US" dirty="0"/>
              <a:t>between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700" b="1" dirty="0"/>
              <a:t>Node.js V/S Browser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1CC9F936-31CF-31D2-EA45-CB93659A9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311296"/>
              </p:ext>
            </p:extLst>
          </p:nvPr>
        </p:nvGraphicFramePr>
        <p:xfrm>
          <a:off x="359532" y="1844824"/>
          <a:ext cx="8424936" cy="4407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2468">
                  <a:extLst>
                    <a:ext uri="{9D8B030D-6E8A-4147-A177-3AD203B41FA5}">
                      <a16:colId xmlns:a16="http://schemas.microsoft.com/office/drawing/2014/main" val="2904169093"/>
                    </a:ext>
                  </a:extLst>
                </a:gridCol>
                <a:gridCol w="4212468">
                  <a:extLst>
                    <a:ext uri="{9D8B030D-6E8A-4147-A177-3AD203B41FA5}">
                      <a16:colId xmlns:a16="http://schemas.microsoft.com/office/drawing/2014/main" val="1271164647"/>
                    </a:ext>
                  </a:extLst>
                </a:gridCol>
              </a:tblGrid>
              <a:tr h="386060">
                <a:tc>
                  <a:txBody>
                    <a:bodyPr/>
                    <a:lstStyle/>
                    <a:p>
                      <a:r>
                        <a:rPr lang="en-US" dirty="0"/>
                        <a:t>Browser’s Env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Node JS Env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85533"/>
                  </a:ext>
                </a:extLst>
              </a:tr>
              <a:tr h="815230">
                <a:tc>
                  <a:txBody>
                    <a:bodyPr/>
                    <a:lstStyle/>
                    <a:p>
                      <a:r>
                        <a:rPr lang="en-US" dirty="0"/>
                        <a:t>Executes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JS Code </a:t>
                      </a:r>
                      <a:r>
                        <a:rPr lang="en-US" dirty="0"/>
                        <a:t>inside the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browser</a:t>
                      </a:r>
                      <a:r>
                        <a:rPr lang="en-US" dirty="0"/>
                        <a:t> at the client end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Executes </a:t>
                      </a:r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JS Code </a:t>
                      </a:r>
                      <a:r>
                        <a:rPr lang="en-US" dirty="0"/>
                        <a:t>inside the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server 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008472"/>
                  </a:ext>
                </a:extLst>
              </a:tr>
              <a:tr h="1102966">
                <a:tc>
                  <a:txBody>
                    <a:bodyPr/>
                    <a:lstStyle/>
                    <a:p>
                      <a:r>
                        <a:rPr lang="en-US" dirty="0"/>
                        <a:t>Mainly used for </a:t>
                      </a:r>
                      <a:r>
                        <a:rPr lang="en-US" b="1" dirty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UI based event handling</a:t>
                      </a:r>
                      <a:r>
                        <a:rPr lang="en-US" dirty="0"/>
                        <a:t>  and </a:t>
                      </a:r>
                      <a:r>
                        <a:rPr lang="en-US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DOM Manipulation</a:t>
                      </a:r>
                      <a:endParaRPr lang="en-IN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Mainly used for performing tasks like </a:t>
                      </a:r>
                      <a:r>
                        <a:rPr lang="en-US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File handling </a:t>
                      </a:r>
                      <a:r>
                        <a:rPr lang="en-US" dirty="0"/>
                        <a:t>, </a:t>
                      </a:r>
                      <a:r>
                        <a:rPr lang="en-US" b="1" dirty="0">
                          <a:solidFill>
                            <a:srgbClr val="92D050"/>
                          </a:solidFill>
                        </a:rPr>
                        <a:t>Database interaction </a:t>
                      </a:r>
                      <a:r>
                        <a:rPr lang="en-US" dirty="0"/>
                        <a:t>, </a:t>
                      </a: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creating web servers/</a:t>
                      </a:r>
                      <a:r>
                        <a:rPr lang="en-US" b="1" dirty="0" err="1">
                          <a:solidFill>
                            <a:schemeClr val="accent2"/>
                          </a:solidFill>
                        </a:rPr>
                        <a:t>api</a:t>
                      </a:r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dirty="0" err="1"/>
                        <a:t>etc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401021"/>
                  </a:ext>
                </a:extLst>
              </a:tr>
              <a:tr h="1164615">
                <a:tc>
                  <a:txBody>
                    <a:bodyPr/>
                    <a:lstStyle/>
                    <a:p>
                      <a:r>
                        <a:rPr lang="en-US" dirty="0"/>
                        <a:t>Makes extensive use of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window</a:t>
                      </a:r>
                      <a:r>
                        <a:rPr lang="en-US" dirty="0"/>
                        <a:t> and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document</a:t>
                      </a:r>
                      <a:r>
                        <a:rPr lang="en-US" dirty="0"/>
                        <a:t> object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window</a:t>
                      </a:r>
                      <a:r>
                        <a:rPr lang="en-US" dirty="0"/>
                        <a:t> object present , rather we have an object called </a:t>
                      </a:r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global 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as well as another object called </a:t>
                      </a:r>
                      <a:r>
                        <a:rPr lang="en-US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process</a:t>
                      </a:r>
                      <a:endParaRPr lang="en-IN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884214"/>
                  </a:ext>
                </a:extLst>
              </a:tr>
              <a:tr h="472316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No support </a:t>
                      </a:r>
                      <a:r>
                        <a:rPr lang="en-US" dirty="0"/>
                        <a:t>to access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OS functionality</a:t>
                      </a:r>
                      <a:endParaRPr lang="en-IN" b="1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B050"/>
                          </a:solidFill>
                        </a:rPr>
                        <a:t>Allows us </a:t>
                      </a:r>
                      <a:r>
                        <a:rPr lang="en-US" dirty="0"/>
                        <a:t>to </a:t>
                      </a:r>
                      <a:r>
                        <a:rPr lang="en-US" b="1" dirty="0">
                          <a:solidFill>
                            <a:srgbClr val="0070C0"/>
                          </a:solidFill>
                        </a:rPr>
                        <a:t>access OS functionality </a:t>
                      </a:r>
                      <a:r>
                        <a:rPr lang="en-US" dirty="0"/>
                        <a:t>like </a:t>
                      </a:r>
                      <a:r>
                        <a:rPr lang="en-US" b="1" dirty="0">
                          <a:solidFill>
                            <a:srgbClr val="7030A0"/>
                          </a:solidFill>
                        </a:rPr>
                        <a:t>name</a:t>
                      </a:r>
                      <a:r>
                        <a:rPr lang="en-US" dirty="0"/>
                        <a:t> , 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architecture</a:t>
                      </a:r>
                      <a:r>
                        <a:rPr lang="en-US" dirty="0"/>
                        <a:t> , </a:t>
                      </a:r>
                      <a:r>
                        <a:rPr lang="en-US" b="1" dirty="0">
                          <a:solidFill>
                            <a:srgbClr val="FFC000"/>
                          </a:solidFill>
                        </a:rPr>
                        <a:t>total memory</a:t>
                      </a:r>
                      <a:r>
                        <a:rPr lang="en-US" dirty="0"/>
                        <a:t> , </a:t>
                      </a:r>
                      <a:r>
                        <a:rPr lang="en-US" b="1" dirty="0">
                          <a:solidFill>
                            <a:srgbClr val="002060"/>
                          </a:solidFill>
                        </a:rPr>
                        <a:t>free memory </a:t>
                      </a:r>
                      <a:r>
                        <a:rPr lang="en-US" dirty="0" err="1"/>
                        <a:t>etc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5485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527175"/>
            <a:ext cx="8503920" cy="4996815"/>
          </a:xfrm>
        </p:spPr>
        <p:txBody>
          <a:bodyPr>
            <a:normAutofit fontScale="92500"/>
          </a:bodyPr>
          <a:lstStyle/>
          <a:p>
            <a:pPr algn="l">
              <a:lnSpc>
                <a:spcPct val="13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>
              <a:lnSpc>
                <a:spcPct val="130000"/>
              </a:lnSpc>
            </a:pPr>
            <a:r>
              <a:rPr lang="en-US" b="1" u="sng" dirty="0">
                <a:solidFill>
                  <a:srgbClr val="7030A0"/>
                </a:solidFill>
              </a:rPr>
              <a:t>Easy</a:t>
            </a:r>
            <a:r>
              <a:rPr lang="en-US" dirty="0"/>
              <a:t>—</a:t>
            </a:r>
            <a:r>
              <a:rPr lang="en-US" b="1" dirty="0">
                <a:solidFill>
                  <a:srgbClr val="00B050"/>
                </a:solidFill>
              </a:rPr>
              <a:t>Node.js </a:t>
            </a:r>
            <a:r>
              <a:rPr lang="en-US" dirty="0"/>
              <a:t>is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quite easy </a:t>
            </a:r>
            <a:r>
              <a:rPr lang="en-US" dirty="0"/>
              <a:t>to start with and is a  </a:t>
            </a:r>
            <a:r>
              <a:rPr lang="en-US" b="1" dirty="0">
                <a:solidFill>
                  <a:srgbClr val="FFC000"/>
                </a:solidFill>
              </a:rPr>
              <a:t>go-to choice </a:t>
            </a:r>
            <a:r>
              <a:rPr lang="en-US" dirty="0"/>
              <a:t>for web development </a:t>
            </a:r>
            <a:r>
              <a:rPr lang="en-US" b="1" dirty="0">
                <a:solidFill>
                  <a:schemeClr val="accent3"/>
                </a:solidFill>
              </a:rPr>
              <a:t>beginners</a:t>
            </a:r>
            <a:r>
              <a:rPr lang="en-US" dirty="0"/>
              <a:t>. </a:t>
            </a:r>
          </a:p>
          <a:p>
            <a:pPr>
              <a:lnSpc>
                <a:spcPct val="130000"/>
              </a:lnSpc>
            </a:pPr>
            <a:r>
              <a:rPr lang="en-US" b="1" u="sng" dirty="0">
                <a:solidFill>
                  <a:srgbClr val="7030A0"/>
                </a:solidFill>
              </a:rPr>
              <a:t>Maintainable</a:t>
            </a:r>
            <a:r>
              <a:rPr lang="en-US" dirty="0"/>
              <a:t>—</a:t>
            </a:r>
            <a:r>
              <a:rPr lang="en-US" b="1" dirty="0">
                <a:solidFill>
                  <a:srgbClr val="00B050"/>
                </a:solidFill>
              </a:rPr>
              <a:t>Node.js </a:t>
            </a:r>
            <a:r>
              <a:rPr lang="en-US" dirty="0"/>
              <a:t>is an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easy choice </a:t>
            </a:r>
            <a:r>
              <a:rPr lang="en-US" dirty="0"/>
              <a:t>for </a:t>
            </a:r>
            <a:r>
              <a:rPr lang="en-US" b="1" dirty="0">
                <a:solidFill>
                  <a:srgbClr val="C00000"/>
                </a:solidFill>
              </a:rPr>
              <a:t>developers</a:t>
            </a:r>
            <a:r>
              <a:rPr lang="en-US" dirty="0"/>
              <a:t> since both the </a:t>
            </a:r>
            <a:r>
              <a:rPr lang="en-US" b="1" dirty="0">
                <a:solidFill>
                  <a:schemeClr val="accent6"/>
                </a:solidFill>
              </a:rPr>
              <a:t>frontend</a:t>
            </a:r>
            <a:r>
              <a:rPr lang="en-US" dirty="0"/>
              <a:t> and </a:t>
            </a:r>
            <a:r>
              <a:rPr lang="en-US" b="1" dirty="0">
                <a:solidFill>
                  <a:srgbClr val="FFC000"/>
                </a:solidFill>
              </a:rPr>
              <a:t>backend</a:t>
            </a:r>
            <a:r>
              <a:rPr lang="en-US" dirty="0"/>
              <a:t> can be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managed</a:t>
            </a:r>
            <a:r>
              <a:rPr lang="en-US" dirty="0"/>
              <a:t> with </a:t>
            </a:r>
            <a:r>
              <a:rPr lang="en-US" b="1" dirty="0">
                <a:solidFill>
                  <a:schemeClr val="accent1"/>
                </a:solidFill>
              </a:rPr>
              <a:t>JavaScript</a:t>
            </a:r>
            <a:r>
              <a:rPr lang="en-US" dirty="0"/>
              <a:t> as a single language</a:t>
            </a:r>
          </a:p>
          <a:p>
            <a:pPr>
              <a:lnSpc>
                <a:spcPct val="130000"/>
              </a:lnSpc>
            </a:pPr>
            <a:r>
              <a:rPr lang="en-US" b="1" u="sng" dirty="0">
                <a:solidFill>
                  <a:srgbClr val="7030A0"/>
                </a:solidFill>
              </a:rPr>
              <a:t>Packages</a:t>
            </a:r>
            <a:r>
              <a:rPr lang="en-US" dirty="0"/>
              <a:t>—A </a:t>
            </a:r>
            <a:r>
              <a:rPr lang="en-US" b="1" dirty="0">
                <a:solidFill>
                  <a:schemeClr val="accent2"/>
                </a:solidFill>
              </a:rPr>
              <a:t>vast</a:t>
            </a:r>
            <a:r>
              <a:rPr lang="en-US" dirty="0"/>
              <a:t> set of </a:t>
            </a:r>
            <a:r>
              <a:rPr lang="en-US" b="1" dirty="0">
                <a:solidFill>
                  <a:schemeClr val="accent3"/>
                </a:solidFill>
              </a:rPr>
              <a:t>open-source</a:t>
            </a:r>
            <a:r>
              <a:rPr lang="en-US" dirty="0"/>
              <a:t> packages is available for </a:t>
            </a:r>
            <a:r>
              <a:rPr lang="en-US" b="1" dirty="0">
                <a:solidFill>
                  <a:srgbClr val="00B050"/>
                </a:solidFill>
              </a:rPr>
              <a:t>Node.js </a:t>
            </a:r>
            <a:r>
              <a:rPr lang="en-US" dirty="0"/>
              <a:t>that can </a:t>
            </a:r>
            <a:r>
              <a:rPr lang="en-US" b="1" dirty="0">
                <a:solidFill>
                  <a:srgbClr val="0070C0"/>
                </a:solidFill>
              </a:rPr>
              <a:t>simplify</a:t>
            </a:r>
            <a:r>
              <a:rPr lang="en-US" dirty="0"/>
              <a:t> our work. There are </a:t>
            </a:r>
            <a:r>
              <a:rPr lang="en-US" b="1" u="sng" dirty="0">
                <a:solidFill>
                  <a:srgbClr val="C00000"/>
                </a:solidFill>
              </a:rPr>
              <a:t>more than three  million </a:t>
            </a:r>
            <a:r>
              <a:rPr lang="en-US" dirty="0"/>
              <a:t>packages in the </a:t>
            </a:r>
            <a:r>
              <a:rPr lang="en-US" b="1" dirty="0">
                <a:solidFill>
                  <a:schemeClr val="accent6"/>
                </a:solidFill>
              </a:rPr>
              <a:t>NPM ecosystem </a:t>
            </a:r>
            <a:r>
              <a:rPr lang="en-US" dirty="0"/>
              <a:t>today.</a:t>
            </a:r>
          </a:p>
          <a:p>
            <a:pPr>
              <a:lnSpc>
                <a:spcPct val="130000"/>
              </a:lnSpc>
            </a:pPr>
            <a:r>
              <a:rPr lang="en-US" b="1" u="sng" dirty="0">
                <a:solidFill>
                  <a:srgbClr val="7030A0"/>
                </a:solidFill>
              </a:rPr>
              <a:t>Speed</a:t>
            </a:r>
            <a:r>
              <a:rPr lang="en-US" dirty="0"/>
              <a:t>—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Non-blocking thread execution </a:t>
            </a:r>
            <a:r>
              <a:rPr lang="en-US" dirty="0"/>
              <a:t>makes </a:t>
            </a:r>
            <a:r>
              <a:rPr lang="en-US" b="1" dirty="0">
                <a:solidFill>
                  <a:srgbClr val="00B050"/>
                </a:solidFill>
              </a:rPr>
              <a:t>Node.js </a:t>
            </a:r>
            <a:r>
              <a:rPr lang="en-US" dirty="0"/>
              <a:t>even faster and </a:t>
            </a:r>
            <a:r>
              <a:rPr lang="en-US" b="1" dirty="0">
                <a:solidFill>
                  <a:srgbClr val="00B050"/>
                </a:solidFill>
              </a:rPr>
              <a:t>more efficient</a:t>
            </a:r>
            <a:r>
              <a:rPr lang="en-US" dirty="0"/>
              <a:t>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5D82C8-519A-CD1C-1C91-5D5A6FED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Benefits of node.JS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527175"/>
            <a:ext cx="8503920" cy="4996815"/>
          </a:xfrm>
        </p:spPr>
        <p:txBody>
          <a:bodyPr>
            <a:normAutofit/>
          </a:bodyPr>
          <a:lstStyle/>
          <a:p>
            <a:pPr algn="l">
              <a:lnSpc>
                <a:spcPct val="130000"/>
              </a:lnSpc>
            </a:pPr>
            <a:endParaRPr lang="en-US" b="1" dirty="0">
              <a:solidFill>
                <a:srgbClr val="0070C0"/>
              </a:solidFill>
            </a:endParaRPr>
          </a:p>
          <a:p>
            <a:pPr algn="l">
              <a:lnSpc>
                <a:spcPct val="130000"/>
              </a:lnSpc>
            </a:pPr>
            <a:r>
              <a:rPr lang="en-US" b="1" dirty="0">
                <a:solidFill>
                  <a:srgbClr val="0070C0"/>
                </a:solidFill>
              </a:rPr>
              <a:t>Create</a:t>
            </a:r>
            <a:r>
              <a:rPr lang="en-US" b="1" dirty="0"/>
              <a:t>,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open</a:t>
            </a:r>
            <a:r>
              <a:rPr lang="en-US" b="1" dirty="0"/>
              <a:t>,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read</a:t>
            </a:r>
            <a:r>
              <a:rPr lang="en-US" b="1" dirty="0"/>
              <a:t>, </a:t>
            </a:r>
            <a:r>
              <a:rPr lang="en-US" b="1" dirty="0">
                <a:solidFill>
                  <a:srgbClr val="00B050"/>
                </a:solidFill>
              </a:rPr>
              <a:t>write</a:t>
            </a:r>
            <a:r>
              <a:rPr lang="en-US" b="1" dirty="0"/>
              <a:t>, </a:t>
            </a:r>
            <a:r>
              <a:rPr lang="en-US" b="1" dirty="0">
                <a:solidFill>
                  <a:srgbClr val="C00000"/>
                </a:solidFill>
              </a:rPr>
              <a:t>delete</a:t>
            </a:r>
            <a:r>
              <a:rPr lang="en-US" b="1" dirty="0"/>
              <a:t>, </a:t>
            </a:r>
            <a:r>
              <a:rPr lang="en-US" dirty="0"/>
              <a:t>and</a:t>
            </a:r>
            <a:r>
              <a:rPr lang="en-US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 close files </a:t>
            </a:r>
            <a:r>
              <a:rPr lang="en-US" dirty="0"/>
              <a:t>on the server</a:t>
            </a:r>
          </a:p>
          <a:p>
            <a:pPr>
              <a:lnSpc>
                <a:spcPct val="130000"/>
              </a:lnSpc>
            </a:pPr>
            <a:endParaRPr lang="en-US" dirty="0"/>
          </a:p>
          <a:p>
            <a:pPr>
              <a:lnSpc>
                <a:spcPct val="130000"/>
              </a:lnSpc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Add</a:t>
            </a:r>
            <a:r>
              <a:rPr lang="en-US" b="1" dirty="0">
                <a:solidFill>
                  <a:srgbClr val="FF0000"/>
                </a:solidFill>
              </a:rPr>
              <a:t>,</a:t>
            </a: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delete</a:t>
            </a:r>
            <a:r>
              <a:rPr lang="en-US" b="1" dirty="0"/>
              <a:t>, </a:t>
            </a:r>
            <a:r>
              <a:rPr lang="en-US" b="1" dirty="0">
                <a:solidFill>
                  <a:srgbClr val="00B050"/>
                </a:solidFill>
              </a:rPr>
              <a:t>change </a:t>
            </a:r>
            <a:r>
              <a:rPr lang="en-US" dirty="0"/>
              <a:t>data in our </a:t>
            </a:r>
            <a:r>
              <a:rPr lang="en-US" b="1" dirty="0">
                <a:gradFill>
                  <a:gsLst>
                    <a:gs pos="0">
                      <a:srgbClr val="E30000"/>
                    </a:gs>
                    <a:gs pos="100000">
                      <a:srgbClr val="760303"/>
                    </a:gs>
                  </a:gsLst>
                  <a:lin scaled="0"/>
                </a:gradFill>
              </a:rPr>
              <a:t>database </a:t>
            </a:r>
          </a:p>
          <a:p>
            <a:pPr>
              <a:lnSpc>
                <a:spcPct val="130000"/>
              </a:lnSpc>
            </a:pPr>
            <a:endParaRPr lang="en-US" b="1" dirty="0"/>
          </a:p>
          <a:p>
            <a:pPr>
              <a:lnSpc>
                <a:spcPct val="130000"/>
              </a:lnSpc>
            </a:pPr>
            <a:r>
              <a:rPr lang="en-US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Collect form data</a:t>
            </a:r>
          </a:p>
          <a:p>
            <a:pPr>
              <a:lnSpc>
                <a:spcPct val="130000"/>
              </a:lnSpc>
            </a:pPr>
            <a:endParaRPr lang="en-US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>
              <a:lnSpc>
                <a:spcPct val="130000"/>
              </a:lnSpc>
            </a:pPr>
            <a:r>
              <a:rPr lang="en-US" b="1" dirty="0">
                <a:solidFill>
                  <a:srgbClr val="00B050"/>
                </a:solidFill>
              </a:rPr>
              <a:t>Generate</a:t>
            </a:r>
            <a:r>
              <a:rPr lang="en-US" dirty="0"/>
              <a:t> dynamic </a:t>
            </a:r>
            <a:r>
              <a:rPr lang="en-US" b="1" dirty="0">
                <a:solidFill>
                  <a:schemeClr val="accent1"/>
                </a:solidFill>
              </a:rPr>
              <a:t>page content</a:t>
            </a:r>
          </a:p>
          <a:p>
            <a:pPr>
              <a:lnSpc>
                <a:spcPct val="130000"/>
              </a:lnSpc>
            </a:pPr>
            <a:endParaRPr lang="en-US" b="1" dirty="0"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scaled="0"/>
              </a:gradFill>
            </a:endParaRPr>
          </a:p>
          <a:p>
            <a:pPr>
              <a:lnSpc>
                <a:spcPct val="130000"/>
              </a:lnSpc>
            </a:pPr>
            <a:endParaRPr lang="en-US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15D82C8-519A-CD1C-1C91-5D5A6FED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 node.js can do ?</a:t>
            </a:r>
          </a:p>
        </p:txBody>
      </p:sp>
    </p:spTree>
    <p:extLst>
      <p:ext uri="{BB962C8B-B14F-4D97-AF65-F5344CB8AC3E}">
        <p14:creationId xmlns:p14="http://schemas.microsoft.com/office/powerpoint/2010/main" val="16634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05" y="1485265"/>
            <a:ext cx="8790305" cy="5217160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endParaRPr lang="en-US" b="1" dirty="0">
              <a:solidFill>
                <a:srgbClr val="00B050"/>
              </a:solidFill>
            </a:endParaRPr>
          </a:p>
          <a:p>
            <a:pPr>
              <a:lnSpc>
                <a:spcPct val="130000"/>
              </a:lnSpc>
            </a:pPr>
            <a:r>
              <a:rPr lang="en-US" b="1" dirty="0">
                <a:solidFill>
                  <a:srgbClr val="00B050"/>
                </a:solidFill>
              </a:rPr>
              <a:t>Node.js</a:t>
            </a:r>
            <a:r>
              <a:rPr lang="en-US" b="1" dirty="0">
                <a:solidFill>
                  <a:schemeClr val="tx1"/>
                </a:solidFill>
              </a:rPr>
              <a:t>– </a:t>
            </a:r>
            <a:r>
              <a:rPr lang="en-US" dirty="0">
                <a:solidFill>
                  <a:schemeClr val="tx1"/>
                </a:solidFill>
              </a:rPr>
              <a:t>is </a:t>
            </a:r>
            <a:r>
              <a:rPr lang="en-US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BEST CHOICE </a:t>
            </a:r>
            <a:r>
              <a:rPr lang="en-US" dirty="0">
                <a:solidFill>
                  <a:schemeClr val="tx1"/>
                </a:solidFill>
              </a:rPr>
              <a:t>for:</a:t>
            </a:r>
          </a:p>
          <a:p>
            <a:pPr marL="0" indent="0">
              <a:lnSpc>
                <a:spcPct val="130000"/>
              </a:lnSpc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lvl="1">
              <a:lnSpc>
                <a:spcPct val="130000"/>
              </a:lnSpc>
              <a:buSzPct val="100000"/>
              <a:buFont typeface="Wingdings" panose="05000000000000000000" charset="0"/>
              <a:buChar char="Ø"/>
            </a:pPr>
            <a:r>
              <a:rPr lang="en-US" b="1" dirty="0">
                <a:solidFill>
                  <a:srgbClr val="7030A0"/>
                </a:solidFill>
              </a:rPr>
              <a:t>Backend for social media networking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130000"/>
              </a:lnSpc>
              <a:buSzPct val="100000"/>
              <a:buFont typeface="Wingdings" panose="05000000000000000000" charset="0"/>
              <a:buChar char="Ø"/>
            </a:pPr>
            <a:r>
              <a:rPr lang="en-US" b="1" dirty="0">
                <a:solidFill>
                  <a:srgbClr val="FFC000"/>
                </a:solidFill>
              </a:rPr>
              <a:t>Single-page application</a:t>
            </a:r>
          </a:p>
          <a:p>
            <a:pPr lvl="1">
              <a:lnSpc>
                <a:spcPct val="130000"/>
              </a:lnSpc>
              <a:buSzPct val="100000"/>
              <a:buFont typeface="Wingdings" panose="05000000000000000000" charset="0"/>
              <a:buChar char="Ø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Chat application </a:t>
            </a:r>
          </a:p>
          <a:p>
            <a:pPr lvl="1">
              <a:lnSpc>
                <a:spcPct val="130000"/>
              </a:lnSpc>
              <a:buSzPct val="100000"/>
              <a:buFont typeface="Wingdings" panose="05000000000000000000" charset="0"/>
              <a:buChar char="Ø"/>
            </a:pPr>
            <a:r>
              <a:rPr lang="en-US" b="1" dirty="0">
                <a:solidFill>
                  <a:srgbClr val="00B050"/>
                </a:solidFill>
              </a:rPr>
              <a:t>Data streaming  </a:t>
            </a:r>
          </a:p>
          <a:p>
            <a:pPr lvl="1">
              <a:lnSpc>
                <a:spcPct val="130000"/>
              </a:lnSpc>
              <a:buSzPct val="100000"/>
              <a:buFont typeface="Wingdings" panose="05000000000000000000" charset="0"/>
              <a:buChar char="Ø"/>
            </a:pPr>
            <a:r>
              <a:rPr lang="en-US" b="1" dirty="0">
                <a:solidFill>
                  <a:srgbClr val="C00000"/>
                </a:solidFill>
              </a:rPr>
              <a:t>IoT application 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AF8F1EC-2031-7EB9-59B2-AB439F68E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Where is node.js used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3725" y="2337061"/>
            <a:ext cx="7956550" cy="378407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C1BB4A4-1CC0-58E2-E7BB-7A31FFCDF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Top companies using node.js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Netflix-uses-node.j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725" y="2337061"/>
            <a:ext cx="7956550" cy="378407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E9AA93F-3B6F-EB7B-C7F9-F84476C55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</a:t>
            </a:r>
            <a:r>
              <a:rPr lang="en-US" sz="2700" b="1" dirty="0" err="1"/>
              <a:t>netflix</a:t>
            </a:r>
            <a:r>
              <a:rPr lang="en-US" sz="2700" b="1" dirty="0"/>
              <a:t> says 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3768" y="332656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>
                <a:latin typeface="Bookman Old Style" panose="02050604050505020204" pitchFamily="18" charset="0"/>
              </a:rPr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" y="1340768"/>
            <a:ext cx="8801735" cy="5217160"/>
          </a:xfrm>
        </p:spPr>
        <p:txBody>
          <a:bodyPr>
            <a:noAutofit/>
          </a:bodyPr>
          <a:lstStyle/>
          <a:p>
            <a:pPr marL="514350" indent="-514350">
              <a:lnSpc>
                <a:spcPct val="70000"/>
              </a:lnSpc>
              <a:buNone/>
            </a:pPr>
            <a:endParaRPr lang="en-US" sz="2500" b="1" dirty="0"/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chemeClr val="accent3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Prerequisites Of The Course</a:t>
            </a:r>
          </a:p>
          <a:p>
            <a:pPr marL="457200" lvl="1" indent="0">
              <a:lnSpc>
                <a:spcPct val="70000"/>
              </a:lnSpc>
              <a:buClr>
                <a:srgbClr val="A96D2B"/>
              </a:buClr>
              <a:buSzPct val="100000"/>
              <a:buNone/>
            </a:pPr>
            <a:endParaRPr lang="en-US" sz="2000" b="1" dirty="0">
              <a:solidFill>
                <a:schemeClr val="accent3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chemeClr val="accent3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chemeClr val="accent3"/>
                </a:solidFill>
                <a:latin typeface="Bookman Old Style" panose="02050604050505020204" pitchFamily="18" charset="0"/>
              </a:rPr>
              <a:t>What Is Node.js   ?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chemeClr val="bg2">
                  <a:lumMod val="50000"/>
                </a:schemeClr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0070C0"/>
                </a:solidFill>
                <a:latin typeface="Bookman Old Style" panose="02050604050505020204" pitchFamily="18" charset="0"/>
                <a:sym typeface="+mn-ea"/>
              </a:rPr>
              <a:t>Node.js V/S Browsers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00B05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00B050"/>
                </a:solidFill>
                <a:latin typeface="Bookman Old Style" panose="02050604050505020204" pitchFamily="18" charset="0"/>
                <a:sym typeface="+mn-ea"/>
              </a:rPr>
              <a:t>What Node.js Can Do ?</a:t>
            </a:r>
            <a:endParaRPr lang="en-US" sz="2000" b="1" dirty="0">
              <a:solidFill>
                <a:srgbClr val="0070C0"/>
              </a:solidFill>
              <a:latin typeface="Bookman Old Style" panose="02050604050505020204" pitchFamily="18" charset="0"/>
              <a:sym typeface="+mn-ea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FFC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rgbClr val="FFC000"/>
                </a:solidFill>
                <a:latin typeface="Bookman Old Style" panose="02050604050505020204" pitchFamily="18" charset="0"/>
              </a:rPr>
              <a:t>When To Use And When Not To Use Node.js ?</a:t>
            </a: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endParaRPr lang="en-US" sz="2000" b="1" dirty="0">
              <a:solidFill>
                <a:srgbClr val="7030A0"/>
              </a:solidFill>
              <a:latin typeface="Bookman Old Style" panose="02050604050505020204" pitchFamily="18" charset="0"/>
            </a:endParaRPr>
          </a:p>
          <a:p>
            <a:pPr marL="971550" lvl="1" indent="-514350">
              <a:lnSpc>
                <a:spcPct val="70000"/>
              </a:lnSpc>
              <a:buClr>
                <a:srgbClr val="A96D2B"/>
              </a:buClr>
              <a:buSzPct val="100000"/>
              <a:buFont typeface="Wingdings" panose="05000000000000000000" charset="0"/>
              <a:buChar char="§"/>
            </a:pPr>
            <a:r>
              <a:rPr lang="en-US" sz="2000" b="1" dirty="0">
                <a:solidFill>
                  <a:schemeClr val="accent1"/>
                </a:solidFill>
                <a:latin typeface="Bookman Old Style" panose="02050604050505020204" pitchFamily="18" charset="0"/>
              </a:rPr>
              <a:t>History Of Node.js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linkedIn-uses-node.j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725" y="2337061"/>
            <a:ext cx="7956550" cy="37840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A5F104E-D406-2E2C-E272-ADFC88834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</a:t>
            </a:r>
            <a:r>
              <a:rPr lang="en-US" sz="2700" b="1" dirty="0" err="1"/>
              <a:t>linkedin</a:t>
            </a:r>
            <a:r>
              <a:rPr lang="en-US" sz="2700" b="1" dirty="0"/>
              <a:t> says  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PayPal-uses-node.j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3725" y="2337061"/>
            <a:ext cx="7956550" cy="378407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CBAC781-A7D8-58A7-6949-FE7DDB39B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</a:t>
            </a:r>
            <a:r>
              <a:rPr lang="en-US" sz="2700" b="1" dirty="0" err="1"/>
              <a:t>paypal</a:t>
            </a:r>
            <a:r>
              <a:rPr lang="en-US" sz="2700" b="1" dirty="0"/>
              <a:t> says  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05" y="1485265"/>
            <a:ext cx="8790940" cy="52171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endParaRPr lang="en-US" b="1" dirty="0">
              <a:gradFill>
                <a:gsLst>
                  <a:gs pos="0">
                    <a:srgbClr val="FE4444"/>
                  </a:gs>
                  <a:gs pos="100000">
                    <a:srgbClr val="832B2B"/>
                  </a:gs>
                </a:gsLst>
                <a:lin scaled="0"/>
              </a:gra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Believe it or not,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Node.js </a:t>
            </a:r>
            <a:r>
              <a:rPr lang="en-US" dirty="0"/>
              <a:t>is only </a:t>
            </a:r>
            <a:r>
              <a:rPr lang="en-US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16 years old.</a:t>
            </a:r>
            <a:endParaRPr lang="en-US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In comparison</a:t>
            </a:r>
            <a:r>
              <a:rPr lang="en-US" b="1" dirty="0">
                <a:solidFill>
                  <a:srgbClr val="C00000"/>
                </a:solidFill>
              </a:rPr>
              <a:t>, </a:t>
            </a:r>
            <a:r>
              <a:rPr lang="en-US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JavaScript is 29 years old </a:t>
            </a:r>
            <a:r>
              <a:rPr lang="en-US" dirty="0"/>
              <a:t>and the </a:t>
            </a:r>
            <a:r>
              <a:rPr lang="en-US" b="1" dirty="0">
                <a:solidFill>
                  <a:srgbClr val="7030A0"/>
                </a:solidFill>
              </a:rPr>
              <a:t>Web is 36 years old.</a:t>
            </a:r>
          </a:p>
          <a:p>
            <a:pPr>
              <a:lnSpc>
                <a:spcPct val="120000"/>
              </a:lnSpc>
            </a:pPr>
            <a:endParaRPr lang="en-US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b="1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16 years </a:t>
            </a:r>
            <a:r>
              <a:rPr lang="en-US" dirty="0"/>
              <a:t>isn't a</a:t>
            </a:r>
            <a:r>
              <a:rPr lang="en-US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 very long time </a:t>
            </a:r>
            <a:r>
              <a:rPr lang="en-US" dirty="0"/>
              <a:t>in tech</a:t>
            </a:r>
            <a:r>
              <a:rPr lang="en-US" b="1" dirty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</a:rPr>
              <a:t>,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dirty="0"/>
              <a:t>but</a:t>
            </a:r>
            <a:r>
              <a:rPr lang="en-US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Node.js </a:t>
            </a:r>
            <a:r>
              <a:rPr lang="en-US" dirty="0"/>
              <a:t>seems to have been </a:t>
            </a:r>
            <a:r>
              <a:rPr lang="en-US" b="1" dirty="0">
                <a:gradFill>
                  <a:gsLst>
                    <a:gs pos="0">
                      <a:srgbClr val="007BD3"/>
                    </a:gs>
                    <a:gs pos="100000">
                      <a:srgbClr val="034373"/>
                    </a:gs>
                  </a:gsLst>
                  <a:lin scaled="0"/>
                </a:gradFill>
              </a:rPr>
              <a:t>around forever.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DDF144F-949C-1C3A-8AC4-32381A4AE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History of node.js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705" y="1485265"/>
            <a:ext cx="8790940" cy="5217160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endParaRPr lang="en-US" b="1" dirty="0">
              <a:solidFill>
                <a:srgbClr val="00B050"/>
              </a:solidFill>
            </a:endParaRPr>
          </a:p>
          <a:p>
            <a:pPr>
              <a:lnSpc>
                <a:spcPct val="140000"/>
              </a:lnSpc>
            </a:pPr>
            <a:r>
              <a:rPr lang="en-US" b="1" dirty="0">
                <a:solidFill>
                  <a:srgbClr val="00B050"/>
                </a:solidFill>
              </a:rPr>
              <a:t>Node.js </a:t>
            </a:r>
            <a:r>
              <a:rPr lang="en-US" dirty="0"/>
              <a:t>was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developed</a:t>
            </a:r>
            <a:r>
              <a:rPr lang="en-US" dirty="0"/>
              <a:t> by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Ryan Dahl </a:t>
            </a:r>
            <a:r>
              <a:rPr lang="en-US" dirty="0"/>
              <a:t>and was </a:t>
            </a:r>
            <a:r>
              <a:rPr lang="en-US" b="1" dirty="0">
                <a:solidFill>
                  <a:srgbClr val="FFC000"/>
                </a:solidFill>
              </a:rPr>
              <a:t>launched</a:t>
            </a:r>
            <a:r>
              <a:rPr lang="en-US" dirty="0"/>
              <a:t> on </a:t>
            </a:r>
            <a:r>
              <a:rPr lang="en-US" b="1" dirty="0">
                <a:solidFill>
                  <a:srgbClr val="7030A0"/>
                </a:solidFill>
              </a:rPr>
              <a:t>May 27, 2009 </a:t>
            </a:r>
            <a:r>
              <a:rPr lang="en-US" dirty="0"/>
              <a:t>.</a:t>
            </a:r>
          </a:p>
          <a:p>
            <a:pPr marL="0" indent="0">
              <a:lnSpc>
                <a:spcPct val="140000"/>
              </a:lnSpc>
              <a:buNone/>
            </a:pP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4D08E84-7CC0-5791-575E-701B21AF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History of node.js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CF561D-7A56-3429-466A-EC3E57BFC2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3053120"/>
            <a:ext cx="4560540" cy="3669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BC8AD-35EB-38DC-2434-16EBF0C15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1B85125-0CBD-41D7-8CA3-E9E63AB32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Node.js timeline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BDBB71-366F-14B2-5106-4E2867D19A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576" y="1700808"/>
            <a:ext cx="7920879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253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9FFEAD9-A302-126B-C31E-3EE04910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Popularity of node.js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3B7A42-0F0D-DB45-1197-E86DFBEC2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7848872" cy="45365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PRE-REQUISITES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b="1" dirty="0">
              <a:solidFill>
                <a:srgbClr val="00B050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dirty="0">
                <a:sym typeface="+mn-ea"/>
              </a:rPr>
              <a:t>This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course</a:t>
            </a:r>
            <a:r>
              <a:rPr lang="en-US" dirty="0">
                <a:sym typeface="+mn-ea"/>
              </a:rPr>
              <a:t> is all about using </a:t>
            </a:r>
            <a:r>
              <a:rPr lang="en-US" b="1" u="sng" dirty="0">
                <a:solidFill>
                  <a:srgbClr val="00B050"/>
                </a:solidFill>
                <a:sym typeface="+mn-ea"/>
              </a:rPr>
              <a:t>JS related technologies </a:t>
            </a:r>
            <a:r>
              <a:rPr lang="en-US" dirty="0">
                <a:sym typeface="+mn-ea"/>
              </a:rPr>
              <a:t>at the </a:t>
            </a:r>
            <a:r>
              <a:rPr lang="en-US" b="1" u="sng" dirty="0">
                <a:solidFill>
                  <a:srgbClr val="0070C0"/>
                </a:solidFill>
                <a:sym typeface="+mn-ea"/>
              </a:rPr>
              <a:t>backend</a:t>
            </a:r>
            <a:r>
              <a:rPr lang="en-US" dirty="0">
                <a:sym typeface="+mn-ea"/>
              </a:rPr>
              <a:t> of a </a:t>
            </a:r>
            <a:r>
              <a:rPr lang="en-US" b="1" u="sng" dirty="0">
                <a:solidFill>
                  <a:srgbClr val="FFC000"/>
                </a:solidFill>
                <a:sym typeface="+mn-ea"/>
              </a:rPr>
              <a:t>web application</a:t>
            </a:r>
            <a:r>
              <a:rPr lang="en-US" dirty="0">
                <a:sym typeface="+mn-ea"/>
              </a:rPr>
              <a:t>.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chemeClr val="accent2">
                  <a:lumMod val="75000"/>
                </a:schemeClr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dirty="0">
                <a:sym typeface="+mn-ea"/>
              </a:rPr>
              <a:t>So you </a:t>
            </a:r>
            <a:r>
              <a:rPr lang="en-US" b="1" dirty="0">
                <a:solidFill>
                  <a:schemeClr val="accent1"/>
                </a:solidFill>
                <a:sym typeface="+mn-ea"/>
              </a:rPr>
              <a:t>must be familiar </a:t>
            </a:r>
            <a:r>
              <a:rPr lang="en-US" dirty="0">
                <a:sym typeface="+mn-ea"/>
              </a:rPr>
              <a:t>with:</a:t>
            </a:r>
          </a:p>
          <a:p>
            <a:pPr>
              <a:lnSpc>
                <a:spcPct val="110000"/>
              </a:lnSpc>
            </a:pPr>
            <a:endParaRPr lang="en-US" dirty="0"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accent2"/>
                </a:solidFill>
                <a:sym typeface="+mn-ea"/>
              </a:rPr>
              <a:t>Modern JavaScript</a:t>
            </a:r>
            <a:r>
              <a:rPr lang="en-US" dirty="0">
                <a:sym typeface="+mn-ea"/>
              </a:rPr>
              <a:t> ( Specially features like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sym typeface="+mn-ea"/>
              </a:rPr>
              <a:t>callback</a:t>
            </a:r>
            <a:r>
              <a:rPr lang="en-US" dirty="0">
                <a:sym typeface="+mn-ea"/>
              </a:rPr>
              <a:t> , 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arrow functions </a:t>
            </a:r>
            <a:r>
              <a:rPr lang="en-US" dirty="0">
                <a:sym typeface="+mn-ea"/>
              </a:rPr>
              <a:t>, </a:t>
            </a:r>
            <a:r>
              <a:rPr lang="en-US" b="1" dirty="0">
                <a:solidFill>
                  <a:schemeClr val="accent2"/>
                </a:solidFill>
                <a:sym typeface="+mn-ea"/>
              </a:rPr>
              <a:t>promise</a:t>
            </a:r>
            <a:r>
              <a:rPr lang="en-US" dirty="0">
                <a:sym typeface="+mn-ea"/>
              </a:rPr>
              <a:t> </a:t>
            </a:r>
            <a:r>
              <a:rPr lang="en-US" dirty="0" err="1">
                <a:sym typeface="+mn-ea"/>
              </a:rPr>
              <a:t>etc</a:t>
            </a:r>
            <a:r>
              <a:rPr lang="en-US" dirty="0">
                <a:sym typeface="+mn-ea"/>
              </a:rPr>
              <a:t>) </a:t>
            </a:r>
            <a:endParaRPr lang="en-US" dirty="0"/>
          </a:p>
          <a:p>
            <a:pPr marL="457200" lvl="1" indent="0">
              <a:lnSpc>
                <a:spcPct val="110000"/>
              </a:lnSpc>
              <a:buNone/>
            </a:pPr>
            <a:endParaRPr lang="en-US" b="1" dirty="0">
              <a:solidFill>
                <a:schemeClr val="accent4">
                  <a:lumMod val="75000"/>
                </a:schemeClr>
              </a:solidFill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rgbClr val="002060"/>
                </a:solidFill>
                <a:sym typeface="+mn-ea"/>
              </a:rPr>
              <a:t>HTML</a:t>
            </a:r>
          </a:p>
          <a:p>
            <a:pPr lvl="1">
              <a:lnSpc>
                <a:spcPct val="110000"/>
              </a:lnSpc>
            </a:pPr>
            <a:endParaRPr lang="en-US" b="1" dirty="0">
              <a:solidFill>
                <a:srgbClr val="92D050"/>
              </a:solidFill>
              <a:sym typeface="+mn-ea"/>
            </a:endParaRP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rgbClr val="92D050"/>
                </a:solidFill>
                <a:sym typeface="+mn-ea"/>
              </a:rPr>
              <a:t>CSS</a:t>
            </a:r>
          </a:p>
          <a:p>
            <a:pPr lvl="1">
              <a:lnSpc>
                <a:spcPct val="110000"/>
              </a:lnSpc>
            </a:pPr>
            <a:endParaRPr lang="en-US" b="1" dirty="0">
              <a:solidFill>
                <a:schemeClr val="accent2"/>
              </a:solidFill>
              <a:sym typeface="+mn-ea"/>
            </a:endParaRPr>
          </a:p>
          <a:p>
            <a:endParaRPr lang="en-US" sz="2500" u="sng" dirty="0"/>
          </a:p>
        </p:txBody>
      </p:sp>
    </p:spTree>
    <p:extLst>
      <p:ext uri="{BB962C8B-B14F-4D97-AF65-F5344CB8AC3E}">
        <p14:creationId xmlns:p14="http://schemas.microsoft.com/office/powerpoint/2010/main" val="23756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Node.js?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b="1" dirty="0">
              <a:solidFill>
                <a:srgbClr val="00B050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B050"/>
                </a:solidFill>
                <a:sym typeface="+mn-ea"/>
              </a:rPr>
              <a:t>Node.js</a:t>
            </a:r>
            <a:r>
              <a:rPr lang="en-US" dirty="0">
                <a:sym typeface="+mn-ea"/>
              </a:rPr>
              <a:t> isn’t a </a:t>
            </a:r>
            <a:r>
              <a:rPr lang="en-US" b="1" u="sng" dirty="0">
                <a:solidFill>
                  <a:srgbClr val="0070C0"/>
                </a:solidFill>
                <a:sym typeface="+mn-ea"/>
              </a:rPr>
              <a:t>programming language</a:t>
            </a:r>
            <a:r>
              <a:rPr lang="en-US" b="1" dirty="0">
                <a:solidFill>
                  <a:srgbClr val="0070C0"/>
                </a:solidFill>
                <a:sym typeface="+mn-ea"/>
              </a:rPr>
              <a:t> </a:t>
            </a:r>
            <a:r>
              <a:rPr lang="en-US" dirty="0">
                <a:sym typeface="+mn-ea"/>
              </a:rPr>
              <a:t>or a </a:t>
            </a:r>
            <a:r>
              <a:rPr lang="en-US" b="1" u="sng" dirty="0">
                <a:solidFill>
                  <a:schemeClr val="bg2">
                    <a:lumMod val="50000"/>
                  </a:schemeClr>
                </a:solidFill>
                <a:sym typeface="+mn-ea"/>
              </a:rPr>
              <a:t>framework</a:t>
            </a:r>
            <a:endParaRPr lang="en-US" dirty="0">
              <a:sym typeface="+mn-ea"/>
            </a:endParaRP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rgbClr val="00B050"/>
                </a:solidFill>
              </a:rPr>
              <a:t>Node.js</a:t>
            </a:r>
            <a:r>
              <a:rPr lang="en-US" dirty="0"/>
              <a:t> is an </a:t>
            </a:r>
            <a:r>
              <a:rPr lang="en-US" b="1" u="sng" dirty="0">
                <a:solidFill>
                  <a:srgbClr val="FFC000"/>
                </a:solidFill>
              </a:rPr>
              <a:t>open-source</a:t>
            </a:r>
            <a:r>
              <a:rPr lang="en-US" b="1" dirty="0"/>
              <a:t> </a:t>
            </a:r>
            <a:r>
              <a:rPr lang="en-US" dirty="0"/>
              <a:t>, </a:t>
            </a:r>
            <a:r>
              <a:rPr lang="en-US" b="1" u="sng" dirty="0">
                <a:solidFill>
                  <a:srgbClr val="7030A0"/>
                </a:solidFill>
              </a:rPr>
              <a:t>cross-platform</a:t>
            </a:r>
            <a:r>
              <a:rPr lang="en-US" b="1" u="sng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b="1" u="sng" dirty="0">
                <a:solidFill>
                  <a:schemeClr val="accent2"/>
                </a:solidFill>
              </a:rPr>
              <a:t>JavaScript runtime environment</a:t>
            </a:r>
            <a:r>
              <a:rPr lang="en-US" dirty="0"/>
              <a:t>, built upon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Chrome’s V8 engine</a:t>
            </a:r>
            <a:r>
              <a:rPr lang="en-US" dirty="0"/>
              <a:t>.</a:t>
            </a:r>
            <a:endParaRPr lang="en-US" u="sng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Let’s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break down </a:t>
            </a:r>
            <a:r>
              <a:rPr lang="en-US" dirty="0"/>
              <a:t>the above </a:t>
            </a:r>
            <a:r>
              <a:rPr lang="en-US" b="1" dirty="0">
                <a:solidFill>
                  <a:schemeClr val="accent5"/>
                </a:solidFill>
              </a:rPr>
              <a:t>definition</a:t>
            </a:r>
            <a:r>
              <a:rPr lang="en-US" dirty="0"/>
              <a:t> into </a:t>
            </a:r>
            <a:r>
              <a:rPr lang="en-US" b="1" dirty="0">
                <a:solidFill>
                  <a:srgbClr val="00B050"/>
                </a:solidFill>
              </a:rPr>
              <a:t>4 parts</a:t>
            </a:r>
            <a:r>
              <a:rPr lang="en-US" dirty="0"/>
              <a:t>: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rgbClr val="FFC000"/>
                </a:solidFill>
              </a:rPr>
              <a:t>Open Source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accent3"/>
                </a:solidFill>
              </a:rPr>
              <a:t>Cross Platform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Chrome’s V8 engine</a:t>
            </a:r>
            <a:endParaRPr lang="en-US" b="1" dirty="0">
              <a:solidFill>
                <a:schemeClr val="accent3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JavaScript Runtime Environment</a:t>
            </a:r>
          </a:p>
          <a:p>
            <a:endParaRPr lang="en-US" sz="2500" u="sng" dirty="0"/>
          </a:p>
        </p:txBody>
      </p:sp>
    </p:spTree>
    <p:extLst>
      <p:ext uri="{BB962C8B-B14F-4D97-AF65-F5344CB8AC3E}">
        <p14:creationId xmlns:p14="http://schemas.microsoft.com/office/powerpoint/2010/main" val="3550481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39752" y="232877"/>
            <a:ext cx="6377940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Node.js?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endParaRPr lang="en-US" b="1" dirty="0">
              <a:solidFill>
                <a:srgbClr val="FFC000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b="1" u="sng" dirty="0">
                <a:solidFill>
                  <a:srgbClr val="FFC000"/>
                </a:solidFill>
                <a:sym typeface="+mn-ea"/>
              </a:rPr>
              <a:t>Open Source: </a:t>
            </a:r>
            <a:r>
              <a:rPr lang="en-US" dirty="0">
                <a:sym typeface="+mn-ea"/>
              </a:rPr>
              <a:t>Means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source code </a:t>
            </a:r>
            <a:r>
              <a:rPr lang="en-US" dirty="0">
                <a:sym typeface="+mn-ea"/>
              </a:rPr>
              <a:t>of 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Node.js </a:t>
            </a:r>
            <a:r>
              <a:rPr lang="en-US" dirty="0">
                <a:sym typeface="+mn-ea"/>
              </a:rPr>
              <a:t>is 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sym typeface="+mn-ea"/>
              </a:rPr>
              <a:t>publicly available </a:t>
            </a:r>
            <a:r>
              <a:rPr lang="en-US" dirty="0">
                <a:sym typeface="+mn-ea"/>
              </a:rPr>
              <a:t>for </a:t>
            </a:r>
            <a:r>
              <a:rPr lang="en-US" b="1" dirty="0">
                <a:solidFill>
                  <a:srgbClr val="C00000"/>
                </a:solidFill>
                <a:sym typeface="+mn-ea"/>
              </a:rPr>
              <a:t>sharing</a:t>
            </a:r>
            <a:r>
              <a:rPr lang="en-US" dirty="0">
                <a:sym typeface="+mn-ea"/>
              </a:rPr>
              <a:t> and </a:t>
            </a:r>
            <a:r>
              <a:rPr lang="en-US" b="1" dirty="0">
                <a:solidFill>
                  <a:srgbClr val="00B0F0"/>
                </a:solidFill>
                <a:sym typeface="+mn-ea"/>
              </a:rPr>
              <a:t>modification</a:t>
            </a:r>
          </a:p>
          <a:p>
            <a:pPr>
              <a:lnSpc>
                <a:spcPct val="110000"/>
              </a:lnSpc>
            </a:pPr>
            <a:endParaRPr lang="en-US" sz="2500" u="sng" dirty="0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b="1" u="sng" dirty="0">
                <a:solidFill>
                  <a:srgbClr val="7030A0"/>
                </a:solidFill>
                <a:sym typeface="+mn-ea"/>
              </a:rPr>
              <a:t>Cross Platform: </a:t>
            </a:r>
            <a:r>
              <a:rPr lang="en-US" dirty="0">
                <a:sym typeface="+mn-ea"/>
              </a:rPr>
              <a:t>Means it is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  <a:sym typeface="+mn-ea"/>
              </a:rPr>
              <a:t>available</a:t>
            </a:r>
            <a:r>
              <a:rPr lang="en-US" dirty="0">
                <a:sym typeface="+mn-ea"/>
              </a:rPr>
              <a:t> on </a:t>
            </a:r>
            <a:r>
              <a:rPr lang="en-US" b="1" dirty="0">
                <a:solidFill>
                  <a:srgbClr val="00B0F0"/>
                </a:solidFill>
                <a:sym typeface="+mn-ea"/>
              </a:rPr>
              <a:t>Mac</a:t>
            </a:r>
            <a:r>
              <a:rPr lang="en-US" dirty="0">
                <a:sym typeface="+mn-ea"/>
              </a:rPr>
              <a:t>,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Windows</a:t>
            </a:r>
            <a:r>
              <a:rPr lang="en-US" dirty="0">
                <a:sym typeface="+mn-ea"/>
              </a:rPr>
              <a:t> and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Linux</a:t>
            </a:r>
          </a:p>
          <a:p>
            <a:pPr>
              <a:lnSpc>
                <a:spcPct val="110000"/>
              </a:lnSpc>
            </a:pPr>
            <a:endParaRPr lang="en-US" u="sng" dirty="0"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sym typeface="+mn-ea"/>
              </a:rPr>
              <a:t>Chrome’s V8 Engine: </a:t>
            </a:r>
            <a:r>
              <a:rPr lang="en-US" dirty="0">
                <a:sym typeface="+mn-ea"/>
              </a:rPr>
              <a:t>This is a </a:t>
            </a:r>
            <a:r>
              <a:rPr lang="en-US" b="1" dirty="0">
                <a:solidFill>
                  <a:srgbClr val="7030A0"/>
                </a:solidFill>
                <a:sym typeface="+mn-ea"/>
              </a:rPr>
              <a:t>software</a:t>
            </a:r>
            <a:r>
              <a:rPr lang="en-US" dirty="0">
                <a:sym typeface="+mn-ea"/>
              </a:rPr>
              <a:t> that </a:t>
            </a:r>
            <a:r>
              <a:rPr lang="en-US" b="1" dirty="0">
                <a:solidFill>
                  <a:schemeClr val="accent1"/>
                </a:solidFill>
              </a:rPr>
              <a:t>translates</a:t>
            </a:r>
            <a:r>
              <a:rPr lang="en-US" dirty="0"/>
              <a:t> our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JavaScript source code </a:t>
            </a:r>
            <a:r>
              <a:rPr lang="en-US" dirty="0"/>
              <a:t>into </a:t>
            </a:r>
            <a:r>
              <a:rPr lang="en-US" b="1" dirty="0">
                <a:solidFill>
                  <a:schemeClr val="accent2"/>
                </a:solidFill>
              </a:rPr>
              <a:t>machine understandable code </a:t>
            </a:r>
            <a:r>
              <a:rPr lang="en-US" dirty="0"/>
              <a:t>that allows a computer to perform </a:t>
            </a:r>
            <a:r>
              <a:rPr lang="en-US" b="1" dirty="0">
                <a:solidFill>
                  <a:srgbClr val="00B050"/>
                </a:solidFill>
              </a:rPr>
              <a:t>specific tasks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endParaRPr lang="en-US" b="1" dirty="0">
              <a:solidFill>
                <a:srgbClr val="00B050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b="1" u="sng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Java Script </a:t>
            </a:r>
            <a:r>
              <a:rPr lang="en-US" b="1" u="sng" dirty="0" err="1">
                <a:solidFill>
                  <a:schemeClr val="accent2">
                    <a:lumMod val="75000"/>
                  </a:schemeClr>
                </a:solidFill>
                <a:sym typeface="+mn-ea"/>
              </a:rPr>
              <a:t>RunTime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 Environment: </a:t>
            </a:r>
            <a:r>
              <a:rPr lang="en-US" dirty="0">
                <a:sym typeface="+mn-ea"/>
              </a:rPr>
              <a:t>This is a </a:t>
            </a:r>
            <a:r>
              <a:rPr lang="en-US" b="1" dirty="0">
                <a:solidFill>
                  <a:srgbClr val="7030A0"/>
                </a:solidFill>
                <a:sym typeface="+mn-ea"/>
              </a:rPr>
              <a:t>bit lengthy </a:t>
            </a:r>
            <a:r>
              <a:rPr lang="en-US" dirty="0">
                <a:sym typeface="+mn-ea"/>
              </a:rPr>
              <a:t>, so </a:t>
            </a:r>
            <a:r>
              <a:rPr lang="en-US" b="1" dirty="0">
                <a:solidFill>
                  <a:srgbClr val="00B050"/>
                </a:solidFill>
                <a:sym typeface="+mn-ea"/>
              </a:rPr>
              <a:t>lets discuss </a:t>
            </a:r>
            <a:r>
              <a:rPr lang="en-US" dirty="0">
                <a:sym typeface="+mn-ea"/>
              </a:rPr>
              <a:t>it in </a:t>
            </a:r>
            <a:r>
              <a:rPr lang="en-US" b="1" dirty="0">
                <a:solidFill>
                  <a:srgbClr val="FFC000"/>
                </a:solidFill>
                <a:sym typeface="+mn-ea"/>
              </a:rPr>
              <a:t>full detail</a:t>
            </a:r>
            <a:endParaRPr lang="en-US" b="1" u="sng" dirty="0">
              <a:solidFill>
                <a:srgbClr val="FFC00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US" u="sng" dirty="0"/>
          </a:p>
          <a:p>
            <a:pPr>
              <a:lnSpc>
                <a:spcPct val="110000"/>
              </a:lnSpc>
            </a:pPr>
            <a:endParaRPr lang="en-US" u="sng" dirty="0"/>
          </a:p>
          <a:p>
            <a:pPr>
              <a:lnSpc>
                <a:spcPct val="110000"/>
              </a:lnSpc>
            </a:pPr>
            <a:endParaRPr lang="en-US" sz="2500" u="sng" dirty="0"/>
          </a:p>
        </p:txBody>
      </p:sp>
    </p:spTree>
    <p:extLst>
      <p:ext uri="{BB962C8B-B14F-4D97-AF65-F5344CB8AC3E}">
        <p14:creationId xmlns:p14="http://schemas.microsoft.com/office/powerpoint/2010/main" val="2490195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32877"/>
            <a:ext cx="6881996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A Run Time ENVIRONMENT?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b="1" dirty="0">
              <a:solidFill>
                <a:srgbClr val="00B050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dirty="0"/>
              <a:t>A 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RunTime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Environment </a:t>
            </a:r>
            <a:r>
              <a:rPr lang="en-US" dirty="0"/>
              <a:t>is a </a:t>
            </a:r>
            <a:r>
              <a:rPr lang="en-US" b="1" dirty="0">
                <a:solidFill>
                  <a:srgbClr val="7030A0"/>
                </a:solidFill>
              </a:rPr>
              <a:t>software</a:t>
            </a:r>
            <a:r>
              <a:rPr lang="en-US" dirty="0"/>
              <a:t> that </a:t>
            </a:r>
            <a:r>
              <a:rPr lang="en-US" b="1" dirty="0">
                <a:solidFill>
                  <a:schemeClr val="accent1"/>
                </a:solidFill>
              </a:rPr>
              <a:t>provides</a:t>
            </a:r>
            <a:r>
              <a:rPr lang="en-US" dirty="0"/>
              <a:t> all the </a:t>
            </a:r>
            <a:r>
              <a:rPr lang="en-US" b="1" u="sng" dirty="0">
                <a:solidFill>
                  <a:srgbClr val="7030A0"/>
                </a:solidFill>
              </a:rPr>
              <a:t>components</a:t>
            </a:r>
            <a:r>
              <a:rPr lang="en-US" dirty="0"/>
              <a:t>  </a:t>
            </a:r>
            <a:r>
              <a:rPr lang="en-US" b="1" dirty="0">
                <a:solidFill>
                  <a:srgbClr val="00B050"/>
                </a:solidFill>
              </a:rPr>
              <a:t>required</a:t>
            </a:r>
            <a:r>
              <a:rPr lang="en-US" dirty="0"/>
              <a:t> to </a:t>
            </a:r>
            <a:r>
              <a:rPr lang="en-US" b="1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run some code</a:t>
            </a:r>
            <a:r>
              <a:rPr lang="en-US" dirty="0"/>
              <a:t>. 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In </a:t>
            </a: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simple words </a:t>
            </a:r>
            <a:r>
              <a:rPr lang="en-US" dirty="0"/>
              <a:t>, it is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container</a:t>
            </a:r>
            <a:r>
              <a:rPr lang="en-US" dirty="0"/>
              <a:t> that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executes</a:t>
            </a:r>
            <a:r>
              <a:rPr lang="en-US" dirty="0"/>
              <a:t> the code.</a:t>
            </a:r>
          </a:p>
          <a:p>
            <a:pPr>
              <a:lnSpc>
                <a:spcPct val="110000"/>
              </a:lnSpc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5619CD-14ED-CF06-D830-56294EBE04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4180237"/>
            <a:ext cx="5616624" cy="2385912"/>
          </a:xfrm>
          <a:prstGeom prst="rect">
            <a:avLst/>
          </a:prstGeom>
        </p:spPr>
      </p:pic>
      <p:sp>
        <p:nvSpPr>
          <p:cNvPr id="6" name="Speech Bubble: Oval 5">
            <a:extLst>
              <a:ext uri="{FF2B5EF4-FFF2-40B4-BE49-F238E27FC236}">
                <a16:creationId xmlns:a16="http://schemas.microsoft.com/office/drawing/2014/main" id="{6AA8C92B-36B3-0B0A-7906-836B08FE3B67}"/>
              </a:ext>
            </a:extLst>
          </p:cNvPr>
          <p:cNvSpPr/>
          <p:nvPr/>
        </p:nvSpPr>
        <p:spPr>
          <a:xfrm>
            <a:off x="5997352" y="3861048"/>
            <a:ext cx="3146648" cy="2520280"/>
          </a:xfrm>
          <a:prstGeom prst="wedgeEllipseCallout">
            <a:avLst>
              <a:gd name="adj1" fmla="val -80151"/>
              <a:gd name="adj2" fmla="val -2801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 </a:t>
            </a:r>
            <a:r>
              <a:rPr lang="en-US" dirty="0" err="1"/>
              <a:t>JavaRuntime</a:t>
            </a:r>
            <a:r>
              <a:rPr lang="en-US" dirty="0"/>
              <a:t> Environment is responsible for providing all the components needed to run a Java Program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37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32877"/>
            <a:ext cx="6881996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What Is Java Script Run Time ENVIRONMENT?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957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b="1" dirty="0">
              <a:solidFill>
                <a:srgbClr val="00B050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dirty="0"/>
              <a:t>A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2"/>
                </a:solidFill>
              </a:rPr>
              <a:t>JavaScript runtime environment </a:t>
            </a:r>
            <a:r>
              <a:rPr lang="en-US" dirty="0"/>
              <a:t>is a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software</a:t>
            </a:r>
            <a:r>
              <a:rPr lang="en-US" dirty="0"/>
              <a:t> that provides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access</a:t>
            </a:r>
            <a:r>
              <a:rPr lang="en-US" dirty="0"/>
              <a:t> to :</a:t>
            </a:r>
          </a:p>
          <a:p>
            <a:pPr lvl="1">
              <a:lnSpc>
                <a:spcPct val="110000"/>
              </a:lnSpc>
            </a:pPr>
            <a:endParaRPr lang="en-US" b="1" dirty="0">
              <a:solidFill>
                <a:srgbClr val="00B05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rgbClr val="00B050"/>
                </a:solidFill>
              </a:rPr>
              <a:t>built-in libraries 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pre-defined objects </a:t>
            </a:r>
            <a:endParaRPr lang="en-US" dirty="0"/>
          </a:p>
          <a:p>
            <a:pPr lvl="1"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So that a </a:t>
            </a:r>
            <a:r>
              <a:rPr lang="en-US" b="1" dirty="0">
                <a:solidFill>
                  <a:srgbClr val="7030A0"/>
                </a:solidFill>
              </a:rPr>
              <a:t>JS program </a:t>
            </a:r>
            <a:r>
              <a:rPr lang="en-US" b="1" dirty="0">
                <a:solidFill>
                  <a:srgbClr val="002060"/>
                </a:solidFill>
              </a:rPr>
              <a:t>interact</a:t>
            </a:r>
            <a:r>
              <a:rPr lang="en-US" dirty="0"/>
              <a:t> with the </a:t>
            </a:r>
            <a:r>
              <a:rPr lang="en-US" b="1" dirty="0">
                <a:solidFill>
                  <a:srgbClr val="92D050"/>
                </a:solidFill>
              </a:rPr>
              <a:t>outside world </a:t>
            </a:r>
            <a:r>
              <a:rPr lang="en-US" dirty="0"/>
              <a:t>and make the </a:t>
            </a:r>
            <a:r>
              <a:rPr lang="en-US" b="1" dirty="0">
                <a:solidFill>
                  <a:schemeClr val="accent3"/>
                </a:solidFill>
              </a:rPr>
              <a:t>code work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 lvl="1">
              <a:lnSpc>
                <a:spcPct val="110000"/>
              </a:lnSpc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lnSpc>
                <a:spcPct val="110000"/>
              </a:lnSpc>
              <a:buNone/>
            </a:pP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948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32877"/>
            <a:ext cx="6881996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endParaRPr lang="en-US" sz="1600" dirty="0"/>
          </a:p>
          <a:p>
            <a:pPr>
              <a:lnSpc>
                <a:spcPct val="110000"/>
              </a:lnSpc>
            </a:pPr>
            <a:endParaRPr lang="en-US" sz="1600" dirty="0"/>
          </a:p>
          <a:p>
            <a:pPr>
              <a:lnSpc>
                <a:spcPct val="110000"/>
              </a:lnSpc>
            </a:pPr>
            <a:endParaRPr lang="en-US" sz="1600" dirty="0"/>
          </a:p>
          <a:p>
            <a:pPr>
              <a:lnSpc>
                <a:spcPct val="110000"/>
              </a:lnSpc>
            </a:pPr>
            <a:endParaRPr lang="en-US" sz="1600" dirty="0"/>
          </a:p>
          <a:p>
            <a:pPr>
              <a:lnSpc>
                <a:spcPct val="110000"/>
              </a:lnSpc>
            </a:pPr>
            <a:endParaRPr lang="en-US" sz="1600" dirty="0"/>
          </a:p>
          <a:p>
            <a:pPr>
              <a:lnSpc>
                <a:spcPct val="110000"/>
              </a:lnSpc>
            </a:pP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/>
              <a:t>The </a:t>
            </a:r>
            <a:r>
              <a:rPr lang="en-US" sz="1600" b="1" dirty="0">
                <a:solidFill>
                  <a:schemeClr val="accent3">
                    <a:lumMod val="75000"/>
                  </a:schemeClr>
                </a:solidFill>
              </a:rPr>
              <a:t>above code </a:t>
            </a:r>
            <a:r>
              <a:rPr lang="en-US" sz="1600" dirty="0"/>
              <a:t>will show a </a:t>
            </a:r>
            <a:r>
              <a:rPr lang="en-US" sz="1600" b="1" dirty="0">
                <a:solidFill>
                  <a:schemeClr val="accent1"/>
                </a:solidFill>
              </a:rPr>
              <a:t>pop up box </a:t>
            </a:r>
            <a:r>
              <a:rPr lang="en-US" sz="1600" dirty="0"/>
              <a:t>generated by </a:t>
            </a:r>
            <a:r>
              <a:rPr lang="en-US" sz="1600" b="1" dirty="0" err="1">
                <a:solidFill>
                  <a:srgbClr val="7030A0"/>
                </a:solidFill>
              </a:rPr>
              <a:t>window.alert</a:t>
            </a:r>
            <a:r>
              <a:rPr lang="en-US" sz="1600" b="1" dirty="0">
                <a:solidFill>
                  <a:srgbClr val="7030A0"/>
                </a:solidFill>
              </a:rPr>
              <a:t>() </a:t>
            </a:r>
            <a:r>
              <a:rPr lang="en-US" sz="1600" dirty="0"/>
              <a:t>.</a:t>
            </a:r>
          </a:p>
          <a:p>
            <a:pPr>
              <a:lnSpc>
                <a:spcPct val="110000"/>
              </a:lnSpc>
            </a:pP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b="1" dirty="0">
                <a:solidFill>
                  <a:srgbClr val="00B050"/>
                </a:solidFill>
              </a:rPr>
              <a:t>Can you guess </a:t>
            </a:r>
            <a:r>
              <a:rPr lang="en-US" sz="1600" dirty="0"/>
              <a:t>from where </a:t>
            </a:r>
            <a:r>
              <a:rPr lang="en-US" sz="1600" b="1" dirty="0" err="1">
                <a:solidFill>
                  <a:srgbClr val="7030A0"/>
                </a:solidFill>
              </a:rPr>
              <a:t>window.alert</a:t>
            </a:r>
            <a:r>
              <a:rPr lang="en-US" sz="1600" b="1" dirty="0">
                <a:solidFill>
                  <a:srgbClr val="7030A0"/>
                </a:solidFill>
              </a:rPr>
              <a:t>() </a:t>
            </a:r>
            <a:r>
              <a:rPr lang="en-US" sz="1600" dirty="0"/>
              <a:t>came ?</a:t>
            </a:r>
          </a:p>
          <a:p>
            <a:pPr>
              <a:lnSpc>
                <a:spcPct val="110000"/>
              </a:lnSpc>
            </a:pPr>
            <a:endParaRPr lang="en-US" sz="1600" dirty="0"/>
          </a:p>
          <a:p>
            <a:pPr>
              <a:lnSpc>
                <a:spcPct val="110000"/>
              </a:lnSpc>
            </a:pPr>
            <a:r>
              <a:rPr lang="en-US" sz="1600" dirty="0"/>
              <a:t>It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came from </a:t>
            </a:r>
            <a:r>
              <a:rPr lang="en-US" sz="1600" dirty="0"/>
              <a:t>the </a:t>
            </a:r>
            <a:r>
              <a:rPr lang="en-US" sz="1600" b="1" dirty="0">
                <a:solidFill>
                  <a:schemeClr val="accent2"/>
                </a:solidFill>
              </a:rPr>
              <a:t>browser’s runtime environment</a:t>
            </a:r>
            <a:r>
              <a:rPr lang="en-US" sz="1600" dirty="0">
                <a:solidFill>
                  <a:schemeClr val="accent2"/>
                </a:solidFill>
              </a:rPr>
              <a:t>. </a:t>
            </a:r>
          </a:p>
          <a:p>
            <a:pPr>
              <a:lnSpc>
                <a:spcPct val="110000"/>
              </a:lnSpc>
            </a:pPr>
            <a:endParaRPr lang="en-US" sz="1600" dirty="0">
              <a:solidFill>
                <a:schemeClr val="accent2"/>
              </a:solidFill>
            </a:endParaRPr>
          </a:p>
          <a:p>
            <a:pPr>
              <a:lnSpc>
                <a:spcPct val="110000"/>
              </a:lnSpc>
            </a:pPr>
            <a:r>
              <a:rPr lang="en-US" sz="1600" dirty="0"/>
              <a:t>The </a:t>
            </a:r>
            <a:r>
              <a:rPr lang="en-US" sz="1600" b="1" dirty="0" err="1">
                <a:solidFill>
                  <a:srgbClr val="7030A0"/>
                </a:solidFill>
              </a:rPr>
              <a:t>window.alert</a:t>
            </a:r>
            <a:r>
              <a:rPr lang="en-US" sz="1600" b="1" dirty="0">
                <a:solidFill>
                  <a:srgbClr val="7030A0"/>
                </a:solidFill>
              </a:rPr>
              <a:t>() </a:t>
            </a:r>
            <a:r>
              <a:rPr lang="en-US" sz="1600" dirty="0"/>
              <a:t>method is </a:t>
            </a:r>
            <a:r>
              <a:rPr lang="en-US" sz="1600" b="1" dirty="0">
                <a:solidFill>
                  <a:srgbClr val="C00000"/>
                </a:solidFill>
              </a:rPr>
              <a:t>built into this environment </a:t>
            </a:r>
            <a:r>
              <a:rPr lang="en-US" sz="1600" dirty="0"/>
              <a:t>and any program </a:t>
            </a:r>
            <a:r>
              <a:rPr lang="en-US" sz="1600" b="1" dirty="0">
                <a:solidFill>
                  <a:srgbClr val="0070C0"/>
                </a:solidFill>
              </a:rPr>
              <a:t>executed in a browser</a:t>
            </a:r>
            <a:r>
              <a:rPr lang="en-US" sz="1600" dirty="0"/>
              <a:t> has </a:t>
            </a:r>
            <a:r>
              <a:rPr lang="en-US" sz="1600" b="1" dirty="0">
                <a:solidFill>
                  <a:srgbClr val="00B050"/>
                </a:solidFill>
              </a:rPr>
              <a:t>access</a:t>
            </a:r>
            <a:r>
              <a:rPr lang="en-US" sz="1600" dirty="0"/>
              <a:t> to this </a:t>
            </a:r>
            <a:r>
              <a:rPr lang="en-US" sz="1600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C9F54B-A1C5-8794-D2FC-17C4966BDB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25926"/>
            <a:ext cx="8208912" cy="2047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3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232877"/>
            <a:ext cx="6881996" cy="1293028"/>
          </a:xfrm>
        </p:spPr>
        <p:txBody>
          <a:bodyPr>
            <a:normAutofit/>
          </a:bodyPr>
          <a:lstStyle/>
          <a:p>
            <a:r>
              <a:rPr lang="en-US" sz="2700" b="1" dirty="0"/>
              <a:t>Another Example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340" y="1525905"/>
            <a:ext cx="8808085" cy="52438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endParaRPr lang="en-US" b="1" dirty="0">
              <a:solidFill>
                <a:srgbClr val="00B050"/>
              </a:solidFill>
              <a:sym typeface="+mn-ea"/>
            </a:endParaRPr>
          </a:p>
          <a:p>
            <a:pPr>
              <a:lnSpc>
                <a:spcPct val="110000"/>
              </a:lnSpc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How</a:t>
            </a:r>
            <a:r>
              <a:rPr lang="en-US" dirty="0"/>
              <a:t> do you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fetch an element </a:t>
            </a:r>
            <a:r>
              <a:rPr lang="en-US" dirty="0"/>
              <a:t>using its </a:t>
            </a:r>
            <a:r>
              <a:rPr lang="en-US" b="1" u="sng" dirty="0">
                <a:solidFill>
                  <a:schemeClr val="accent2"/>
                </a:solidFill>
              </a:rPr>
              <a:t>id</a:t>
            </a:r>
            <a:r>
              <a:rPr lang="en-US" dirty="0"/>
              <a:t> in </a:t>
            </a:r>
            <a:r>
              <a:rPr lang="en-US" b="1" dirty="0">
                <a:solidFill>
                  <a:srgbClr val="00B050"/>
                </a:solidFill>
              </a:rPr>
              <a:t>JS</a:t>
            </a:r>
            <a:r>
              <a:rPr lang="en-US" dirty="0"/>
              <a:t> ?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We can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fetch</a:t>
            </a:r>
            <a:r>
              <a:rPr lang="en-US" dirty="0"/>
              <a:t> an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element</a:t>
            </a:r>
            <a:r>
              <a:rPr lang="en-US" dirty="0"/>
              <a:t> by its id using a 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DOM method </a:t>
            </a:r>
            <a:r>
              <a:rPr lang="en-US" dirty="0"/>
              <a:t>called  </a:t>
            </a:r>
            <a:r>
              <a:rPr lang="en-US" b="1" u="sng" dirty="0" err="1">
                <a:solidFill>
                  <a:srgbClr val="C00000"/>
                </a:solidFill>
              </a:rPr>
              <a:t>document.getElementById</a:t>
            </a:r>
            <a:r>
              <a:rPr lang="en-US" b="1" u="sng" dirty="0">
                <a:solidFill>
                  <a:srgbClr val="C00000"/>
                </a:solidFill>
              </a:rPr>
              <a:t>()</a:t>
            </a: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Support for this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document</a:t>
            </a:r>
            <a:r>
              <a:rPr lang="en-US" dirty="0"/>
              <a:t> object is </a:t>
            </a:r>
            <a:r>
              <a:rPr lang="en-US" b="1" dirty="0">
                <a:solidFill>
                  <a:srgbClr val="00B050"/>
                </a:solidFill>
              </a:rPr>
              <a:t>provided</a:t>
            </a:r>
            <a:r>
              <a:rPr lang="en-US" dirty="0"/>
              <a:t> by </a:t>
            </a:r>
            <a:r>
              <a:rPr lang="en-US" b="1" dirty="0">
                <a:solidFill>
                  <a:schemeClr val="accent2"/>
                </a:solidFill>
              </a:rPr>
              <a:t>JavaScript runtime environment</a:t>
            </a:r>
            <a:r>
              <a:rPr lang="en-US" dirty="0"/>
              <a:t> provided by the </a:t>
            </a:r>
            <a:r>
              <a:rPr lang="en-US" b="1" dirty="0">
                <a:solidFill>
                  <a:srgbClr val="0070C0"/>
                </a:solidFill>
              </a:rPr>
              <a:t>web browser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2544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996</TotalTime>
  <Words>896</Words>
  <Application>Microsoft Office PowerPoint</Application>
  <PresentationFormat>On-screen Show (4:3)</PresentationFormat>
  <Paragraphs>166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Bookman Old Style</vt:lpstr>
      <vt:lpstr>Calibri</vt:lpstr>
      <vt:lpstr>Century Gothic</vt:lpstr>
      <vt:lpstr>Wingdings</vt:lpstr>
      <vt:lpstr>Vapor Trail</vt:lpstr>
      <vt:lpstr>PowerPoint Presentation</vt:lpstr>
      <vt:lpstr>Today’s Agenda</vt:lpstr>
      <vt:lpstr>PRE-REQUISITES</vt:lpstr>
      <vt:lpstr>What Is Node.js?</vt:lpstr>
      <vt:lpstr>What Is Node.js?</vt:lpstr>
      <vt:lpstr>What Is A Run Time ENVIRONMENT?</vt:lpstr>
      <vt:lpstr>What Is Java Script Run Time ENVIRONMENT?</vt:lpstr>
      <vt:lpstr>example</vt:lpstr>
      <vt:lpstr>Another Example </vt:lpstr>
      <vt:lpstr>popular js runtime environments</vt:lpstr>
      <vt:lpstr>Chrome’s runtime &amp; node js runtime</vt:lpstr>
      <vt:lpstr>THE node js ENVIRONMENT</vt:lpstr>
      <vt:lpstr>Very important question!</vt:lpstr>
      <vt:lpstr>Node.js V/S Browser</vt:lpstr>
      <vt:lpstr>Benefits of node.JS</vt:lpstr>
      <vt:lpstr>What  node.js can do ?</vt:lpstr>
      <vt:lpstr>Where is node.js used ?</vt:lpstr>
      <vt:lpstr>Top companies using node.js</vt:lpstr>
      <vt:lpstr>What netflix says  ?</vt:lpstr>
      <vt:lpstr>What linkedin says  ?</vt:lpstr>
      <vt:lpstr>What paypal says  ?</vt:lpstr>
      <vt:lpstr>History of node.js</vt:lpstr>
      <vt:lpstr>History of node.js</vt:lpstr>
      <vt:lpstr>Node.js timeline</vt:lpstr>
      <vt:lpstr>Popularity of node.js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247</cp:revision>
  <dcterms:created xsi:type="dcterms:W3CDTF">2015-12-21T13:46:00Z</dcterms:created>
  <dcterms:modified xsi:type="dcterms:W3CDTF">2025-09-02T07:41:26Z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D7D8A44C01E6481A8EB8A1F0E373AA96</vt:lpwstr>
  </property>
  <property fmtid="{D5CDD505-2E9C-101B-9397-08002B2CF9AE}" pid="3" name="KSOProductBuildVer">
    <vt:lpwstr>1033-11.2.0.11254</vt:lpwstr>
  </property>
</Properties>
</file>