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19"/>
  </p:notesMasterIdLst>
  <p:sldIdLst>
    <p:sldId id="256" r:id="rId2"/>
    <p:sldId id="301" r:id="rId3"/>
    <p:sldId id="800" r:id="rId4"/>
    <p:sldId id="764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58" r:id="rId15"/>
    <p:sldId id="859" r:id="rId16"/>
    <p:sldId id="860" r:id="rId17"/>
    <p:sldId id="8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3787A7-389C-4D26-8E73-F22A2028170C}"/>
    <pc:docChg chg="custSel addSld modSld">
      <pc:chgData name="Sharma Computer Academy" userId="08476b32c11f4418" providerId="LiveId" clId="{3B3787A7-389C-4D26-8E73-F22A2028170C}" dt="2025-09-02T08:13:13.801" v="44" actId="6549"/>
      <pc:docMkLst>
        <pc:docMk/>
      </pc:docMkLst>
      <pc:sldChg chg="modSp">
        <pc:chgData name="Sharma Computer Academy" userId="08476b32c11f4418" providerId="LiveId" clId="{3B3787A7-389C-4D26-8E73-F22A2028170C}" dt="2025-09-02T08:13:09.908" v="41" actId="6549"/>
        <pc:sldMkLst>
          <pc:docMk/>
          <pc:sldMk cId="2929232056" sldId="801"/>
        </pc:sldMkLst>
        <pc:spChg chg="mod">
          <ac:chgData name="Sharma Computer Academy" userId="08476b32c11f4418" providerId="LiveId" clId="{3B3787A7-389C-4D26-8E73-F22A2028170C}" dt="2025-09-02T08:13:09.908" v="41" actId="6549"/>
          <ac:spMkLst>
            <pc:docMk/>
            <pc:sldMk cId="2929232056" sldId="8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B3787A7-389C-4D26-8E73-F22A2028170C}" dt="2025-09-02T08:13:13.801" v="44" actId="6549"/>
        <pc:sldMkLst>
          <pc:docMk/>
          <pc:sldMk cId="1110138250" sldId="802"/>
        </pc:sldMkLst>
        <pc:spChg chg="mod">
          <ac:chgData name="Sharma Computer Academy" userId="08476b32c11f4418" providerId="LiveId" clId="{3B3787A7-389C-4D26-8E73-F22A2028170C}" dt="2025-09-02T08:13:13.801" v="44" actId="6549"/>
          <ac:spMkLst>
            <pc:docMk/>
            <pc:sldMk cId="1110138250" sldId="8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B3787A7-389C-4D26-8E73-F22A2028170C}" dt="2025-09-02T07:56:42.822" v="38" actId="207"/>
        <pc:sldMkLst>
          <pc:docMk/>
          <pc:sldMk cId="40492543" sldId="808"/>
        </pc:sldMkLst>
        <pc:spChg chg="mod">
          <ac:chgData name="Sharma Computer Academy" userId="08476b32c11f4418" providerId="LiveId" clId="{3B3787A7-389C-4D26-8E73-F22A2028170C}" dt="2025-09-02T07:56:42.822" v="38" actId="207"/>
          <ac:spMkLst>
            <pc:docMk/>
            <pc:sldMk cId="40492543" sldId="808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3B3787A7-389C-4D26-8E73-F22A2028170C}" dt="2025-09-02T07:58:11.963" v="39"/>
        <pc:sldMkLst>
          <pc:docMk/>
          <pc:sldMk cId="606114324" sldId="860"/>
        </pc:sldMkLst>
      </pc:sldChg>
      <pc:sldChg chg="add">
        <pc:chgData name="Sharma Computer Academy" userId="08476b32c11f4418" providerId="LiveId" clId="{3B3787A7-389C-4D26-8E73-F22A2028170C}" dt="2025-09-02T07:58:11.963" v="39"/>
        <pc:sldMkLst>
          <pc:docMk/>
          <pc:sldMk cId="4007731134" sldId="862"/>
        </pc:sldMkLst>
      </pc:sldChg>
    </pc:docChg>
  </pc:docChgLst>
  <pc:docChgLst>
    <pc:chgData name="Sharma Computer Academy" userId="08476b32c11f4418" providerId="LiveId" clId="{3035313E-B2D3-44E5-8A70-AFCBD16177E3}"/>
    <pc:docChg chg="undo custSel addSld delSld modSld sldOrd">
      <pc:chgData name="Sharma Computer Academy" userId="08476b32c11f4418" providerId="LiveId" clId="{3035313E-B2D3-44E5-8A70-AFCBD16177E3}" dt="2023-05-15T12:40:29.337" v="6538" actId="113"/>
      <pc:docMkLst>
        <pc:docMk/>
      </pc:docMkLst>
      <pc:sldChg chg="addSp delSp modSp mod">
        <pc:chgData name="Sharma Computer Academy" userId="08476b32c11f4418" providerId="LiveId" clId="{3035313E-B2D3-44E5-8A70-AFCBD16177E3}" dt="2023-05-12T11:56:51.068" v="3576" actId="20577"/>
        <pc:sldMkLst>
          <pc:docMk/>
          <pc:sldMk cId="0" sldId="256"/>
        </pc:sldMkLst>
      </pc:sldChg>
      <pc:sldChg chg="modSp">
        <pc:chgData name="Sharma Computer Academy" userId="08476b32c11f4418" providerId="LiveId" clId="{3035313E-B2D3-44E5-8A70-AFCBD16177E3}" dt="2023-05-15T08:03:02.364" v="6486" actId="20577"/>
        <pc:sldMkLst>
          <pc:docMk/>
          <pc:sldMk cId="0" sldId="301"/>
        </pc:sldMkLst>
      </pc:sldChg>
      <pc:sldChg chg="modSp mod modAnim">
        <pc:chgData name="Sharma Computer Academy" userId="08476b32c11f4418" providerId="LiveId" clId="{3035313E-B2D3-44E5-8A70-AFCBD16177E3}" dt="2023-05-03T06:24:47.006" v="180" actId="20577"/>
        <pc:sldMkLst>
          <pc:docMk/>
          <pc:sldMk cId="237562107" sldId="764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490195812" sldId="765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30374414" sldId="766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170274611" sldId="767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141156680" sldId="780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068327607" sldId="781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617147284" sldId="782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638779428" sldId="783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93882170" sldId="784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156366112" sldId="785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467889688" sldId="786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269163375" sldId="787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614552173" sldId="788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316171297" sldId="789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00307036" sldId="790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008937623" sldId="791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383646084" sldId="792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147968501" sldId="793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745435697" sldId="794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067009547" sldId="796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288998546" sldId="797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754179679" sldId="798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546841758" sldId="799"/>
        </pc:sldMkLst>
      </pc:sldChg>
      <pc:sldChg chg="modSp add mod ord modAnim">
        <pc:chgData name="Sharma Computer Academy" userId="08476b32c11f4418" providerId="LiveId" clId="{3035313E-B2D3-44E5-8A70-AFCBD16177E3}" dt="2023-05-15T12:39:53.611" v="6536" actId="113"/>
        <pc:sldMkLst>
          <pc:docMk/>
          <pc:sldMk cId="3612921950" sldId="800"/>
        </pc:sldMkLst>
      </pc:sldChg>
      <pc:sldChg chg="modSp add mod modAnim">
        <pc:chgData name="Sharma Computer Academy" userId="08476b32c11f4418" providerId="LiveId" clId="{3035313E-B2D3-44E5-8A70-AFCBD16177E3}" dt="2023-05-03T06:29:16.091" v="363" actId="207"/>
        <pc:sldMkLst>
          <pc:docMk/>
          <pc:sldMk cId="2929232056" sldId="801"/>
        </pc:sldMkLst>
      </pc:sldChg>
      <pc:sldChg chg="modSp add mod modAnim">
        <pc:chgData name="Sharma Computer Academy" userId="08476b32c11f4418" providerId="LiveId" clId="{3035313E-B2D3-44E5-8A70-AFCBD16177E3}" dt="2023-05-15T12:40:29.337" v="6538" actId="113"/>
        <pc:sldMkLst>
          <pc:docMk/>
          <pc:sldMk cId="1110138250" sldId="802"/>
        </pc:sldMkLst>
      </pc:sldChg>
      <pc:sldChg chg="modSp add mod modAnim">
        <pc:chgData name="Sharma Computer Academy" userId="08476b32c11f4418" providerId="LiveId" clId="{3035313E-B2D3-44E5-8A70-AFCBD16177E3}" dt="2023-05-03T06:47:40.196" v="623" actId="6549"/>
        <pc:sldMkLst>
          <pc:docMk/>
          <pc:sldMk cId="1640770085" sldId="803"/>
        </pc:sldMkLst>
      </pc:sldChg>
      <pc:sldChg chg="addSp modSp add mod ord modAnim">
        <pc:chgData name="Sharma Computer Academy" userId="08476b32c11f4418" providerId="LiveId" clId="{3035313E-B2D3-44E5-8A70-AFCBD16177E3}" dt="2023-05-15T07:42:33.790" v="6442" actId="14100"/>
        <pc:sldMkLst>
          <pc:docMk/>
          <pc:sldMk cId="2798863870" sldId="804"/>
        </pc:sldMkLst>
      </pc:sldChg>
      <pc:sldChg chg="modSp add mod modAnim">
        <pc:chgData name="Sharma Computer Academy" userId="08476b32c11f4418" providerId="LiveId" clId="{3035313E-B2D3-44E5-8A70-AFCBD16177E3}" dt="2023-05-03T07:12:11.057" v="1126" actId="115"/>
        <pc:sldMkLst>
          <pc:docMk/>
          <pc:sldMk cId="1146664254" sldId="805"/>
        </pc:sldMkLst>
      </pc:sldChg>
      <pc:sldChg chg="modSp add mod modAnim">
        <pc:chgData name="Sharma Computer Academy" userId="08476b32c11f4418" providerId="LiveId" clId="{3035313E-B2D3-44E5-8A70-AFCBD16177E3}" dt="2023-05-03T07:21:19.223" v="1334" actId="20577"/>
        <pc:sldMkLst>
          <pc:docMk/>
          <pc:sldMk cId="2795571732" sldId="806"/>
        </pc:sldMkLst>
      </pc:sldChg>
      <pc:sldChg chg="modSp add mod modAnim">
        <pc:chgData name="Sharma Computer Academy" userId="08476b32c11f4418" providerId="LiveId" clId="{3035313E-B2D3-44E5-8A70-AFCBD16177E3}" dt="2023-05-03T07:26:08.931" v="1590" actId="113"/>
        <pc:sldMkLst>
          <pc:docMk/>
          <pc:sldMk cId="3837063626" sldId="807"/>
        </pc:sldMkLst>
      </pc:sldChg>
      <pc:sldChg chg="modSp add mod modAnim">
        <pc:chgData name="Sharma Computer Academy" userId="08476b32c11f4418" providerId="LiveId" clId="{3035313E-B2D3-44E5-8A70-AFCBD16177E3}" dt="2023-05-03T07:33:43.609" v="1731" actId="113"/>
        <pc:sldMkLst>
          <pc:docMk/>
          <pc:sldMk cId="40492543" sldId="808"/>
        </pc:sldMkLst>
      </pc:sldChg>
      <pc:sldChg chg="addSp delSp modSp add mod modAnim">
        <pc:chgData name="Sharma Computer Academy" userId="08476b32c11f4418" providerId="LiveId" clId="{3035313E-B2D3-44E5-8A70-AFCBD16177E3}" dt="2023-05-15T07:47:31.618" v="6460" actId="115"/>
        <pc:sldMkLst>
          <pc:docMk/>
          <pc:sldMk cId="4167451629" sldId="809"/>
        </pc:sldMkLst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1654640655" sldId="810"/>
        </pc:sldMkLst>
      </pc:sldChg>
      <pc:sldChg chg="addSp del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350245990" sldId="811"/>
        </pc:sldMkLst>
      </pc:sldChg>
      <pc:sldChg chg="modSp add del ord modAnim">
        <pc:chgData name="Sharma Computer Academy" userId="08476b32c11f4418" providerId="LiveId" clId="{3035313E-B2D3-44E5-8A70-AFCBD16177E3}" dt="2023-05-15T08:05:42.506" v="6531" actId="47"/>
        <pc:sldMkLst>
          <pc:docMk/>
          <pc:sldMk cId="4007918567" sldId="812"/>
        </pc:sldMkLst>
      </pc:sldChg>
      <pc:sldChg chg="modSp add del ord modAnim">
        <pc:chgData name="Sharma Computer Academy" userId="08476b32c11f4418" providerId="LiveId" clId="{3035313E-B2D3-44E5-8A70-AFCBD16177E3}" dt="2023-05-15T08:05:42.506" v="6531" actId="47"/>
        <pc:sldMkLst>
          <pc:docMk/>
          <pc:sldMk cId="567461018" sldId="813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441674324" sldId="814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090500537" sldId="815"/>
        </pc:sldMkLst>
      </pc:sldChg>
      <pc:sldChg chg="modSp add del mod modAnim">
        <pc:chgData name="Sharma Computer Academy" userId="08476b32c11f4418" providerId="LiveId" clId="{3035313E-B2D3-44E5-8A70-AFCBD16177E3}" dt="2023-05-10T11:38:17.828" v="3227" actId="47"/>
        <pc:sldMkLst>
          <pc:docMk/>
          <pc:sldMk cId="3350803419" sldId="816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4188144924" sldId="817"/>
        </pc:sldMkLst>
      </pc:sldChg>
      <pc:sldChg chg="modSp add del mod modAnim">
        <pc:chgData name="Sharma Computer Academy" userId="08476b32c11f4418" providerId="LiveId" clId="{3035313E-B2D3-44E5-8A70-AFCBD16177E3}" dt="2023-05-15T06:28:38.199" v="5077" actId="47"/>
        <pc:sldMkLst>
          <pc:docMk/>
          <pc:sldMk cId="4091683024" sldId="818"/>
        </pc:sldMkLst>
      </pc:sldChg>
      <pc:sldChg chg="modSp add del mod ord">
        <pc:chgData name="Sharma Computer Academy" userId="08476b32c11f4418" providerId="LiveId" clId="{3035313E-B2D3-44E5-8A70-AFCBD16177E3}" dt="2023-05-15T06:28:38.199" v="5077" actId="47"/>
        <pc:sldMkLst>
          <pc:docMk/>
          <pc:sldMk cId="4233057252" sldId="819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822058177" sldId="820"/>
        </pc:sldMkLst>
      </pc:sldChg>
      <pc:sldChg chg="addSp delSp 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263087185" sldId="821"/>
        </pc:sldMkLst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915913191" sldId="822"/>
        </pc:sldMkLst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1097317278" sldId="823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572344596" sldId="824"/>
        </pc:sldMkLst>
      </pc:sldChg>
      <pc:sldChg chg="modSp add del modAnim">
        <pc:chgData name="Sharma Computer Academy" userId="08476b32c11f4418" providerId="LiveId" clId="{3035313E-B2D3-44E5-8A70-AFCBD16177E3}" dt="2023-05-15T08:05:42.506" v="6531" actId="47"/>
        <pc:sldMkLst>
          <pc:docMk/>
          <pc:sldMk cId="2065622011" sldId="825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204538344" sldId="826"/>
        </pc:sldMkLst>
      </pc:sldChg>
      <pc:sldChg chg="addSp 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3569334609" sldId="827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567295998" sldId="828"/>
        </pc:sldMkLst>
      </pc:sldChg>
      <pc:sldChg chg="add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082607762" sldId="829"/>
        </pc:sldMkLst>
      </pc:sldChg>
      <pc:sldChg chg="modSp del mod">
        <pc:chgData name="Sharma Computer Academy" userId="08476b32c11f4418" providerId="LiveId" clId="{3035313E-B2D3-44E5-8A70-AFCBD16177E3}" dt="2023-05-15T05:04:44.906" v="4129" actId="47"/>
        <pc:sldMkLst>
          <pc:docMk/>
          <pc:sldMk cId="755090910" sldId="830"/>
        </pc:sldMkLst>
      </pc:sldChg>
      <pc:sldChg chg="add del">
        <pc:chgData name="Sharma Computer Academy" userId="08476b32c11f4418" providerId="LiveId" clId="{3035313E-B2D3-44E5-8A70-AFCBD16177E3}" dt="2023-05-15T08:05:42.506" v="6531" actId="47"/>
        <pc:sldMkLst>
          <pc:docMk/>
          <pc:sldMk cId="3638495185" sldId="830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467524015" sldId="831"/>
        </pc:sldMkLst>
      </pc:sldChg>
      <pc:sldChg chg="addSp del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075401925" sldId="832"/>
        </pc:sldMkLst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869874077" sldId="833"/>
        </pc:sldMkLst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220507239" sldId="834"/>
        </pc:sldMkLst>
      </pc:sldChg>
      <pc:sldChg chg="add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724494848" sldId="835"/>
        </pc:sldMkLst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125278795" sldId="836"/>
        </pc:sldMkLst>
      </pc:sldChg>
      <pc:sldChg chg="modSp del mod">
        <pc:chgData name="Sharma Computer Academy" userId="08476b32c11f4418" providerId="LiveId" clId="{3035313E-B2D3-44E5-8A70-AFCBD16177E3}" dt="2023-05-15T08:05:42.506" v="6531" actId="47"/>
        <pc:sldMkLst>
          <pc:docMk/>
          <pc:sldMk cId="2762716778" sldId="837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987741501" sldId="838"/>
        </pc:sldMkLst>
      </pc:sldChg>
      <pc:sldChg chg="modSp add del mod replId">
        <pc:chgData name="Sharma Computer Academy" userId="08476b32c11f4418" providerId="LiveId" clId="{3035313E-B2D3-44E5-8A70-AFCBD16177E3}" dt="2023-05-15T08:05:42.506" v="6531" actId="47"/>
        <pc:sldMkLst>
          <pc:docMk/>
          <pc:sldMk cId="3919566365" sldId="839"/>
        </pc:sldMkLst>
      </pc:sldChg>
      <pc:sldChg chg="modSp add del modAnim">
        <pc:chgData name="Sharma Computer Academy" userId="08476b32c11f4418" providerId="LiveId" clId="{3035313E-B2D3-44E5-8A70-AFCBD16177E3}" dt="2023-05-15T08:05:42.506" v="6531" actId="47"/>
        <pc:sldMkLst>
          <pc:docMk/>
          <pc:sldMk cId="2755412881" sldId="840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333351810" sldId="841"/>
        </pc:sldMkLst>
      </pc:sldChg>
      <pc:sldChg chg="modSp del modAnim">
        <pc:chgData name="Sharma Computer Academy" userId="08476b32c11f4418" providerId="LiveId" clId="{3035313E-B2D3-44E5-8A70-AFCBD16177E3}" dt="2023-05-15T08:05:42.506" v="6531" actId="47"/>
        <pc:sldMkLst>
          <pc:docMk/>
          <pc:sldMk cId="918957902" sldId="842"/>
        </pc:sldMkLst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247614581" sldId="843"/>
        </pc:sldMkLst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309350167" sldId="844"/>
        </pc:sldMkLst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347298570" sldId="845"/>
        </pc:sldMkLst>
      </pc:sldChg>
      <pc:sldChg chg="del">
        <pc:chgData name="Sharma Computer Academy" userId="08476b32c11f4418" providerId="LiveId" clId="{3035313E-B2D3-44E5-8A70-AFCBD16177E3}" dt="2023-05-15T06:34:52.326" v="5239" actId="47"/>
        <pc:sldMkLst>
          <pc:docMk/>
          <pc:sldMk cId="1559770727" sldId="846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049399814" sldId="846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949377411" sldId="847"/>
        </pc:sldMkLst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863110001" sldId="848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870931646" sldId="849"/>
        </pc:sldMkLst>
      </pc:sldChg>
      <pc:sldChg chg="modSp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3378106717" sldId="850"/>
        </pc:sldMkLst>
      </pc:sldChg>
      <pc:sldChg chg="modSp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3342053811" sldId="851"/>
        </pc:sldMkLst>
      </pc:sldChg>
      <pc:sldChg chg="del">
        <pc:chgData name="Sharma Computer Academy" userId="08476b32c11f4418" providerId="LiveId" clId="{3035313E-B2D3-44E5-8A70-AFCBD16177E3}" dt="2023-05-15T07:23:28.927" v="6351" actId="47"/>
        <pc:sldMkLst>
          <pc:docMk/>
          <pc:sldMk cId="644046793" sldId="852"/>
        </pc:sldMkLst>
      </pc:sldChg>
      <pc:sldChg chg="del">
        <pc:chgData name="Sharma Computer Academy" userId="08476b32c11f4418" providerId="LiveId" clId="{3035313E-B2D3-44E5-8A70-AFCBD16177E3}" dt="2023-05-15T08:05:42.506" v="6531" actId="47"/>
        <pc:sldMkLst>
          <pc:docMk/>
          <pc:sldMk cId="359057549" sldId="853"/>
        </pc:sldMkLst>
      </pc:sldChg>
      <pc:sldChg chg="modSp del">
        <pc:chgData name="Sharma Computer Academy" userId="08476b32c11f4418" providerId="LiveId" clId="{3035313E-B2D3-44E5-8A70-AFCBD16177E3}" dt="2023-05-15T08:05:42.506" v="6531" actId="47"/>
        <pc:sldMkLst>
          <pc:docMk/>
          <pc:sldMk cId="3652842539" sldId="854"/>
        </pc:sldMkLst>
      </pc:sldChg>
      <pc:sldChg chg="modSp del">
        <pc:chgData name="Sharma Computer Academy" userId="08476b32c11f4418" providerId="LiveId" clId="{3035313E-B2D3-44E5-8A70-AFCBD16177E3}" dt="2023-05-15T08:05:42.506" v="6531" actId="47"/>
        <pc:sldMkLst>
          <pc:docMk/>
          <pc:sldMk cId="87067797" sldId="855"/>
        </pc:sldMkLst>
      </pc:sldChg>
      <pc:sldChg chg="modSp del mod">
        <pc:chgData name="Sharma Computer Academy" userId="08476b32c11f4418" providerId="LiveId" clId="{3035313E-B2D3-44E5-8A70-AFCBD16177E3}" dt="2023-05-15T08:05:42.506" v="6531" actId="47"/>
        <pc:sldMkLst>
          <pc:docMk/>
          <pc:sldMk cId="2416312272" sldId="856"/>
        </pc:sldMkLst>
      </pc:sldChg>
      <pc:sldChg chg="modSp del">
        <pc:chgData name="Sharma Computer Academy" userId="08476b32c11f4418" providerId="LiveId" clId="{3035313E-B2D3-44E5-8A70-AFCBD16177E3}" dt="2023-05-15T08:05:42.506" v="6531" actId="47"/>
        <pc:sldMkLst>
          <pc:docMk/>
          <pc:sldMk cId="3929530413" sldId="857"/>
        </pc:sldMkLst>
      </pc:sldChg>
      <pc:sldChg chg="addSp delSp modSp add mod delAnim modAnim">
        <pc:chgData name="Sharma Computer Academy" userId="08476b32c11f4418" providerId="LiveId" clId="{3035313E-B2D3-44E5-8A70-AFCBD16177E3}" dt="2023-05-15T08:04:46.554" v="6528" actId="14100"/>
        <pc:sldMkLst>
          <pc:docMk/>
          <pc:sldMk cId="4087356792" sldId="858"/>
        </pc:sldMkLst>
      </pc:sldChg>
      <pc:sldChg chg="modSp add">
        <pc:chgData name="Sharma Computer Academy" userId="08476b32c11f4418" providerId="LiveId" clId="{3035313E-B2D3-44E5-8A70-AFCBD16177E3}" dt="2023-05-15T08:05:31.396" v="6530" actId="14826"/>
        <pc:sldMkLst>
          <pc:docMk/>
          <pc:sldMk cId="2966342557" sldId="8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Can’t we use import in node.js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understand</a:t>
            </a:r>
            <a:r>
              <a:rPr lang="en-US" dirty="0">
                <a:solidFill>
                  <a:srgbClr val="000000"/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>
                <a:solidFill>
                  <a:srgbClr val="000000"/>
                </a:solidFill>
              </a:rPr>
              <a:t> to this </a:t>
            </a:r>
            <a:r>
              <a:rPr lang="en-US" b="1" dirty="0">
                <a:solidFill>
                  <a:schemeClr val="accent4"/>
                </a:solidFill>
              </a:rPr>
              <a:t>question</a:t>
            </a:r>
            <a:r>
              <a:rPr lang="en-US" dirty="0">
                <a:solidFill>
                  <a:srgbClr val="000000"/>
                </a:solidFill>
              </a:rPr>
              <a:t>, we must first understand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module system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has mainly </a:t>
            </a:r>
            <a:r>
              <a:rPr lang="en-US" b="1" dirty="0">
                <a:solidFill>
                  <a:srgbClr val="00B050"/>
                </a:solidFill>
              </a:rPr>
              <a:t>two module systems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CommonJS</a:t>
            </a:r>
            <a:r>
              <a:rPr lang="en-US" b="1" dirty="0">
                <a:solidFill>
                  <a:srgbClr val="FFC000"/>
                </a:solidFill>
              </a:rPr>
              <a:t> modules </a:t>
            </a:r>
            <a:r>
              <a:rPr lang="en-US" dirty="0">
                <a:solidFill>
                  <a:srgbClr val="000000"/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ECMAScript modules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CommonJS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b="1" dirty="0">
                <a:solidFill>
                  <a:schemeClr val="accent2"/>
                </a:solidFill>
              </a:rPr>
              <a:t>default module system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Can’t we use import in node.js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Now since </a:t>
            </a:r>
            <a:r>
              <a:rPr lang="en-US" b="1" dirty="0" err="1">
                <a:solidFill>
                  <a:srgbClr val="FFC000"/>
                </a:solidFill>
              </a:rPr>
              <a:t>CommonJS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the </a:t>
            </a:r>
            <a:r>
              <a:rPr lang="en-US" b="1" dirty="0">
                <a:solidFill>
                  <a:schemeClr val="accent2"/>
                </a:solidFill>
              </a:rPr>
              <a:t>default module system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it always uses </a:t>
            </a:r>
            <a:r>
              <a:rPr lang="en-US" b="1" dirty="0">
                <a:solidFill>
                  <a:srgbClr val="00B050"/>
                </a:solidFill>
              </a:rPr>
              <a:t>require() </a:t>
            </a:r>
            <a:r>
              <a:rPr lang="en-US" dirty="0">
                <a:solidFill>
                  <a:srgbClr val="000000"/>
                </a:solidFill>
              </a:rPr>
              <a:t>function for </a:t>
            </a:r>
            <a:r>
              <a:rPr lang="en-US" b="1" dirty="0">
                <a:solidFill>
                  <a:srgbClr val="0070C0"/>
                </a:solidFill>
              </a:rPr>
              <a:t>importing modules </a:t>
            </a:r>
            <a:r>
              <a:rPr lang="en-US" dirty="0">
                <a:solidFill>
                  <a:srgbClr val="000000"/>
                </a:solidFill>
              </a:rPr>
              <a:t>while  import is used for including </a:t>
            </a:r>
            <a:r>
              <a:rPr lang="en-US" b="1" dirty="0">
                <a:solidFill>
                  <a:schemeClr val="accent1"/>
                </a:solidFill>
              </a:rPr>
              <a:t>ES6 modules 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</a:rPr>
              <a:t>As of now</a:t>
            </a:r>
            <a:r>
              <a:rPr lang="en-US" dirty="0">
                <a:solidFill>
                  <a:srgbClr val="000000"/>
                </a:solidFill>
              </a:rPr>
              <a:t>,  the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environment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support </a:t>
            </a:r>
            <a:r>
              <a:rPr lang="en-US" dirty="0">
                <a:solidFill>
                  <a:srgbClr val="000000"/>
                </a:solidFill>
              </a:rPr>
              <a:t>ES6 import directly.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if we try </a:t>
            </a:r>
            <a:r>
              <a:rPr lang="en-US" dirty="0">
                <a:solidFill>
                  <a:srgbClr val="000000"/>
                </a:solidFill>
              </a:rPr>
              <a:t>to use the </a:t>
            </a:r>
            <a:r>
              <a:rPr lang="en-US" b="1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keyword for </a:t>
            </a:r>
            <a:r>
              <a:rPr lang="en-US" b="1" dirty="0">
                <a:solidFill>
                  <a:srgbClr val="C00000"/>
                </a:solidFill>
              </a:rPr>
              <a:t>importing modules </a:t>
            </a:r>
            <a:r>
              <a:rPr lang="en-US" dirty="0">
                <a:solidFill>
                  <a:srgbClr val="000000"/>
                </a:solidFill>
              </a:rPr>
              <a:t>directly in </a:t>
            </a:r>
            <a:r>
              <a:rPr lang="en-US" b="1" dirty="0">
                <a:solidFill>
                  <a:srgbClr val="0070C0"/>
                </a:solidFill>
              </a:rPr>
              <a:t>Node </a:t>
            </a:r>
            <a:r>
              <a:rPr lang="en-US" b="1" dirty="0" err="1">
                <a:solidFill>
                  <a:srgbClr val="0070C0"/>
                </a:solidFill>
              </a:rPr>
              <a:t>js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then it will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38370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Can’t we use import in node.js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 at all </a:t>
            </a:r>
            <a:r>
              <a:rPr lang="en-US" dirty="0">
                <a:solidFill>
                  <a:srgbClr val="000000"/>
                </a:solidFill>
              </a:rPr>
              <a:t>we want to use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for including </a:t>
            </a:r>
            <a:r>
              <a:rPr lang="en-US" b="1" dirty="0">
                <a:solidFill>
                  <a:schemeClr val="accent1"/>
                </a:solidFill>
              </a:rPr>
              <a:t>modules</a:t>
            </a:r>
            <a:r>
              <a:rPr lang="en-US" dirty="0">
                <a:solidFill>
                  <a:srgbClr val="000000"/>
                </a:solidFill>
              </a:rPr>
              <a:t> then we </a:t>
            </a:r>
            <a:r>
              <a:rPr lang="en-US" b="1" dirty="0">
                <a:solidFill>
                  <a:schemeClr val="accent1"/>
                </a:solidFill>
              </a:rPr>
              <a:t>can do so </a:t>
            </a:r>
            <a:r>
              <a:rPr lang="en-US" dirty="0">
                <a:solidFill>
                  <a:srgbClr val="000000"/>
                </a:solidFill>
              </a:rPr>
              <a:t>in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following ways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1. Using ".</a:t>
            </a:r>
            <a:r>
              <a:rPr lang="en-US" b="1" dirty="0" err="1">
                <a:solidFill>
                  <a:srgbClr val="00B050"/>
                </a:solidFill>
              </a:rPr>
              <a:t>mjs</a:t>
            </a:r>
            <a:r>
              <a:rPr lang="en-US" b="1" dirty="0">
                <a:solidFill>
                  <a:srgbClr val="00B050"/>
                </a:solidFill>
              </a:rPr>
              <a:t>" extension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way </a:t>
            </a:r>
            <a:r>
              <a:rPr lang="en-US" dirty="0">
                <a:solidFill>
                  <a:srgbClr val="000000"/>
                </a:solidFill>
              </a:rPr>
              <a:t>to use the </a:t>
            </a:r>
            <a:r>
              <a:rPr lang="en-US" b="1" dirty="0">
                <a:solidFill>
                  <a:srgbClr val="92D050"/>
                </a:solidFill>
              </a:rPr>
              <a:t>ES6 import statement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is to save the </a:t>
            </a:r>
            <a:r>
              <a:rPr lang="en-US" b="1" dirty="0">
                <a:solidFill>
                  <a:srgbClr val="FFC000"/>
                </a:solidFill>
              </a:rPr>
              <a:t>JavaScript file </a:t>
            </a:r>
            <a:r>
              <a:rPr lang="en-US" dirty="0">
                <a:solidFill>
                  <a:srgbClr val="000000"/>
                </a:solidFill>
              </a:rPr>
              <a:t>with the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".</a:t>
            </a:r>
            <a:r>
              <a:rPr lang="en-US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mjs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extension, instead of using the typical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".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extension.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2. Making changes in  </a:t>
            </a:r>
            <a:r>
              <a:rPr lang="en-US" b="1" dirty="0" err="1">
                <a:solidFill>
                  <a:srgbClr val="00B050"/>
                </a:solidFill>
              </a:rPr>
              <a:t>package.json</a:t>
            </a:r>
            <a:r>
              <a:rPr lang="en-US" b="1" dirty="0">
                <a:solidFill>
                  <a:srgbClr val="00B050"/>
                </a:solidFill>
              </a:rPr>
              <a:t> file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</a:rPr>
              <a:t>second way </a:t>
            </a:r>
            <a:r>
              <a:rPr lang="en-US" dirty="0">
                <a:solidFill>
                  <a:srgbClr val="000000"/>
                </a:solidFill>
              </a:rPr>
              <a:t>is to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file in </a:t>
            </a:r>
            <a:r>
              <a:rPr lang="en-US" b="1" dirty="0">
                <a:solidFill>
                  <a:srgbClr val="0070C0"/>
                </a:solidFill>
              </a:rPr>
              <a:t>our project </a:t>
            </a:r>
            <a:r>
              <a:rPr lang="en-US" dirty="0">
                <a:solidFill>
                  <a:srgbClr val="000000"/>
                </a:solidFill>
              </a:rPr>
              <a:t>and set </a:t>
            </a:r>
            <a:r>
              <a:rPr lang="en-US" b="1" dirty="0">
                <a:solidFill>
                  <a:schemeClr val="accent2"/>
                </a:solidFill>
              </a:rPr>
              <a:t>{“</a:t>
            </a:r>
            <a:r>
              <a:rPr lang="en-US" b="1" dirty="0" err="1">
                <a:solidFill>
                  <a:schemeClr val="accent2"/>
                </a:solidFill>
              </a:rPr>
              <a:t>type”:”module</a:t>
            </a:r>
            <a:r>
              <a:rPr lang="en-US" b="1" dirty="0">
                <a:solidFill>
                  <a:schemeClr val="accent2"/>
                </a:solidFill>
              </a:rPr>
              <a:t>”} </a:t>
            </a:r>
            <a:r>
              <a:rPr lang="en-US" dirty="0">
                <a:solidFill>
                  <a:srgbClr val="000000"/>
                </a:solidFill>
              </a:rPr>
              <a:t>in it.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 of </a:t>
            </a:r>
            <a:r>
              <a:rPr lang="en-US" sz="2700" b="1" cap="none" dirty="0"/>
              <a:t>require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Argument:</a:t>
            </a:r>
            <a:r>
              <a:rPr lang="en-US" dirty="0"/>
              <a:t>  Name of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Return value: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require() </a:t>
            </a:r>
            <a:r>
              <a:rPr lang="en-US" dirty="0"/>
              <a:t>function can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u="sng" dirty="0"/>
              <a:t>an </a:t>
            </a:r>
            <a:r>
              <a:rPr lang="en-US" b="1" u="sng" dirty="0">
                <a:solidFill>
                  <a:srgbClr val="FFC000"/>
                </a:solidFill>
              </a:rPr>
              <a:t>object</a:t>
            </a:r>
            <a:r>
              <a:rPr lang="en-US" u="sng" dirty="0"/>
              <a:t> </a:t>
            </a:r>
            <a:r>
              <a:rPr lang="en-US" dirty="0"/>
              <a:t>or </a:t>
            </a:r>
            <a:r>
              <a:rPr lang="en-US" u="sng" dirty="0"/>
              <a:t>a </a:t>
            </a:r>
            <a:r>
              <a:rPr lang="en-US" b="1" u="sng" dirty="0">
                <a:solidFill>
                  <a:srgbClr val="7030A0"/>
                </a:solidFill>
              </a:rPr>
              <a:t>function</a:t>
            </a:r>
            <a:r>
              <a:rPr lang="en-US" dirty="0"/>
              <a:t> or </a:t>
            </a:r>
            <a:r>
              <a:rPr lang="en-US" u="sng" dirty="0"/>
              <a:t>a </a:t>
            </a:r>
            <a:r>
              <a:rPr lang="en-US" b="1" u="sng" dirty="0">
                <a:solidFill>
                  <a:schemeClr val="accent1"/>
                </a:solidFill>
              </a:rPr>
              <a:t>property</a:t>
            </a:r>
            <a:r>
              <a:rPr lang="en-US" u="sng" dirty="0"/>
              <a:t> </a:t>
            </a:r>
            <a:r>
              <a:rPr lang="en-US" dirty="0"/>
              <a:t>or </a:t>
            </a:r>
            <a:r>
              <a:rPr lang="en-US" b="1" u="sng" dirty="0">
                <a:solidFill>
                  <a:srgbClr val="7030A0"/>
                </a:solidFill>
              </a:rPr>
              <a:t>any other JavaScript type</a:t>
            </a:r>
            <a:r>
              <a:rPr lang="en-US" dirty="0"/>
              <a:t>, depending on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specified module </a:t>
            </a:r>
            <a:r>
              <a:rPr lang="en-US" dirty="0"/>
              <a:t>returns.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1FAB4-DF19-70C6-DF5C-80B8AD81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902625" cy="17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using </a:t>
            </a:r>
            <a:r>
              <a:rPr lang="en-US" sz="2700" b="1" cap="none" dirty="0"/>
              <a:t>util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04AD-77C3-2D83-2F64-A51231F4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7"/>
            <a:ext cx="7992888" cy="32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using </a:t>
            </a:r>
            <a:r>
              <a:rPr lang="en-US" sz="2700" b="1" cap="none" dirty="0"/>
              <a:t>util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04AD-77C3-2D83-2F64-A51231F4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170896"/>
            <a:ext cx="7992888" cy="30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32877"/>
            <a:ext cx="7026012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FORMAT SPECIFIERS WITH </a:t>
            </a:r>
            <a:r>
              <a:rPr lang="en-US" sz="2700" b="1" cap="none" dirty="0" err="1"/>
              <a:t>util.format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CECA35-A5AE-B9AE-E587-723518775F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3725" y="1700808"/>
          <a:ext cx="7956550" cy="432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1486407793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2722798528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r>
                        <a:rPr lang="en-US" dirty="0"/>
                        <a:t>Format Specifier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185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b="1" dirty="0"/>
                        <a:t>%s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string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38838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b="1" dirty="0"/>
                        <a:t>%d, %f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</a:t>
                      </a:r>
                      <a:r>
                        <a:rPr lang="en-US" sz="2000" b="1"/>
                        <a:t>umber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5413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b="1" dirty="0"/>
                        <a:t>%o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array,objects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1413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b="1" dirty="0"/>
                        <a:t>%j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jSON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764426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US" sz="2000" b="1" dirty="0"/>
                        <a:t>%</a:t>
                      </a:r>
                      <a:r>
                        <a:rPr lang="en-US" sz="2000" b="1" dirty="0" err="1"/>
                        <a:t>s,%d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boolean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7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1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using </a:t>
            </a:r>
            <a:r>
              <a:rPr lang="en-US" sz="2700" b="1" cap="none" dirty="0" err="1"/>
              <a:t>os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04AD-77C3-2D83-2F64-A51231F4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736" y="2170896"/>
            <a:ext cx="7570520" cy="30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Introduction To Modules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Types Of Node Modules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require() Function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Some examples of require()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module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In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simple terms</a:t>
            </a:r>
            <a:r>
              <a:rPr lang="en-US" dirty="0">
                <a:sym typeface="+mn-ea"/>
              </a:rPr>
              <a:t>, a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module</a:t>
            </a:r>
            <a:r>
              <a:rPr lang="en-US" dirty="0">
                <a:sym typeface="+mn-ea"/>
              </a:rPr>
              <a:t> is a </a:t>
            </a:r>
            <a:r>
              <a:rPr lang="en-US" b="1" dirty="0">
                <a:solidFill>
                  <a:schemeClr val="accent1"/>
                </a:solidFill>
                <a:sym typeface="+mn-ea"/>
              </a:rPr>
              <a:t>piece of reusable JavaScript code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It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could be </a:t>
            </a:r>
            <a:r>
              <a:rPr lang="en-US" dirty="0">
                <a:sym typeface="+mn-ea"/>
              </a:rPr>
              <a:t>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sym typeface="+mn-ea"/>
              </a:rPr>
              <a:t>js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file </a:t>
            </a:r>
            <a:r>
              <a:rPr lang="en-US" dirty="0">
                <a:sym typeface="+mn-ea"/>
              </a:rPr>
              <a:t>or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directory</a:t>
            </a:r>
            <a:r>
              <a:rPr lang="en-US" dirty="0">
                <a:sym typeface="+mn-ea"/>
              </a:rPr>
              <a:t> containing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sym typeface="+mn-ea"/>
              </a:rPr>
              <a:t>js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files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export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content</a:t>
            </a:r>
            <a:r>
              <a:rPr lang="en-US" dirty="0">
                <a:sym typeface="+mn-ea"/>
              </a:rPr>
              <a:t> of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these files </a:t>
            </a:r>
            <a:r>
              <a:rPr lang="en-US" dirty="0">
                <a:sym typeface="+mn-ea"/>
              </a:rPr>
              <a:t>and use them in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other files</a:t>
            </a:r>
            <a:r>
              <a:rPr lang="en-US" dirty="0">
                <a:sym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BenefitS</a:t>
            </a:r>
            <a:r>
              <a:rPr lang="en-US" sz="2700" b="1" dirty="0"/>
              <a:t> of using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Modules</a:t>
            </a:r>
            <a:r>
              <a:rPr lang="en-US" dirty="0">
                <a:sym typeface="+mn-ea"/>
              </a:rPr>
              <a:t> help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developers</a:t>
            </a:r>
            <a:r>
              <a:rPr lang="en-US" dirty="0">
                <a:sym typeface="+mn-ea"/>
              </a:rPr>
              <a:t> follow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DRY</a:t>
            </a:r>
            <a:r>
              <a:rPr lang="en-US" dirty="0">
                <a:sym typeface="+mn-ea"/>
              </a:rPr>
              <a:t> (Don't Repeat Yourself) principle in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programming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They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also help us </a:t>
            </a: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break down </a:t>
            </a:r>
            <a:r>
              <a:rPr lang="en-US" dirty="0">
                <a:sym typeface="+mn-ea"/>
              </a:rPr>
              <a:t>some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complex logic </a:t>
            </a:r>
            <a:r>
              <a:rPr lang="en-US" dirty="0">
                <a:sym typeface="+mn-ea"/>
              </a:rPr>
              <a:t>into </a:t>
            </a:r>
            <a:r>
              <a:rPr lang="en-US" b="1" dirty="0">
                <a:solidFill>
                  <a:schemeClr val="accent1"/>
                </a:solidFill>
                <a:sym typeface="+mn-ea"/>
              </a:rPr>
              <a:t>small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simple</a:t>
            </a:r>
            <a:r>
              <a:rPr lang="en-US" dirty="0">
                <a:sym typeface="+mn-ea"/>
              </a:rPr>
              <a:t>, and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manageable </a:t>
            </a:r>
            <a:r>
              <a:rPr lang="en-US" dirty="0">
                <a:sym typeface="+mn-ea"/>
              </a:rPr>
              <a:t>chunks.</a:t>
            </a:r>
          </a:p>
          <a:p>
            <a:pPr>
              <a:lnSpc>
                <a:spcPct val="110000"/>
              </a:lnSpc>
            </a:pPr>
            <a:endParaRPr lang="en-US" sz="2500" u="sng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375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BenefitS</a:t>
            </a:r>
            <a:r>
              <a:rPr lang="en-US" sz="2700" b="1" dirty="0"/>
              <a:t> of using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Specifically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modules </a:t>
            </a:r>
            <a:r>
              <a:rPr lang="en-US" b="1" dirty="0">
                <a:solidFill>
                  <a:schemeClr val="accent2"/>
                </a:solidFill>
              </a:rPr>
              <a:t>allow us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7030A0"/>
                </a:solidFill>
              </a:rPr>
              <a:t>perform</a:t>
            </a:r>
            <a:r>
              <a:rPr lang="en-US" dirty="0">
                <a:solidFill>
                  <a:srgbClr val="000000"/>
                </a:solidFill>
              </a:rPr>
              <a:t> many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important tasks </a:t>
            </a:r>
            <a:r>
              <a:rPr lang="en-US" dirty="0">
                <a:solidFill>
                  <a:srgbClr val="000000"/>
                </a:solidFill>
              </a:rPr>
              <a:t>like: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read </a:t>
            </a:r>
            <a:r>
              <a:rPr lang="en-US" b="1" dirty="0">
                <a:solidFill>
                  <a:srgbClr val="00008B"/>
                </a:solidFill>
              </a:rPr>
              <a:t>or </a:t>
            </a:r>
            <a:r>
              <a:rPr lang="en-US" b="1" dirty="0">
                <a:solidFill>
                  <a:srgbClr val="8B0000"/>
                </a:solidFill>
              </a:rPr>
              <a:t>write </a:t>
            </a:r>
            <a:r>
              <a:rPr lang="en-US" dirty="0">
                <a:solidFill>
                  <a:srgbClr val="000000"/>
                </a:solidFill>
              </a:rPr>
              <a:t>from the </a:t>
            </a:r>
            <a:r>
              <a:rPr lang="en-US" b="1" dirty="0">
                <a:solidFill>
                  <a:srgbClr val="8B0000"/>
                </a:solidFill>
              </a:rPr>
              <a:t>file system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connect </a:t>
            </a:r>
            <a:r>
              <a:rPr lang="en-US" dirty="0"/>
              <a:t>to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8B0000"/>
                </a:solidFill>
              </a:rPr>
              <a:t>database 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8B008B"/>
                </a:solidFill>
              </a:rPr>
              <a:t>up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8000"/>
                </a:solidFill>
              </a:rPr>
              <a:t>web </a:t>
            </a:r>
            <a:r>
              <a:rPr lang="en-US" b="1" dirty="0">
                <a:solidFill>
                  <a:srgbClr val="8B0000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9292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modules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There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three main types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b="1" dirty="0">
                <a:solidFill>
                  <a:srgbClr val="00B050"/>
                </a:solidFill>
              </a:rPr>
              <a:t>Node modules </a:t>
            </a:r>
            <a:r>
              <a:rPr lang="en-US" dirty="0">
                <a:solidFill>
                  <a:srgbClr val="000000"/>
                </a:solidFill>
              </a:rPr>
              <a:t>that you will </a:t>
            </a:r>
            <a:r>
              <a:rPr lang="en-US" b="1" dirty="0">
                <a:solidFill>
                  <a:srgbClr val="002060"/>
                </a:solidFill>
              </a:rPr>
              <a:t>work with </a:t>
            </a:r>
            <a:r>
              <a:rPr lang="en-US" dirty="0">
                <a:solidFill>
                  <a:srgbClr val="000000"/>
                </a:solidFill>
              </a:rPr>
              <a:t>as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developer.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include</a:t>
            </a:r>
            <a:r>
              <a:rPr lang="en-US" dirty="0">
                <a:solidFill>
                  <a:srgbClr val="000000"/>
                </a:solidFill>
              </a:rPr>
              <a:t> the </a:t>
            </a:r>
            <a:r>
              <a:rPr lang="en-US" b="1" dirty="0">
                <a:solidFill>
                  <a:srgbClr val="FFC000"/>
                </a:solidFill>
              </a:rPr>
              <a:t>following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Built-in Modules/ Core Modules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Local Modules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Third-Party Modules</a:t>
            </a:r>
            <a:endParaRPr lang="en-US" sz="23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Core modules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comes with some modules </a:t>
            </a:r>
            <a:r>
              <a:rPr lang="en-US" b="1" dirty="0">
                <a:solidFill>
                  <a:srgbClr val="7030A0"/>
                </a:solidFill>
              </a:rPr>
              <a:t>pre-installed</a:t>
            </a:r>
            <a:r>
              <a:rPr lang="en-US" dirty="0">
                <a:solidFill>
                  <a:srgbClr val="000000"/>
                </a:solidFill>
              </a:rPr>
              <a:t> into it and such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dirty="0">
                <a:solidFill>
                  <a:srgbClr val="000000"/>
                </a:solidFill>
              </a:rPr>
              <a:t> are called as </a:t>
            </a:r>
            <a:r>
              <a:rPr lang="en-US" b="1" dirty="0">
                <a:solidFill>
                  <a:srgbClr val="00B050"/>
                </a:solidFill>
              </a:rPr>
              <a:t>built-in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b="1" dirty="0">
                <a:solidFill>
                  <a:srgbClr val="FFC000"/>
                </a:solidFill>
              </a:rPr>
              <a:t>core modules 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This </a:t>
            </a:r>
            <a:r>
              <a:rPr lang="en-US" b="1" dirty="0">
                <a:solidFill>
                  <a:schemeClr val="accent2"/>
                </a:solidFill>
              </a:rPr>
              <a:t>means</a:t>
            </a:r>
            <a:r>
              <a:rPr lang="en-US" dirty="0">
                <a:solidFill>
                  <a:srgbClr val="000000"/>
                </a:solidFill>
              </a:rPr>
              <a:t> that these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dirty="0">
                <a:solidFill>
                  <a:srgbClr val="000000"/>
                </a:solidFill>
              </a:rPr>
              <a:t> 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available</a:t>
            </a:r>
            <a:r>
              <a:rPr lang="en-US" dirty="0">
                <a:solidFill>
                  <a:srgbClr val="000000"/>
                </a:solidFill>
              </a:rPr>
              <a:t> for use when we install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sz="23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Core modules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following table </a:t>
            </a:r>
            <a:r>
              <a:rPr lang="en-US" dirty="0">
                <a:solidFill>
                  <a:srgbClr val="000000"/>
                </a:solidFill>
              </a:rPr>
              <a:t>lists some of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important core modules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300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54035A-5869-0B95-B394-0DAA2D5D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25936"/>
              </p:ext>
            </p:extLst>
          </p:nvPr>
        </p:nvGraphicFramePr>
        <p:xfrm>
          <a:off x="323528" y="2708920"/>
          <a:ext cx="8496944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346360027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814388501"/>
                    </a:ext>
                  </a:extLst>
                </a:gridCol>
              </a:tblGrid>
              <a:tr h="496201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Core Module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5766101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fs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classes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methods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, 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events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to work with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file I/O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2750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 err="1">
                          <a:solidFill>
                            <a:srgbClr val="C00000"/>
                          </a:solidFill>
                          <a:effectLst/>
                        </a:rPr>
                        <a:t>querystring</a:t>
                      </a:r>
                      <a:endParaRPr lang="en-IN" sz="1600" b="1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rgbClr val="00B050"/>
                          </a:solidFill>
                          <a:effectLst/>
                        </a:rPr>
                        <a:t>querystring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methods to deal with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</a:rPr>
                        <a:t>query string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17686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path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methods to deal with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</a:rPr>
                        <a:t>file paths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54450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http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classes,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methods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events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to create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</a:rPr>
                        <a:t>Node.js http server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93644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util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utility functions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useful for programmers.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3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Loading core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Before</a:t>
            </a:r>
            <a:r>
              <a:rPr lang="en-US" dirty="0">
                <a:solidFill>
                  <a:srgbClr val="000000"/>
                </a:solidFill>
              </a:rPr>
              <a:t> we can </a:t>
            </a:r>
            <a:r>
              <a:rPr lang="en-US" b="1" dirty="0">
                <a:solidFill>
                  <a:srgbClr val="00B050"/>
                </a:solidFill>
              </a:rPr>
              <a:t>use</a:t>
            </a:r>
            <a:r>
              <a:rPr lang="en-US" dirty="0">
                <a:solidFill>
                  <a:srgbClr val="000000"/>
                </a:solidFill>
              </a:rPr>
              <a:t> any of the </a:t>
            </a:r>
            <a:r>
              <a:rPr lang="en-US" b="1" dirty="0">
                <a:solidFill>
                  <a:srgbClr val="002060"/>
                </a:solidFill>
              </a:rPr>
              <a:t>previously mentioned core modules</a:t>
            </a:r>
            <a:r>
              <a:rPr lang="en-US" dirty="0">
                <a:solidFill>
                  <a:srgbClr val="000000"/>
                </a:solidFill>
              </a:rPr>
              <a:t> we first need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them 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</a:t>
            </a:r>
            <a:r>
              <a:rPr lang="en-US" dirty="0">
                <a:solidFill>
                  <a:srgbClr val="000000"/>
                </a:solidFill>
              </a:rPr>
              <a:t> them in </a:t>
            </a:r>
            <a:r>
              <a:rPr lang="en-US" b="1" dirty="0">
                <a:solidFill>
                  <a:srgbClr val="92D050"/>
                </a:solidFill>
              </a:rPr>
              <a:t>our file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To do this </a:t>
            </a:r>
            <a:r>
              <a:rPr lang="en-US" dirty="0">
                <a:solidFill>
                  <a:srgbClr val="000000"/>
                </a:solidFill>
              </a:rPr>
              <a:t>we call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 called </a:t>
            </a:r>
            <a:r>
              <a:rPr lang="en-US" b="1" u="sng" dirty="0">
                <a:solidFill>
                  <a:srgbClr val="00B050"/>
                </a:solidFill>
              </a:rPr>
              <a:t>require() </a:t>
            </a:r>
            <a:r>
              <a:rPr lang="en-US" dirty="0">
                <a:solidFill>
                  <a:srgbClr val="000000"/>
                </a:solidFill>
              </a:rPr>
              <a:t>which is a </a:t>
            </a:r>
            <a:r>
              <a:rPr lang="en-US" b="1" dirty="0">
                <a:solidFill>
                  <a:srgbClr val="FFC000"/>
                </a:solidFill>
              </a:rPr>
              <a:t>predefined function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, specifically used for </a:t>
            </a:r>
            <a:r>
              <a:rPr lang="en-US" b="1" dirty="0">
                <a:solidFill>
                  <a:schemeClr val="accent1"/>
                </a:solidFill>
              </a:rPr>
              <a:t>importing </a:t>
            </a:r>
            <a:r>
              <a:rPr lang="en-US" b="1" dirty="0">
                <a:solidFill>
                  <a:srgbClr val="7030A0"/>
                </a:solidFill>
              </a:rPr>
              <a:t>other modules </a:t>
            </a:r>
            <a:r>
              <a:rPr lang="en-US" dirty="0">
                <a:solidFill>
                  <a:srgbClr val="000000"/>
                </a:solidFill>
              </a:rPr>
              <a:t>in our JS file.</a:t>
            </a:r>
          </a:p>
        </p:txBody>
      </p:sp>
    </p:spTree>
    <p:extLst>
      <p:ext uri="{BB962C8B-B14F-4D97-AF65-F5344CB8AC3E}">
        <p14:creationId xmlns:p14="http://schemas.microsoft.com/office/powerpoint/2010/main" val="11466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1544</TotalTime>
  <Words>714</Words>
  <Application>Microsoft Office PowerPoint</Application>
  <PresentationFormat>On-screen Show (4:3)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 module ?</vt:lpstr>
      <vt:lpstr>BenefitS of using a module</vt:lpstr>
      <vt:lpstr>BenefitS of using a module</vt:lpstr>
      <vt:lpstr>Types of modules in node.js</vt:lpstr>
      <vt:lpstr>Core modules of node.js</vt:lpstr>
      <vt:lpstr>Core modules of node.js</vt:lpstr>
      <vt:lpstr>Loading core modules</vt:lpstr>
      <vt:lpstr>Can’t we use import in node.js ?</vt:lpstr>
      <vt:lpstr>Can’t we use import in node.js ?</vt:lpstr>
      <vt:lpstr>Can’t we use import in node.js ?</vt:lpstr>
      <vt:lpstr>Syntax of require()</vt:lpstr>
      <vt:lpstr>Example of using util module</vt:lpstr>
      <vt:lpstr>Example of using util module</vt:lpstr>
      <vt:lpstr>FORMAT SPECIFIERS WITH util.format()</vt:lpstr>
      <vt:lpstr>Example of using os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248</cp:revision>
  <dcterms:created xsi:type="dcterms:W3CDTF">2015-12-21T13:46:00Z</dcterms:created>
  <dcterms:modified xsi:type="dcterms:W3CDTF">2025-09-02T08:13:15Z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