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3" Type="http://schemas.openxmlformats.org/officeDocument/2006/relationships/extended-properties" Target="docProps/app.xml"/>
  <Relationship Id="rId2" Type="http://schemas.openxmlformats.org/package/2006/relationships/metadata/core-properties" Target="docProps/core.xml"/>
 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slide" Target="slides/slide12.xml"/>
  <Relationship Id="rId15" Type="http://schemas.openxmlformats.org/officeDocument/2006/relationships/slide" Target="slides/slide13.xml"/>
  <Relationship Id="rId16" Type="http://schemas.openxmlformats.org/officeDocument/2006/relationships/presProps" Target="presProps.xml"/>
  <Relationship Id="rId17" Type="http://schemas.openxmlformats.org/officeDocument/2006/relationships/viewProps" Target="viewProps.xml"/>
  <Relationship Id="rId18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ASP_NET_Core_Swagger_0001.png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ASP_NET_Core_Swagger_00910.png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ASP_NET_Core_Swagger_01011.png"/>
</Relationships>

</file>

<file path=ppt/slides/_rels/slide1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ASP_NET_Core_Swagger_01112.png"/>
</Relationships>

</file>

<file path=ppt/slides/_rels/slide1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ASP_NET_Core_Swagger_01213.pn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ASP_NET_Core_Swagger_0012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ASP_NET_Core_Swagger_0023.pn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ASP_NET_Core_Swagger_0034.pn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ASP_NET_Core_Swagger_0045.pn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ASP_NET_Core_Swagger_0056.pn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ASP_NET_Core_Swagger_0067.pn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ASP_NET_Core_Swagger_0078.pn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ASP_NET_Core_Swagger_0089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14958" y="0"/>
          <a:ext cx="7229042" cy="6877050"/>
          <a:chOff x="1914958" y="0"/>
          <a:chExt cx="7229042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914958" y="0"/>
            <a:ext cx="5314084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14958" y="0"/>
          <a:ext cx="7229042" cy="6877050"/>
          <a:chOff x="1914958" y="0"/>
          <a:chExt cx="7229042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914958" y="0"/>
            <a:ext cx="5314084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14958" y="0"/>
          <a:ext cx="7229042" cy="6877050"/>
          <a:chOff x="1914958" y="0"/>
          <a:chExt cx="7229042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914958" y="0"/>
            <a:ext cx="5314084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14958" y="0"/>
          <a:ext cx="7229042" cy="6877050"/>
          <a:chOff x="1914958" y="0"/>
          <a:chExt cx="7229042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914958" y="0"/>
            <a:ext cx="5314084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14958" y="0"/>
          <a:ext cx="7229042" cy="6877050"/>
          <a:chOff x="1914958" y="0"/>
          <a:chExt cx="7229042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914958" y="0"/>
            <a:ext cx="5314084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14958" y="0"/>
          <a:ext cx="7229042" cy="6877050"/>
          <a:chOff x="1914958" y="0"/>
          <a:chExt cx="7229042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914958" y="0"/>
            <a:ext cx="5314084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14958" y="0"/>
          <a:ext cx="7229042" cy="6877050"/>
          <a:chOff x="1914958" y="0"/>
          <a:chExt cx="7229042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914958" y="0"/>
            <a:ext cx="5314084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14958" y="0"/>
          <a:ext cx="7229042" cy="6877050"/>
          <a:chOff x="1914958" y="0"/>
          <a:chExt cx="7229042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914958" y="0"/>
            <a:ext cx="5314084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14958" y="0"/>
          <a:ext cx="7229042" cy="6877050"/>
          <a:chOff x="1914958" y="0"/>
          <a:chExt cx="7229042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914958" y="0"/>
            <a:ext cx="5314084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14958" y="0"/>
          <a:ext cx="7229042" cy="6877050"/>
          <a:chOff x="1914958" y="0"/>
          <a:chExt cx="7229042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914958" y="0"/>
            <a:ext cx="5314084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14958" y="0"/>
          <a:ext cx="7229042" cy="6877050"/>
          <a:chOff x="1914958" y="0"/>
          <a:chExt cx="7229042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914958" y="0"/>
            <a:ext cx="5314084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14958" y="0"/>
          <a:ext cx="7229042" cy="6877050"/>
          <a:chOff x="1914958" y="0"/>
          <a:chExt cx="7229042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914958" y="0"/>
            <a:ext cx="5314084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14958" y="0"/>
          <a:ext cx="7229042" cy="6877050"/>
          <a:chOff x="1914958" y="0"/>
          <a:chExt cx="7229042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914958" y="0"/>
            <a:ext cx="5314084" cy="687705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13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2019-03-20T10:22:15Z</dcterms:created>
  <dcterms:modified xsi:type="dcterms:W3CDTF">2019-03-20T10:22:15Z</dcterms:modified>
  <dc:title>Untitled Presentation</dc:title>
  <dc:description/>
  <dc:subject/>
  <cp:keywords/>
  <cp:category/>
</cp:coreProperties>
</file>