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09FE15-38C0-4949-A7CA-5567B50B1DA5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2CE094E-9A7E-4759-B538-02934D97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3767"/>
            <a:ext cx="8914410" cy="1163781"/>
          </a:xfrm>
        </p:spPr>
        <p:txBody>
          <a:bodyPr/>
          <a:lstStyle/>
          <a:p>
            <a:r>
              <a:rPr lang="en-US" dirty="0" smtClean="0"/>
              <a:t>Pros and Cons of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9993684" cy="1905000"/>
          </a:xfrm>
        </p:spPr>
        <p:txBody>
          <a:bodyPr/>
          <a:lstStyle/>
          <a:p>
            <a:r>
              <a:rPr lang="en-US" dirty="0" smtClean="0"/>
              <a:t>															</a:t>
            </a: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												      By</a:t>
            </a:r>
          </a:p>
          <a:p>
            <a:r>
              <a:rPr lang="en-US" dirty="0" smtClean="0"/>
              <a:t>            														 			 T.DHEERAJ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981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13164"/>
            <a:ext cx="8905112" cy="590203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Branching and merging are easy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is very fast, even when compared to other DVCS, for local as well as network </a:t>
            </a:r>
            <a:r>
              <a:rPr lang="en-US" sz="35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very quick.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5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is decentralized </a:t>
            </a:r>
            <a:r>
              <a:rPr lang="en-US" sz="35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uses three-tree architecture which constitutes of working, staged index and repository stages. Users can work offline and then push to the server</a:t>
            </a: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</a:p>
          <a:p>
            <a:pPr marL="0" lvl="0" indent="0" algn="just">
              <a:buNone/>
            </a:pPr>
            <a:endParaRPr lang="en-US" sz="3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1694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421"/>
            <a:ext cx="9905998" cy="5640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Repositories can not be </a:t>
            </a:r>
            <a:r>
              <a:rPr 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transferred.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 does not support empty directories.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Steep learning curve-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commands with many options, some commands are non-intuitive and need a level of understanding the internals of git, commands and arguments are inconsistent to some degree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Binary files are a big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your project has non-text files that are updated frequently (images for websites or MS Office documents), then git becomes bloated and slow. (I believe it still does better than most systems)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09" y="2149435"/>
            <a:ext cx="9905998" cy="1436914"/>
          </a:xfrm>
        </p:spPr>
        <p:txBody>
          <a:bodyPr/>
          <a:lstStyle/>
          <a:p>
            <a:r>
              <a:rPr lang="en-US" dirty="0" smtClean="0"/>
              <a:t>                              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	  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</TotalTime>
  <Words>157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Mesh</vt:lpstr>
      <vt:lpstr>Pros and Cons of GIT</vt:lpstr>
      <vt:lpstr>pros</vt:lpstr>
      <vt:lpstr>cons</vt:lpstr>
      <vt:lpstr>                                          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 of GIT</dc:title>
  <dc:creator>dheeraj thodupunoori</dc:creator>
  <cp:lastModifiedBy>dheeraj thodupunoori</cp:lastModifiedBy>
  <cp:revision>26</cp:revision>
  <dcterms:created xsi:type="dcterms:W3CDTF">2018-06-16T07:26:00Z</dcterms:created>
  <dcterms:modified xsi:type="dcterms:W3CDTF">2018-06-16T07:56:49Z</dcterms:modified>
</cp:coreProperties>
</file>