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5"/>
    <p:sldMasterId id="2147483730" r:id="rId6"/>
  </p:sldMasterIdLst>
  <p:notesMasterIdLst>
    <p:notesMasterId r:id="rId20"/>
  </p:notesMasterIdLst>
  <p:handoutMasterIdLst>
    <p:handoutMasterId r:id="rId21"/>
  </p:handoutMasterIdLst>
  <p:sldIdLst>
    <p:sldId id="501" r:id="rId7"/>
    <p:sldId id="505" r:id="rId8"/>
    <p:sldId id="559" r:id="rId9"/>
    <p:sldId id="593" r:id="rId10"/>
    <p:sldId id="587" r:id="rId11"/>
    <p:sldId id="594" r:id="rId12"/>
    <p:sldId id="586" r:id="rId13"/>
    <p:sldId id="591" r:id="rId14"/>
    <p:sldId id="595" r:id="rId15"/>
    <p:sldId id="596" r:id="rId16"/>
    <p:sldId id="597" r:id="rId17"/>
    <p:sldId id="598" r:id="rId18"/>
    <p:sldId id="503"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p15:clr>
            <a:srgbClr val="A4A3A4"/>
          </p15:clr>
        </p15:guide>
        <p15:guide id="2" orient="horz" pos="764">
          <p15:clr>
            <a:srgbClr val="A4A3A4"/>
          </p15:clr>
        </p15:guide>
        <p15:guide id="3" orient="horz" pos="3544">
          <p15:clr>
            <a:srgbClr val="A4A3A4"/>
          </p15:clr>
        </p15:guide>
        <p15:guide id="4" orient="horz" pos="2159">
          <p15:clr>
            <a:srgbClr val="A4A3A4"/>
          </p15:clr>
        </p15:guide>
        <p15:guide id="5" orient="horz" pos="1374">
          <p15:clr>
            <a:srgbClr val="A4A3A4"/>
          </p15:clr>
        </p15:guide>
        <p15:guide id="6" orient="horz" pos="3699">
          <p15:clr>
            <a:srgbClr val="A4A3A4"/>
          </p15:clr>
        </p15:guide>
        <p15:guide id="7" orient="horz" pos="1151">
          <p15:clr>
            <a:srgbClr val="A4A3A4"/>
          </p15:clr>
        </p15:guide>
        <p15:guide id="8" pos="2922">
          <p15:clr>
            <a:srgbClr val="A4A3A4"/>
          </p15:clr>
        </p15:guide>
        <p15:guide id="9" pos="391">
          <p15:clr>
            <a:srgbClr val="A4A3A4"/>
          </p15:clr>
        </p15:guide>
        <p15:guide id="10" pos="3158">
          <p15:clr>
            <a:srgbClr val="A4A3A4"/>
          </p15:clr>
        </p15:guide>
        <p15:guide id="11" pos="5474">
          <p15:clr>
            <a:srgbClr val="A4A3A4"/>
          </p15:clr>
        </p15:guide>
        <p15:guide id="12" pos="3987">
          <p15:clr>
            <a:srgbClr val="A4A3A4"/>
          </p15:clr>
        </p15:guide>
        <p15:guide id="13" pos="218">
          <p15:clr>
            <a:srgbClr val="A4A3A4"/>
          </p15:clr>
        </p15:guide>
        <p15:guide id="14" pos="257">
          <p15:clr>
            <a:srgbClr val="A4A3A4"/>
          </p15:clr>
        </p15:guide>
        <p15:guide id="15" pos="5107">
          <p15:clr>
            <a:srgbClr val="A4A3A4"/>
          </p15:clr>
        </p15:guide>
        <p15:guide id="16" pos="5166">
          <p15:clr>
            <a:srgbClr val="A4A3A4"/>
          </p15:clr>
        </p15:guide>
        <p15:guide id="17" pos="485">
          <p15:clr>
            <a:srgbClr val="A4A3A4"/>
          </p15:clr>
        </p15:guide>
        <p15:guide id="18" orient="horz" pos="1167">
          <p15:clr>
            <a:srgbClr val="A4A3A4"/>
          </p15:clr>
        </p15:guide>
        <p15:guide id="19" pos="2962">
          <p15:clr>
            <a:srgbClr val="A4A3A4"/>
          </p15:clr>
        </p15:guide>
        <p15:guide id="20" pos="258">
          <p15:clr>
            <a:srgbClr val="A4A3A4"/>
          </p15:clr>
        </p15:guide>
        <p15:guide id="21" pos="544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 id="3" name="Andrey Smolko" initials="AS" lastIdx="7" clrIdx="2">
    <p:extLst>
      <p:ext uri="{19B8F6BF-5375-455C-9EA6-DF929625EA0E}">
        <p15:presenceInfo xmlns:p15="http://schemas.microsoft.com/office/powerpoint/2012/main" userId="S-1-5-21-2772791249-4056421456-3424103388-3989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A18"/>
    <a:srgbClr val="F8F5EC"/>
    <a:srgbClr val="A3C644"/>
    <a:srgbClr val="AA759F"/>
    <a:srgbClr val="6CAEDD"/>
    <a:srgbClr val="637C84"/>
    <a:srgbClr val="464547"/>
    <a:srgbClr val="666666"/>
    <a:srgbClr val="B22746"/>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6719" autoAdjust="0"/>
  </p:normalViewPr>
  <p:slideViewPr>
    <p:cSldViewPr snapToGrid="0">
      <p:cViewPr varScale="1">
        <p:scale>
          <a:sx n="73" d="100"/>
          <a:sy n="73" d="100"/>
        </p:scale>
        <p:origin x="1194" y="72"/>
      </p:cViewPr>
      <p:guideLst>
        <p:guide orient="horz" pos="373"/>
        <p:guide orient="horz" pos="764"/>
        <p:guide orient="horz" pos="3544"/>
        <p:guide orient="horz" pos="2159"/>
        <p:guide orient="horz" pos="1374"/>
        <p:guide orient="horz" pos="3699"/>
        <p:guide orient="horz" pos="1151"/>
        <p:guide pos="2922"/>
        <p:guide pos="391"/>
        <p:guide pos="3158"/>
        <p:guide pos="5474"/>
        <p:guide pos="3987"/>
        <p:guide pos="218"/>
        <p:guide pos="257"/>
        <p:guide pos="5107"/>
        <p:guide pos="5166"/>
        <p:guide pos="485"/>
        <p:guide orient="horz" pos="1167"/>
        <p:guide pos="2962"/>
        <p:guide pos="258"/>
        <p:guide pos="544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1253"/>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27-Aug-19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27-Aug-19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a:t>
            </a:fld>
            <a:endParaRPr lang="en-US"/>
          </a:p>
        </p:txBody>
      </p:sp>
    </p:spTree>
    <p:extLst>
      <p:ext uri="{BB962C8B-B14F-4D97-AF65-F5344CB8AC3E}">
        <p14:creationId xmlns:p14="http://schemas.microsoft.com/office/powerpoint/2010/main" val="2082702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a:t>
            </a:fld>
            <a:endParaRPr lang="en-US"/>
          </a:p>
        </p:txBody>
      </p:sp>
    </p:spTree>
    <p:extLst>
      <p:ext uri="{BB962C8B-B14F-4D97-AF65-F5344CB8AC3E}">
        <p14:creationId xmlns:p14="http://schemas.microsoft.com/office/powerpoint/2010/main" val="4109464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a:t>
            </a:fld>
            <a:endParaRPr lang="en-US"/>
          </a:p>
        </p:txBody>
      </p:sp>
    </p:spTree>
    <p:extLst>
      <p:ext uri="{BB962C8B-B14F-4D97-AF65-F5344CB8AC3E}">
        <p14:creationId xmlns:p14="http://schemas.microsoft.com/office/powerpoint/2010/main" val="2253268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5</a:t>
            </a:fld>
            <a:endParaRPr lang="en-US"/>
          </a:p>
        </p:txBody>
      </p:sp>
    </p:spTree>
    <p:extLst>
      <p:ext uri="{BB962C8B-B14F-4D97-AF65-F5344CB8AC3E}">
        <p14:creationId xmlns:p14="http://schemas.microsoft.com/office/powerpoint/2010/main" val="243946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6</a:t>
            </a:fld>
            <a:endParaRPr lang="en-US"/>
          </a:p>
        </p:txBody>
      </p:sp>
    </p:spTree>
    <p:extLst>
      <p:ext uri="{BB962C8B-B14F-4D97-AF65-F5344CB8AC3E}">
        <p14:creationId xmlns:p14="http://schemas.microsoft.com/office/powerpoint/2010/main" val="1586259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7</a:t>
            </a:fld>
            <a:endParaRPr lang="en-US"/>
          </a:p>
        </p:txBody>
      </p:sp>
    </p:spTree>
    <p:extLst>
      <p:ext uri="{BB962C8B-B14F-4D97-AF65-F5344CB8AC3E}">
        <p14:creationId xmlns:p14="http://schemas.microsoft.com/office/powerpoint/2010/main" val="2800295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8</a:t>
            </a:fld>
            <a:endParaRPr lang="en-US"/>
          </a:p>
        </p:txBody>
      </p:sp>
    </p:spTree>
    <p:extLst>
      <p:ext uri="{BB962C8B-B14F-4D97-AF65-F5344CB8AC3E}">
        <p14:creationId xmlns:p14="http://schemas.microsoft.com/office/powerpoint/2010/main" val="2950838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4117709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Steps">
    <p:spTree>
      <p:nvGrpSpPr>
        <p:cNvPr id="1" name=""/>
        <p:cNvGrpSpPr/>
        <p:nvPr/>
      </p:nvGrpSpPr>
      <p:grpSpPr>
        <a:xfrm>
          <a:off x="0" y="0"/>
          <a:ext cx="0" cy="0"/>
          <a:chOff x="0" y="0"/>
          <a:chExt cx="0" cy="0"/>
        </a:xfrm>
      </p:grpSpPr>
      <p:sp>
        <p:nvSpPr>
          <p:cNvPr id="3" name="Rectangle 2"/>
          <p:cNvSpPr/>
          <p:nvPr userDrawn="1"/>
        </p:nvSpPr>
        <p:spPr>
          <a:xfrm>
            <a:off x="1" y="926332"/>
            <a:ext cx="778669" cy="557606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rgbClr val="2FC2D9"/>
              </a:solidFill>
            </a:endParaRPr>
          </a:p>
        </p:txBody>
      </p:sp>
      <p:sp>
        <p:nvSpPr>
          <p:cNvPr id="4" name="Oval 3"/>
          <p:cNvSpPr/>
          <p:nvPr userDrawn="1"/>
        </p:nvSpPr>
        <p:spPr>
          <a:xfrm>
            <a:off x="575866" y="3477648"/>
            <a:ext cx="411480" cy="411480"/>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rgbClr val="FFFFFF"/>
                </a:solidFill>
                <a:latin typeface="Arial Black"/>
                <a:cs typeface="Arial Black"/>
              </a:rPr>
              <a:t>2</a:t>
            </a:r>
          </a:p>
        </p:txBody>
      </p:sp>
      <p:cxnSp>
        <p:nvCxnSpPr>
          <p:cNvPr id="6" name="Straight Connector 5"/>
          <p:cNvCxnSpPr/>
          <p:nvPr userDrawn="1"/>
        </p:nvCxnSpPr>
        <p:spPr>
          <a:xfrm flipH="1">
            <a:off x="0" y="4633576"/>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7" name="Oval 6"/>
          <p:cNvSpPr/>
          <p:nvPr userDrawn="1"/>
        </p:nvSpPr>
        <p:spPr>
          <a:xfrm>
            <a:off x="575866" y="1630376"/>
            <a:ext cx="411480" cy="411480"/>
          </a:xfrm>
          <a:prstGeom prst="ellipse">
            <a:avLst/>
          </a:prstGeom>
          <a:solidFill>
            <a:schemeClr val="accent2"/>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chemeClr val="bg1"/>
                </a:solidFill>
                <a:latin typeface="Arial Black"/>
                <a:cs typeface="Arial Black"/>
              </a:rPr>
              <a:t>1</a:t>
            </a:r>
          </a:p>
        </p:txBody>
      </p:sp>
      <p:cxnSp>
        <p:nvCxnSpPr>
          <p:cNvPr id="8" name="Straight Connector 7"/>
          <p:cNvCxnSpPr/>
          <p:nvPr userDrawn="1"/>
        </p:nvCxnSpPr>
        <p:spPr>
          <a:xfrm flipH="1">
            <a:off x="0" y="2786304"/>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9" name="Oval 8"/>
          <p:cNvSpPr/>
          <p:nvPr userDrawn="1"/>
        </p:nvSpPr>
        <p:spPr>
          <a:xfrm>
            <a:off x="575866" y="5324921"/>
            <a:ext cx="411480" cy="411480"/>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rgbClr val="FFFFFF"/>
                </a:solidFill>
                <a:latin typeface="Arial Black"/>
                <a:cs typeface="Arial Black"/>
              </a:rPr>
              <a:t>3</a:t>
            </a:r>
          </a:p>
        </p:txBody>
      </p:sp>
      <p:sp>
        <p:nvSpPr>
          <p:cNvPr id="10" name="Text Placeholder 9"/>
          <p:cNvSpPr>
            <a:spLocks noGrp="1"/>
          </p:cNvSpPr>
          <p:nvPr>
            <p:ph type="body" sz="quarter" idx="23" hasCustomPrompt="1"/>
          </p:nvPr>
        </p:nvSpPr>
        <p:spPr>
          <a:xfrm>
            <a:off x="1117600" y="1422400"/>
            <a:ext cx="1790700" cy="889000"/>
          </a:xfrm>
          <a:prstGeom prst="rect">
            <a:avLst/>
          </a:prstGeom>
        </p:spPr>
        <p:txBody>
          <a:bodyPr vert="horz" anchor="ctr" anchorCtr="0"/>
          <a:lstStyle>
            <a:lvl1pPr marL="0" indent="0">
              <a:buNone/>
              <a:defRPr sz="1600" baseline="0">
                <a:latin typeface="Arial Black"/>
                <a:cs typeface="Arial Black"/>
              </a:defRPr>
            </a:lvl1pPr>
          </a:lstStyle>
          <a:p>
            <a:pPr lvl="0"/>
            <a:r>
              <a:rPr lang="en-US" dirty="0"/>
              <a:t>LOREM IPSUM DOLOR SIT AMET DIAM</a:t>
            </a:r>
          </a:p>
        </p:txBody>
      </p:sp>
      <p:sp>
        <p:nvSpPr>
          <p:cNvPr id="12" name="Content Placeholder 11"/>
          <p:cNvSpPr>
            <a:spLocks noGrp="1"/>
          </p:cNvSpPr>
          <p:nvPr>
            <p:ph sz="quarter" idx="24" hasCustomPrompt="1"/>
          </p:nvPr>
        </p:nvSpPr>
        <p:spPr>
          <a:xfrm>
            <a:off x="3086100" y="1206500"/>
            <a:ext cx="5664200" cy="1333500"/>
          </a:xfrm>
          <a:prstGeom prst="rect">
            <a:avLst/>
          </a:prstGeom>
        </p:spPr>
        <p:txBody>
          <a:bodyPr vert="horz" anchor="ctr" anchorCtr="0"/>
          <a:lstStyle>
            <a:lvl1pPr marL="173736" marR="0" indent="-173736" algn="l" defTabSz="457200" rtl="0" eaLnBrk="1" fontAlgn="auto" latinLnBrk="0" hangingPunct="1">
              <a:lnSpc>
                <a:spcPct val="120000"/>
              </a:lnSpc>
              <a:spcBef>
                <a:spcPts val="0"/>
              </a:spcBef>
              <a:spcAft>
                <a:spcPts val="800"/>
              </a:spcAft>
              <a:buClr>
                <a:schemeClr val="accent2"/>
              </a:buClr>
              <a:buSzTx/>
              <a:buFont typeface="Arial"/>
              <a:buChar char="•"/>
              <a:tabLst/>
              <a:defRPr sz="1400" baseline="0"/>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endParaRPr lang="en-US" dirty="0"/>
          </a:p>
          <a:p>
            <a:pPr lvl="0"/>
            <a:r>
              <a:rPr lang="en-US" dirty="0"/>
              <a:t>Se </a:t>
            </a:r>
            <a:r>
              <a:rPr lang="en-US" dirty="0" err="1"/>
              <a:t>diam</a:t>
            </a:r>
            <a:r>
              <a:rPr lang="en-US" dirty="0"/>
              <a:t> </a:t>
            </a:r>
            <a:r>
              <a:rPr lang="en-US" dirty="0" err="1"/>
              <a:t>nonummy</a:t>
            </a:r>
            <a:r>
              <a:rPr lang="en-US" dirty="0"/>
              <a:t> </a:t>
            </a:r>
            <a:r>
              <a:rPr lang="en-US" dirty="0" err="1"/>
              <a:t>nibh</a:t>
            </a:r>
            <a:r>
              <a:rPr lang="en-US" dirty="0"/>
              <a:t> </a:t>
            </a:r>
            <a:r>
              <a:rPr lang="en-US" dirty="0" err="1"/>
              <a:t>tincidunt</a:t>
            </a:r>
            <a:r>
              <a:rPr lang="en-US" dirty="0"/>
              <a:t> </a:t>
            </a:r>
            <a:r>
              <a:rPr lang="en-US" dirty="0" err="1"/>
              <a:t>ut</a:t>
            </a:r>
            <a:r>
              <a:rPr lang="en-US" dirty="0"/>
              <a:t> </a:t>
            </a:r>
            <a:r>
              <a:rPr lang="en-US" dirty="0" err="1"/>
              <a:t>laoreet</a:t>
            </a:r>
            <a:r>
              <a:rPr lang="en-US" dirty="0"/>
              <a:t> magna </a:t>
            </a:r>
            <a:r>
              <a:rPr lang="en-US" dirty="0" err="1"/>
              <a:t>erat</a:t>
            </a:r>
            <a:r>
              <a:rPr lang="en-US" dirty="0"/>
              <a:t> </a:t>
            </a:r>
            <a:r>
              <a:rPr lang="en-US" dirty="0" err="1"/>
              <a:t>volutpat</a:t>
            </a:r>
            <a:endParaRPr lang="en-US" dirty="0"/>
          </a:p>
          <a:p>
            <a:pPr marL="173736" marR="0" lvl="0" indent="-173736" algn="l" defTabSz="457200" rtl="0" eaLnBrk="1" fontAlgn="auto" latinLnBrk="0" hangingPunct="1">
              <a:lnSpc>
                <a:spcPct val="120000"/>
              </a:lnSpc>
              <a:spcBef>
                <a:spcPts val="0"/>
              </a:spcBef>
              <a:spcAft>
                <a:spcPts val="80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endParaRPr lang="en-US" dirty="0"/>
          </a:p>
        </p:txBody>
      </p:sp>
      <p:sp>
        <p:nvSpPr>
          <p:cNvPr id="19" name="Text Placeholder 9"/>
          <p:cNvSpPr>
            <a:spLocks noGrp="1"/>
          </p:cNvSpPr>
          <p:nvPr>
            <p:ph type="body" sz="quarter" idx="25" hasCustomPrompt="1"/>
          </p:nvPr>
        </p:nvSpPr>
        <p:spPr>
          <a:xfrm>
            <a:off x="1117600" y="3238500"/>
            <a:ext cx="1790700" cy="889000"/>
          </a:xfrm>
          <a:prstGeom prst="rect">
            <a:avLst/>
          </a:prstGeom>
        </p:spPr>
        <p:txBody>
          <a:bodyPr vert="horz" anchor="ctr" anchorCtr="0"/>
          <a:lstStyle>
            <a:lvl1pPr marL="0" indent="0">
              <a:buNone/>
              <a:defRPr sz="1600" baseline="0">
                <a:latin typeface="Arial Black"/>
                <a:cs typeface="Arial Black"/>
              </a:defRPr>
            </a:lvl1pPr>
          </a:lstStyle>
          <a:p>
            <a:pPr lvl="0"/>
            <a:r>
              <a:rPr lang="en-US" dirty="0"/>
              <a:t>LOREM IPSUM DOLOR SIT AMET DIAM</a:t>
            </a:r>
          </a:p>
        </p:txBody>
      </p:sp>
      <p:sp>
        <p:nvSpPr>
          <p:cNvPr id="20" name="Content Placeholder 11"/>
          <p:cNvSpPr>
            <a:spLocks noGrp="1"/>
          </p:cNvSpPr>
          <p:nvPr>
            <p:ph sz="quarter" idx="26" hasCustomPrompt="1"/>
          </p:nvPr>
        </p:nvSpPr>
        <p:spPr>
          <a:xfrm>
            <a:off x="3086100" y="3022600"/>
            <a:ext cx="5664200" cy="1333500"/>
          </a:xfrm>
          <a:prstGeom prst="rect">
            <a:avLst/>
          </a:prstGeom>
        </p:spPr>
        <p:txBody>
          <a:bodyPr vert="horz" anchor="ctr" anchorCtr="0"/>
          <a:lstStyle>
            <a:lvl1pPr marL="173736" marR="0" indent="-173736" algn="l" defTabSz="457200" rtl="0" eaLnBrk="1" fontAlgn="auto" latinLnBrk="0" hangingPunct="1">
              <a:lnSpc>
                <a:spcPct val="120000"/>
              </a:lnSpc>
              <a:spcBef>
                <a:spcPts val="0"/>
              </a:spcBef>
              <a:spcAft>
                <a:spcPts val="800"/>
              </a:spcAft>
              <a:buClr>
                <a:schemeClr val="accent2"/>
              </a:buClr>
              <a:buSzTx/>
              <a:buFont typeface="Arial"/>
              <a:buChar char="•"/>
              <a:tabLst/>
              <a:defRPr sz="1400" baseline="0"/>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endParaRPr lang="en-US" dirty="0"/>
          </a:p>
          <a:p>
            <a:pPr lvl="0"/>
            <a:r>
              <a:rPr lang="en-US" dirty="0"/>
              <a:t>Se </a:t>
            </a:r>
            <a:r>
              <a:rPr lang="en-US" dirty="0" err="1"/>
              <a:t>diam</a:t>
            </a:r>
            <a:r>
              <a:rPr lang="en-US" dirty="0"/>
              <a:t> </a:t>
            </a:r>
            <a:r>
              <a:rPr lang="en-US" dirty="0" err="1"/>
              <a:t>nonummy</a:t>
            </a:r>
            <a:r>
              <a:rPr lang="en-US" dirty="0"/>
              <a:t> </a:t>
            </a:r>
            <a:r>
              <a:rPr lang="en-US" dirty="0" err="1"/>
              <a:t>nibh</a:t>
            </a:r>
            <a:r>
              <a:rPr lang="en-US" dirty="0"/>
              <a:t> </a:t>
            </a:r>
            <a:r>
              <a:rPr lang="en-US" dirty="0" err="1"/>
              <a:t>tincidunt</a:t>
            </a:r>
            <a:r>
              <a:rPr lang="en-US" dirty="0"/>
              <a:t> </a:t>
            </a:r>
            <a:r>
              <a:rPr lang="en-US" dirty="0" err="1"/>
              <a:t>ut</a:t>
            </a:r>
            <a:r>
              <a:rPr lang="en-US" dirty="0"/>
              <a:t> </a:t>
            </a:r>
            <a:r>
              <a:rPr lang="en-US" dirty="0" err="1"/>
              <a:t>laoreet</a:t>
            </a:r>
            <a:r>
              <a:rPr lang="en-US" dirty="0"/>
              <a:t> magna </a:t>
            </a:r>
            <a:r>
              <a:rPr lang="en-US" dirty="0" err="1"/>
              <a:t>erat</a:t>
            </a:r>
            <a:r>
              <a:rPr lang="en-US" dirty="0"/>
              <a:t> </a:t>
            </a:r>
            <a:r>
              <a:rPr lang="en-US" dirty="0" err="1"/>
              <a:t>volutpat</a:t>
            </a:r>
            <a:endParaRPr lang="en-US" dirty="0"/>
          </a:p>
          <a:p>
            <a:pPr marL="173736" marR="0" lvl="0" indent="-173736" algn="l" defTabSz="457200" rtl="0" eaLnBrk="1" fontAlgn="auto" latinLnBrk="0" hangingPunct="1">
              <a:lnSpc>
                <a:spcPct val="120000"/>
              </a:lnSpc>
              <a:spcBef>
                <a:spcPts val="0"/>
              </a:spcBef>
              <a:spcAft>
                <a:spcPts val="80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endParaRPr lang="en-US" dirty="0"/>
          </a:p>
        </p:txBody>
      </p:sp>
      <p:sp>
        <p:nvSpPr>
          <p:cNvPr id="21" name="Text Placeholder 9"/>
          <p:cNvSpPr>
            <a:spLocks noGrp="1"/>
          </p:cNvSpPr>
          <p:nvPr>
            <p:ph type="body" sz="quarter" idx="27" hasCustomPrompt="1"/>
          </p:nvPr>
        </p:nvSpPr>
        <p:spPr>
          <a:xfrm>
            <a:off x="1117600" y="5080000"/>
            <a:ext cx="1790700" cy="889000"/>
          </a:xfrm>
          <a:prstGeom prst="rect">
            <a:avLst/>
          </a:prstGeom>
        </p:spPr>
        <p:txBody>
          <a:bodyPr vert="horz" anchor="ctr" anchorCtr="0"/>
          <a:lstStyle>
            <a:lvl1pPr marL="0" indent="0">
              <a:buNone/>
              <a:defRPr sz="1600" baseline="0">
                <a:latin typeface="Arial Black"/>
                <a:cs typeface="Arial Black"/>
              </a:defRPr>
            </a:lvl1pPr>
          </a:lstStyle>
          <a:p>
            <a:pPr lvl="0"/>
            <a:r>
              <a:rPr lang="en-US" dirty="0"/>
              <a:t>LOREM IPSUM DOLOR SIT AMET DIAM</a:t>
            </a:r>
          </a:p>
        </p:txBody>
      </p:sp>
      <p:sp>
        <p:nvSpPr>
          <p:cNvPr id="22" name="Content Placeholder 11"/>
          <p:cNvSpPr>
            <a:spLocks noGrp="1"/>
          </p:cNvSpPr>
          <p:nvPr>
            <p:ph sz="quarter" idx="28" hasCustomPrompt="1"/>
          </p:nvPr>
        </p:nvSpPr>
        <p:spPr>
          <a:xfrm>
            <a:off x="3086100" y="4864100"/>
            <a:ext cx="5664200" cy="1333500"/>
          </a:xfrm>
          <a:prstGeom prst="rect">
            <a:avLst/>
          </a:prstGeom>
        </p:spPr>
        <p:txBody>
          <a:bodyPr vert="horz" anchor="ctr" anchorCtr="0"/>
          <a:lstStyle>
            <a:lvl1pPr marL="173736" marR="0" indent="-173736" algn="l" defTabSz="457200" rtl="0" eaLnBrk="1" fontAlgn="auto" latinLnBrk="0" hangingPunct="1">
              <a:lnSpc>
                <a:spcPct val="120000"/>
              </a:lnSpc>
              <a:spcBef>
                <a:spcPts val="0"/>
              </a:spcBef>
              <a:spcAft>
                <a:spcPts val="800"/>
              </a:spcAft>
              <a:buClr>
                <a:schemeClr val="accent2"/>
              </a:buClr>
              <a:buSzTx/>
              <a:buFont typeface="Arial"/>
              <a:buChar char="•"/>
              <a:tabLst/>
              <a:defRPr sz="1400" baseline="0"/>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endParaRPr lang="en-US" dirty="0"/>
          </a:p>
          <a:p>
            <a:pPr lvl="0"/>
            <a:r>
              <a:rPr lang="en-US" dirty="0"/>
              <a:t>Se </a:t>
            </a:r>
            <a:r>
              <a:rPr lang="en-US" dirty="0" err="1"/>
              <a:t>diam</a:t>
            </a:r>
            <a:r>
              <a:rPr lang="en-US" dirty="0"/>
              <a:t> </a:t>
            </a:r>
            <a:r>
              <a:rPr lang="en-US" dirty="0" err="1"/>
              <a:t>nonummy</a:t>
            </a:r>
            <a:r>
              <a:rPr lang="en-US" dirty="0"/>
              <a:t> </a:t>
            </a:r>
            <a:r>
              <a:rPr lang="en-US" dirty="0" err="1"/>
              <a:t>nibh</a:t>
            </a:r>
            <a:r>
              <a:rPr lang="en-US" dirty="0"/>
              <a:t> </a:t>
            </a:r>
            <a:r>
              <a:rPr lang="en-US" dirty="0" err="1"/>
              <a:t>tincidunt</a:t>
            </a:r>
            <a:r>
              <a:rPr lang="en-US" dirty="0"/>
              <a:t> </a:t>
            </a:r>
            <a:r>
              <a:rPr lang="en-US" dirty="0" err="1"/>
              <a:t>ut</a:t>
            </a:r>
            <a:r>
              <a:rPr lang="en-US" dirty="0"/>
              <a:t> </a:t>
            </a:r>
            <a:r>
              <a:rPr lang="en-US" dirty="0" err="1"/>
              <a:t>laoreet</a:t>
            </a:r>
            <a:r>
              <a:rPr lang="en-US" dirty="0"/>
              <a:t> magna </a:t>
            </a:r>
            <a:r>
              <a:rPr lang="en-US" dirty="0" err="1"/>
              <a:t>erat</a:t>
            </a:r>
            <a:r>
              <a:rPr lang="en-US" dirty="0"/>
              <a:t> </a:t>
            </a:r>
            <a:r>
              <a:rPr lang="en-US" dirty="0" err="1"/>
              <a:t>volutpat</a:t>
            </a:r>
            <a:endParaRPr lang="en-US" dirty="0"/>
          </a:p>
          <a:p>
            <a:pPr marL="173736" marR="0" lvl="0" indent="-173736" algn="l" defTabSz="457200" rtl="0" eaLnBrk="1" fontAlgn="auto" latinLnBrk="0" hangingPunct="1">
              <a:lnSpc>
                <a:spcPct val="120000"/>
              </a:lnSpc>
              <a:spcBef>
                <a:spcPts val="0"/>
              </a:spcBef>
              <a:spcAft>
                <a:spcPts val="80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endParaRPr lang="en-US" dirty="0"/>
          </a:p>
        </p:txBody>
      </p:sp>
      <p:sp>
        <p:nvSpPr>
          <p:cNvPr id="23"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3041069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 without image">
    <p:spTree>
      <p:nvGrpSpPr>
        <p:cNvPr id="1" name=""/>
        <p:cNvGrpSpPr/>
        <p:nvPr/>
      </p:nvGrpSpPr>
      <p:grpSpPr>
        <a:xfrm>
          <a:off x="0" y="0"/>
          <a:ext cx="0" cy="0"/>
          <a:chOff x="0" y="0"/>
          <a:chExt cx="0" cy="0"/>
        </a:xfrm>
      </p:grpSpPr>
      <p:sp>
        <p:nvSpPr>
          <p:cNvPr id="12" name="Rectangle 11"/>
          <p:cNvSpPr/>
          <p:nvPr userDrawn="1"/>
        </p:nvSpPr>
        <p:spPr>
          <a:xfrm>
            <a:off x="0" y="-4"/>
            <a:ext cx="9144000" cy="929991"/>
          </a:xfrm>
          <a:prstGeom prst="rect">
            <a:avLst/>
          </a:prstGeom>
          <a:solidFill>
            <a:schemeClr val="bg1"/>
          </a:solidFill>
          <a:ln>
            <a:noFill/>
          </a:ln>
          <a:effectLst>
            <a:outerShdw blurRad="40000" dist="25400" dir="5400000"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itle Placeholder 1"/>
          <p:cNvSpPr>
            <a:spLocks noGrp="1"/>
          </p:cNvSpPr>
          <p:nvPr>
            <p:ph type="title" hasCustomPrompt="1"/>
          </p:nvPr>
        </p:nvSpPr>
        <p:spPr>
          <a:xfrm>
            <a:off x="1808738" y="119512"/>
            <a:ext cx="6457956" cy="724866"/>
          </a:xfrm>
          <a:prstGeom prst="rect">
            <a:avLst/>
          </a:prstGeom>
        </p:spPr>
        <p:txBody>
          <a:bodyPr vert="horz" lIns="91440" tIns="0" rIns="91440" bIns="45720" rtlCol="0" anchor="ctr">
            <a:normAutofit/>
          </a:bodyPr>
          <a:lstStyle>
            <a:lvl1pPr>
              <a:defRPr baseline="0"/>
            </a:lvl1pPr>
          </a:lstStyle>
          <a:p>
            <a:r>
              <a:rPr lang="en-US" dirty="0"/>
              <a:t>client name</a:t>
            </a:r>
          </a:p>
        </p:txBody>
      </p:sp>
      <p:cxnSp>
        <p:nvCxnSpPr>
          <p:cNvPr id="11" name="Straight Connector 10"/>
          <p:cNvCxnSpPr/>
          <p:nvPr userDrawn="1"/>
        </p:nvCxnSpPr>
        <p:spPr>
          <a:xfrm>
            <a:off x="1667934" y="328466"/>
            <a:ext cx="0" cy="27432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flipV="1">
            <a:off x="9144000" y="943717"/>
            <a:ext cx="0" cy="5598499"/>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2"/>
          <p:cNvSpPr>
            <a:spLocks noGrp="1"/>
          </p:cNvSpPr>
          <p:nvPr>
            <p:ph idx="1" hasCustomPrompt="1"/>
          </p:nvPr>
        </p:nvSpPr>
        <p:spPr>
          <a:xfrm>
            <a:off x="4777866" y="1761513"/>
            <a:ext cx="3931920" cy="3657600"/>
          </a:xfrm>
          <a:prstGeom prst="rect">
            <a:avLst/>
          </a:prstGeom>
        </p:spPr>
        <p:txBody>
          <a:bodyPr vert="horz" lIns="91440" tIns="45720" rIns="91440" bIns="45720" rtlCol="0">
            <a:noAutofit/>
          </a:bodyPr>
          <a:lstStyle>
            <a:lvl1pPr marL="173038" indent="-173038">
              <a:lnSpc>
                <a:spcPts val="1600"/>
              </a:lnSpc>
              <a:spcBef>
                <a:spcPts val="0"/>
              </a:spcBef>
              <a:spcAft>
                <a:spcPts val="1300"/>
              </a:spcAft>
              <a:buClr>
                <a:srgbClr val="2FC2D9"/>
              </a:buClr>
              <a:buFont typeface="Arial"/>
              <a:buChar char="•"/>
              <a:defRPr sz="1600" baseline="0">
                <a:solidFill>
                  <a:schemeClr val="tx1"/>
                </a:solidFill>
              </a:defRPr>
            </a:lvl1pPr>
            <a:lvl2pPr>
              <a:defRPr sz="1600"/>
            </a:lvl2pPr>
            <a:lvl3pPr>
              <a:defRPr sz="1400"/>
            </a:lvl3pPr>
          </a:lstStyle>
          <a:p>
            <a:pPr marL="173038" indent="-173038">
              <a:buClr>
                <a:srgbClr val="2FC2D9"/>
              </a:buClr>
            </a:pPr>
            <a:r>
              <a:rPr lang="en-US" dirty="0">
                <a:solidFill>
                  <a:srgbClr val="444444"/>
                </a:solidFill>
              </a:rPr>
              <a:t>Click to add bulleted list</a:t>
            </a:r>
          </a:p>
          <a:p>
            <a:pPr marL="173038" indent="-173038">
              <a:buClr>
                <a:srgbClr val="2FC2D9"/>
              </a:buClr>
            </a:pPr>
            <a:r>
              <a:rPr lang="en-US" dirty="0">
                <a:solidFill>
                  <a:srgbClr val="444444"/>
                </a:solidFill>
              </a:rPr>
              <a:t>Click to add bulleted list</a:t>
            </a:r>
          </a:p>
          <a:p>
            <a:pPr marL="173038" indent="-173038">
              <a:buClr>
                <a:srgbClr val="2FC2D9"/>
              </a:buClr>
            </a:pPr>
            <a:r>
              <a:rPr lang="en-US" dirty="0">
                <a:solidFill>
                  <a:srgbClr val="444444"/>
                </a:solidFill>
              </a:rPr>
              <a:t>Click to add bulleted list</a:t>
            </a:r>
          </a:p>
          <a:p>
            <a:pPr marL="173038" indent="-173038">
              <a:buClr>
                <a:srgbClr val="2FC2D9"/>
              </a:buClr>
            </a:pPr>
            <a:r>
              <a:rPr lang="en-US" dirty="0">
                <a:solidFill>
                  <a:srgbClr val="444444"/>
                </a:solidFill>
              </a:rPr>
              <a:t>Click to add bulleted list</a:t>
            </a:r>
          </a:p>
        </p:txBody>
      </p:sp>
      <p:sp>
        <p:nvSpPr>
          <p:cNvPr id="23" name="Content Placeholder 22"/>
          <p:cNvSpPr>
            <a:spLocks noGrp="1"/>
          </p:cNvSpPr>
          <p:nvPr>
            <p:ph sz="quarter" idx="10" hasCustomPrompt="1"/>
          </p:nvPr>
        </p:nvSpPr>
        <p:spPr>
          <a:xfrm>
            <a:off x="363536" y="1761513"/>
            <a:ext cx="3931920" cy="3657600"/>
          </a:xfrm>
          <a:prstGeom prst="rect">
            <a:avLst/>
          </a:prstGeom>
        </p:spPr>
        <p:txBody>
          <a:bodyPr tIns="45720">
            <a:noAutofit/>
          </a:bodyPr>
          <a:lstStyle>
            <a:lvl1pPr marL="0" indent="0">
              <a:lnSpc>
                <a:spcPct val="110000"/>
              </a:lnSpc>
              <a:spcBef>
                <a:spcPts val="0"/>
              </a:spcBef>
              <a:spcAft>
                <a:spcPts val="1300"/>
              </a:spcAft>
              <a:buNone/>
              <a:defRPr sz="1600"/>
            </a:lvl1pPr>
            <a:lvl2pPr>
              <a:defRPr sz="1300"/>
            </a:lvl2pPr>
            <a:lvl3pPr>
              <a:defRPr sz="1300"/>
            </a:lvl3pPr>
            <a:lvl4pPr>
              <a:defRPr sz="1300"/>
            </a:lvl4pPr>
            <a:lvl5pPr>
              <a:defRPr sz="1300"/>
            </a:lvl5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adipiscing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 …</a:t>
            </a:r>
            <a:endParaRPr lang="en-US" dirty="0"/>
          </a:p>
        </p:txBody>
      </p:sp>
      <p:sp>
        <p:nvSpPr>
          <p:cNvPr id="4" name="Picture Placeholder 3"/>
          <p:cNvSpPr>
            <a:spLocks noGrp="1"/>
          </p:cNvSpPr>
          <p:nvPr>
            <p:ph type="pic" sz="quarter" idx="13" hasCustomPrompt="1"/>
          </p:nvPr>
        </p:nvSpPr>
        <p:spPr>
          <a:xfrm>
            <a:off x="400004" y="256310"/>
            <a:ext cx="1135543" cy="482600"/>
          </a:xfrm>
          <a:prstGeom prst="rect">
            <a:avLst/>
          </a:prstGeom>
        </p:spPr>
        <p:txBody>
          <a:bodyPr>
            <a:normAutofit/>
          </a:bodyPr>
          <a:lstStyle>
            <a:lvl1pPr marL="0" indent="0">
              <a:buNone/>
              <a:defRPr sz="1200" baseline="0"/>
            </a:lvl1pPr>
          </a:lstStyle>
          <a:p>
            <a:r>
              <a:rPr lang="en-US" dirty="0"/>
              <a:t>Insert logo</a:t>
            </a:r>
          </a:p>
        </p:txBody>
      </p:sp>
      <p:sp>
        <p:nvSpPr>
          <p:cNvPr id="16" name="Text Placeholder 2"/>
          <p:cNvSpPr>
            <a:spLocks noGrp="1"/>
          </p:cNvSpPr>
          <p:nvPr>
            <p:ph type="body" sz="quarter" idx="14" hasCustomPrompt="1"/>
          </p:nvPr>
        </p:nvSpPr>
        <p:spPr>
          <a:xfrm>
            <a:off x="418148" y="1345462"/>
            <a:ext cx="1748991" cy="295466"/>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200">
                <a:solidFill>
                  <a:schemeClr val="bg1"/>
                </a:solidFill>
                <a:latin typeface="Arial Black"/>
                <a:cs typeface="Arial Black"/>
              </a:defRPr>
            </a:lvl1pPr>
          </a:lstStyle>
          <a:p>
            <a:pPr lvl="0"/>
            <a:r>
              <a:rPr lang="en-US" dirty="0"/>
              <a:t>TITLE TO GO HERE</a:t>
            </a:r>
          </a:p>
        </p:txBody>
      </p:sp>
      <p:sp>
        <p:nvSpPr>
          <p:cNvPr id="20" name="Text Placeholder 2"/>
          <p:cNvSpPr>
            <a:spLocks noGrp="1"/>
          </p:cNvSpPr>
          <p:nvPr>
            <p:ph type="body" sz="quarter" idx="16" hasCustomPrompt="1"/>
          </p:nvPr>
        </p:nvSpPr>
        <p:spPr>
          <a:xfrm>
            <a:off x="4825048" y="1345462"/>
            <a:ext cx="1748991" cy="295466"/>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200">
                <a:solidFill>
                  <a:schemeClr val="bg1"/>
                </a:solidFill>
                <a:latin typeface="Arial Black"/>
                <a:cs typeface="Arial Black"/>
              </a:defRPr>
            </a:lvl1pPr>
          </a:lstStyle>
          <a:p>
            <a:pPr lvl="0"/>
            <a:r>
              <a:rPr lang="en-US" dirty="0"/>
              <a:t>TITLE TO GO HERE</a:t>
            </a:r>
          </a:p>
        </p:txBody>
      </p:sp>
    </p:spTree>
    <p:extLst>
      <p:ext uri="{BB962C8B-B14F-4D97-AF65-F5344CB8AC3E}">
        <p14:creationId xmlns:p14="http://schemas.microsoft.com/office/powerpoint/2010/main" val="3899584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ase Study with image">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0"/>
            <a:ext cx="9144000" cy="6858000"/>
          </a:xfrm>
          <a:prstGeom prst="rect">
            <a:avLst/>
          </a:prstGeom>
        </p:spPr>
        <p:txBody>
          <a:bodyPr anchor="ctr"/>
          <a:lstStyle>
            <a:lvl1pPr marL="0" indent="0" algn="ctr">
              <a:buNone/>
              <a:defRPr/>
            </a:lvl1pPr>
          </a:lstStyle>
          <a:p>
            <a:pPr lvl="0"/>
            <a:r>
              <a:rPr lang="en-US" dirty="0"/>
              <a:t>Insert Case Study Image</a:t>
            </a:r>
          </a:p>
        </p:txBody>
      </p:sp>
      <p:sp>
        <p:nvSpPr>
          <p:cNvPr id="9" name="Rectangle 8"/>
          <p:cNvSpPr/>
          <p:nvPr userDrawn="1"/>
        </p:nvSpPr>
        <p:spPr>
          <a:xfrm>
            <a:off x="0" y="6349742"/>
            <a:ext cx="9144000" cy="5082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le 1"/>
          <p:cNvSpPr>
            <a:spLocks noGrp="1"/>
          </p:cNvSpPr>
          <p:nvPr>
            <p:ph type="title" idx="4294967295" hasCustomPrompt="1"/>
          </p:nvPr>
        </p:nvSpPr>
        <p:spPr>
          <a:xfrm>
            <a:off x="272273" y="269597"/>
            <a:ext cx="5709427" cy="724866"/>
          </a:xfrm>
          <a:prstGeom prst="rect">
            <a:avLst/>
          </a:prstGeom>
        </p:spPr>
        <p:txBody>
          <a:bodyPr/>
          <a:lstStyle>
            <a:lvl1pPr>
              <a:defRPr baseline="0"/>
            </a:lvl1pPr>
          </a:lstStyle>
          <a:p>
            <a:r>
              <a:rPr lang="en-US" dirty="0"/>
              <a:t>CASE STUDY CLIENT NAME</a:t>
            </a:r>
            <a:endParaRPr lang="en-US" sz="1800" dirty="0"/>
          </a:p>
        </p:txBody>
      </p:sp>
    </p:spTree>
    <p:extLst>
      <p:ext uri="{BB962C8B-B14F-4D97-AF65-F5344CB8AC3E}">
        <p14:creationId xmlns:p14="http://schemas.microsoft.com/office/powerpoint/2010/main" val="2528589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4" name="Picture Placeholder 23"/>
          <p:cNvSpPr>
            <a:spLocks noGrp="1"/>
          </p:cNvSpPr>
          <p:nvPr>
            <p:ph type="pic" sz="quarter" idx="17" hasCustomPrompt="1"/>
          </p:nvPr>
        </p:nvSpPr>
        <p:spPr>
          <a:xfrm>
            <a:off x="0" y="0"/>
            <a:ext cx="9144000" cy="6858000"/>
          </a:xfrm>
          <a:prstGeom prst="rect">
            <a:avLst/>
          </a:prstGeom>
        </p:spPr>
        <p:txBody>
          <a:bodyPr vert="horz" anchor="ctr" anchorCtr="0"/>
          <a:lstStyle>
            <a:lvl1pPr marL="0" indent="0" algn="ctr">
              <a:buNone/>
              <a:defRPr baseline="0"/>
            </a:lvl1pPr>
          </a:lstStyle>
          <a:p>
            <a:r>
              <a:rPr lang="en-US" dirty="0"/>
              <a:t>CASE STUDY IMAGERY</a:t>
            </a:r>
          </a:p>
        </p:txBody>
      </p:sp>
      <p:sp>
        <p:nvSpPr>
          <p:cNvPr id="11" name="Rectangle 10"/>
          <p:cNvSpPr/>
          <p:nvPr/>
        </p:nvSpPr>
        <p:spPr>
          <a:xfrm>
            <a:off x="6488844" y="0"/>
            <a:ext cx="2655156" cy="6858000"/>
          </a:xfrm>
          <a:prstGeom prst="rect">
            <a:avLst/>
          </a:prstGeom>
          <a:solidFill>
            <a:schemeClr val="bg1"/>
          </a:solidFill>
          <a:ln>
            <a:noFill/>
          </a:ln>
          <a:effectLst>
            <a:outerShdw blurRad="50800" dist="38100" dir="10800000" algn="tl"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 Placeholder 2"/>
          <p:cNvSpPr>
            <a:spLocks noGrp="1"/>
          </p:cNvSpPr>
          <p:nvPr>
            <p:ph type="body" sz="quarter" idx="16" hasCustomPrompt="1"/>
          </p:nvPr>
        </p:nvSpPr>
        <p:spPr>
          <a:xfrm>
            <a:off x="6780848" y="939062"/>
            <a:ext cx="2044896" cy="295466"/>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200" baseline="0">
                <a:solidFill>
                  <a:schemeClr val="bg1"/>
                </a:solidFill>
                <a:latin typeface="Arial Black"/>
                <a:cs typeface="Arial Black"/>
              </a:defRPr>
            </a:lvl1pPr>
          </a:lstStyle>
          <a:p>
            <a:pPr lvl="0"/>
            <a:r>
              <a:rPr lang="en-US" dirty="0"/>
              <a:t>SUBTITLE GOES HERE</a:t>
            </a:r>
          </a:p>
        </p:txBody>
      </p:sp>
      <p:sp>
        <p:nvSpPr>
          <p:cNvPr id="12" name="Content Placeholder 10"/>
          <p:cNvSpPr txBox="1">
            <a:spLocks/>
          </p:cNvSpPr>
          <p:nvPr/>
        </p:nvSpPr>
        <p:spPr>
          <a:xfrm>
            <a:off x="6683021" y="1422399"/>
            <a:ext cx="2286000" cy="435789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3736" indent="-173736">
              <a:lnSpc>
                <a:spcPct val="120000"/>
              </a:lnSpc>
              <a:spcBef>
                <a:spcPts val="0"/>
              </a:spcBef>
              <a:spcAft>
                <a:spcPts val="1000"/>
              </a:spcAft>
              <a:buClr>
                <a:schemeClr val="accent2"/>
              </a:buClr>
            </a:pPr>
            <a:r>
              <a:rPr lang="en-US" sz="1400" dirty="0">
                <a:solidFill>
                  <a:srgbClr val="444444"/>
                </a:solidFill>
                <a:latin typeface="Trebuchet MS"/>
                <a:ea typeface="ＭＳ Ｐゴシック" pitchFamily="34" charset="-128"/>
                <a:cs typeface="Trebuchet MS"/>
              </a:rPr>
              <a:t>Lorem </a:t>
            </a:r>
            <a:r>
              <a:rPr lang="en-US" sz="1400" dirty="0" err="1">
                <a:solidFill>
                  <a:srgbClr val="444444"/>
                </a:solidFill>
                <a:latin typeface="Trebuchet MS"/>
                <a:cs typeface="Trebuchet MS"/>
              </a:rPr>
              <a:t>ipsum</a:t>
            </a:r>
            <a:r>
              <a:rPr lang="en-US" sz="1400" dirty="0">
                <a:solidFill>
                  <a:srgbClr val="444444"/>
                </a:solidFill>
                <a:latin typeface="Trebuchet MS"/>
                <a:cs typeface="Trebuchet MS"/>
              </a:rPr>
              <a:t> dolor sit </a:t>
            </a:r>
            <a:r>
              <a:rPr lang="en-US" sz="1400" dirty="0" err="1">
                <a:solidFill>
                  <a:srgbClr val="444444"/>
                </a:solidFill>
                <a:latin typeface="Trebuchet MS"/>
                <a:cs typeface="Trebuchet MS"/>
              </a:rPr>
              <a:t>amet</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minum</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consec</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tetur</a:t>
            </a:r>
            <a:r>
              <a:rPr lang="en-US" sz="1400" dirty="0">
                <a:solidFill>
                  <a:srgbClr val="444444"/>
                </a:solidFill>
                <a:latin typeface="Trebuchet MS"/>
                <a:cs typeface="Trebuchet MS"/>
              </a:rPr>
              <a:t> adipiscing </a:t>
            </a:r>
            <a:r>
              <a:rPr lang="en-US" sz="1400" dirty="0" err="1">
                <a:solidFill>
                  <a:srgbClr val="444444"/>
                </a:solidFill>
                <a:latin typeface="Trebuchet MS"/>
                <a:cs typeface="Trebuchet MS"/>
              </a:rPr>
              <a:t>elit</a:t>
            </a:r>
            <a:r>
              <a:rPr lang="en-US" sz="1400" dirty="0">
                <a:solidFill>
                  <a:srgbClr val="444444"/>
                </a:solidFill>
                <a:latin typeface="Trebuchet MS"/>
                <a:cs typeface="Trebuchet MS"/>
              </a:rPr>
              <a:t>. </a:t>
            </a:r>
          </a:p>
          <a:p>
            <a:pPr marL="173736" indent="-173736">
              <a:lnSpc>
                <a:spcPct val="120000"/>
              </a:lnSpc>
              <a:spcBef>
                <a:spcPts val="0"/>
              </a:spcBef>
              <a:spcAft>
                <a:spcPts val="1000"/>
              </a:spcAft>
              <a:buClr>
                <a:schemeClr val="accent2"/>
              </a:buClr>
            </a:pPr>
            <a:r>
              <a:rPr lang="en-US" sz="1400" dirty="0" err="1">
                <a:solidFill>
                  <a:srgbClr val="444444"/>
                </a:solidFill>
                <a:latin typeface="Trebuchet MS"/>
                <a:cs typeface="Trebuchet MS"/>
              </a:rPr>
              <a:t>Mauris</a:t>
            </a:r>
            <a:r>
              <a:rPr lang="en-US" sz="1400" dirty="0">
                <a:solidFill>
                  <a:srgbClr val="444444"/>
                </a:solidFill>
                <a:latin typeface="Trebuchet MS"/>
                <a:cs typeface="Trebuchet MS"/>
              </a:rPr>
              <a:t> sit </a:t>
            </a:r>
            <a:r>
              <a:rPr lang="en-US" sz="1400" dirty="0" err="1">
                <a:solidFill>
                  <a:srgbClr val="444444"/>
                </a:solidFill>
                <a:latin typeface="Trebuchet MS"/>
                <a:cs typeface="Trebuchet MS"/>
              </a:rPr>
              <a:t>amet</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enim</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eget</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odio</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lorem</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venenatis</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egestas</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Donec</a:t>
            </a:r>
            <a:r>
              <a:rPr lang="en-US" sz="1400" dirty="0">
                <a:solidFill>
                  <a:srgbClr val="444444"/>
                </a:solidFill>
                <a:latin typeface="Trebuchet MS"/>
                <a:cs typeface="Trebuchet MS"/>
              </a:rPr>
              <a:t> vitae </a:t>
            </a:r>
            <a:r>
              <a:rPr lang="en-US" sz="1400" dirty="0" err="1">
                <a:solidFill>
                  <a:srgbClr val="444444"/>
                </a:solidFill>
                <a:latin typeface="Trebuchet MS"/>
                <a:cs typeface="Trebuchet MS"/>
              </a:rPr>
              <a:t>molestie</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enim</a:t>
            </a:r>
            <a:r>
              <a:rPr lang="en-US" sz="1400" dirty="0">
                <a:solidFill>
                  <a:srgbClr val="444444"/>
                </a:solidFill>
                <a:latin typeface="Trebuchet MS"/>
                <a:cs typeface="Trebuchet MS"/>
              </a:rPr>
              <a:t>. </a:t>
            </a:r>
          </a:p>
          <a:p>
            <a:pPr marL="173736" indent="-173736">
              <a:lnSpc>
                <a:spcPct val="120000"/>
              </a:lnSpc>
              <a:spcBef>
                <a:spcPts val="0"/>
              </a:spcBef>
              <a:spcAft>
                <a:spcPts val="1000"/>
              </a:spcAft>
              <a:buClr>
                <a:schemeClr val="accent2"/>
              </a:buClr>
            </a:pPr>
            <a:r>
              <a:rPr lang="en-US" sz="1400" dirty="0" err="1">
                <a:solidFill>
                  <a:srgbClr val="444444"/>
                </a:solidFill>
                <a:latin typeface="Trebuchet MS"/>
                <a:cs typeface="Trebuchet MS"/>
              </a:rPr>
              <a:t>Aenean</a:t>
            </a:r>
            <a:r>
              <a:rPr lang="en-US" sz="1400" dirty="0">
                <a:solidFill>
                  <a:srgbClr val="444444"/>
                </a:solidFill>
                <a:latin typeface="Trebuchet MS"/>
                <a:cs typeface="Trebuchet MS"/>
              </a:rPr>
              <a:t> id </a:t>
            </a:r>
            <a:r>
              <a:rPr lang="en-US" sz="1400" dirty="0" err="1">
                <a:solidFill>
                  <a:srgbClr val="444444"/>
                </a:solidFill>
                <a:latin typeface="Trebuchet MS"/>
                <a:cs typeface="Trebuchet MS"/>
              </a:rPr>
              <a:t>mauris</a:t>
            </a:r>
            <a:r>
              <a:rPr lang="en-US" sz="1400" dirty="0">
                <a:solidFill>
                  <a:srgbClr val="444444"/>
                </a:solidFill>
                <a:latin typeface="Trebuchet MS"/>
                <a:cs typeface="Trebuchet MS"/>
              </a:rPr>
              <a:t> adipiscing </a:t>
            </a:r>
            <a:r>
              <a:rPr lang="en-US" sz="1400" dirty="0" err="1">
                <a:solidFill>
                  <a:srgbClr val="444444"/>
                </a:solidFill>
                <a:latin typeface="Trebuchet MS"/>
                <a:cs typeface="Trebuchet MS"/>
              </a:rPr>
              <a:t>accumsan</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iaculis</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urna</a:t>
            </a:r>
            <a:r>
              <a:rPr lang="en-US" sz="1400" dirty="0">
                <a:solidFill>
                  <a:srgbClr val="444444"/>
                </a:solidFill>
                <a:latin typeface="Trebuchet MS"/>
                <a:cs typeface="Trebuchet MS"/>
              </a:rPr>
              <a:t> sit </a:t>
            </a:r>
            <a:r>
              <a:rPr lang="en-US" sz="1400" dirty="0" err="1">
                <a:solidFill>
                  <a:srgbClr val="444444"/>
                </a:solidFill>
                <a:latin typeface="Trebuchet MS"/>
                <a:cs typeface="Trebuchet MS"/>
              </a:rPr>
              <a:t>amet</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facilisis</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velit</a:t>
            </a:r>
            <a:r>
              <a:rPr lang="en-US" sz="1400" dirty="0">
                <a:solidFill>
                  <a:srgbClr val="444444"/>
                </a:solidFill>
                <a:latin typeface="Trebuchet MS"/>
                <a:cs typeface="Trebuchet MS"/>
              </a:rPr>
              <a:t>.</a:t>
            </a:r>
          </a:p>
        </p:txBody>
      </p:sp>
      <p:cxnSp>
        <p:nvCxnSpPr>
          <p:cNvPr id="14" name="Straight Connector 13"/>
          <p:cNvCxnSpPr/>
          <p:nvPr/>
        </p:nvCxnSpPr>
        <p:spPr>
          <a:xfrm flipH="1">
            <a:off x="6671724" y="757317"/>
            <a:ext cx="2283749"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6" name="Title 1"/>
          <p:cNvSpPr>
            <a:spLocks noGrp="1"/>
          </p:cNvSpPr>
          <p:nvPr userDrawn="1">
            <p:ph type="title" idx="4294967295" hasCustomPrompt="1"/>
          </p:nvPr>
        </p:nvSpPr>
        <p:spPr>
          <a:xfrm>
            <a:off x="272273" y="269597"/>
            <a:ext cx="5709427" cy="724866"/>
          </a:xfrm>
          <a:prstGeom prst="rect">
            <a:avLst/>
          </a:prstGeom>
        </p:spPr>
        <p:txBody>
          <a:bodyPr/>
          <a:lstStyle>
            <a:lvl1pPr>
              <a:defRPr baseline="0"/>
            </a:lvl1pPr>
          </a:lstStyle>
          <a:p>
            <a:r>
              <a:rPr lang="en-US" dirty="0"/>
              <a:t>CASE STUDY CLIENT NAME</a:t>
            </a:r>
            <a:endParaRPr lang="en-US" sz="1800" dirty="0"/>
          </a:p>
        </p:txBody>
      </p:sp>
      <p:sp>
        <p:nvSpPr>
          <p:cNvPr id="9" name="Picture Placeholder 3"/>
          <p:cNvSpPr>
            <a:spLocks noGrp="1"/>
          </p:cNvSpPr>
          <p:nvPr>
            <p:ph type="pic" sz="quarter" idx="13" hasCustomPrompt="1"/>
          </p:nvPr>
        </p:nvSpPr>
        <p:spPr>
          <a:xfrm>
            <a:off x="6683021" y="200557"/>
            <a:ext cx="1135543" cy="455167"/>
          </a:xfrm>
          <a:prstGeom prst="rect">
            <a:avLst/>
          </a:prstGeom>
        </p:spPr>
        <p:txBody>
          <a:bodyPr>
            <a:normAutofit/>
          </a:bodyPr>
          <a:lstStyle>
            <a:lvl1pPr marL="0" indent="0">
              <a:buNone/>
              <a:defRPr sz="1200" baseline="0"/>
            </a:lvl1pPr>
          </a:lstStyle>
          <a:p>
            <a:r>
              <a:rPr lang="en-US" dirty="0"/>
              <a:t>Insert logo</a:t>
            </a:r>
          </a:p>
        </p:txBody>
      </p:sp>
    </p:spTree>
    <p:extLst>
      <p:ext uri="{BB962C8B-B14F-4D97-AF65-F5344CB8AC3E}">
        <p14:creationId xmlns:p14="http://schemas.microsoft.com/office/powerpoint/2010/main" val="3955958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14" name="Rectangle 13"/>
          <p:cNvSpPr/>
          <p:nvPr userDrawn="1"/>
        </p:nvSpPr>
        <p:spPr>
          <a:xfrm>
            <a:off x="0" y="6349742"/>
            <a:ext cx="9144000" cy="5082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icture Placeholder 5"/>
          <p:cNvSpPr>
            <a:spLocks noGrp="1"/>
          </p:cNvSpPr>
          <p:nvPr>
            <p:ph type="pic" sz="quarter" idx="10" hasCustomPrompt="1"/>
          </p:nvPr>
        </p:nvSpPr>
        <p:spPr>
          <a:xfrm>
            <a:off x="0" y="0"/>
            <a:ext cx="9144000" cy="6858000"/>
          </a:xfrm>
          <a:prstGeom prst="rect">
            <a:avLst/>
          </a:prstGeom>
        </p:spPr>
        <p:txBody>
          <a:bodyPr anchor="t"/>
          <a:lstStyle>
            <a:lvl1pPr marL="0" indent="0" algn="ctr">
              <a:buNone/>
              <a:defRPr/>
            </a:lvl1pPr>
          </a:lstStyle>
          <a:p>
            <a:pPr lvl="0"/>
            <a:r>
              <a:rPr lang="en-US" dirty="0"/>
              <a:t>Insert Image</a:t>
            </a:r>
          </a:p>
        </p:txBody>
      </p:sp>
      <p:sp>
        <p:nvSpPr>
          <p:cNvPr id="8" name="Text Placeholder 13"/>
          <p:cNvSpPr txBox="1">
            <a:spLocks/>
          </p:cNvSpPr>
          <p:nvPr userDrawn="1"/>
        </p:nvSpPr>
        <p:spPr>
          <a:xfrm>
            <a:off x="781353" y="3328611"/>
            <a:ext cx="6488113" cy="923330"/>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
        <p:nvSpPr>
          <p:cNvPr id="17" name="Text Placeholder 12"/>
          <p:cNvSpPr>
            <a:spLocks noGrp="1"/>
          </p:cNvSpPr>
          <p:nvPr>
            <p:ph type="body" sz="quarter" idx="15" hasCustomPrompt="1"/>
          </p:nvPr>
        </p:nvSpPr>
        <p:spPr>
          <a:xfrm>
            <a:off x="872405" y="5136641"/>
            <a:ext cx="5014975"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And Line 3 Here</a:t>
            </a:r>
          </a:p>
        </p:txBody>
      </p:sp>
      <p:sp>
        <p:nvSpPr>
          <p:cNvPr id="18" name="Text Placeholder 12"/>
          <p:cNvSpPr>
            <a:spLocks noGrp="1"/>
          </p:cNvSpPr>
          <p:nvPr>
            <p:ph type="body" sz="quarter" idx="16" hasCustomPrompt="1"/>
          </p:nvPr>
        </p:nvSpPr>
        <p:spPr>
          <a:xfrm>
            <a:off x="872405" y="4479647"/>
            <a:ext cx="368842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Line 2 Here</a:t>
            </a:r>
          </a:p>
        </p:txBody>
      </p:sp>
      <p:sp>
        <p:nvSpPr>
          <p:cNvPr id="20" name="Text Placeholder 14"/>
          <p:cNvSpPr>
            <a:spLocks noGrp="1"/>
          </p:cNvSpPr>
          <p:nvPr>
            <p:ph type="body" sz="quarter" idx="17" hasCustomPrompt="1"/>
          </p:nvPr>
        </p:nvSpPr>
        <p:spPr>
          <a:xfrm>
            <a:off x="866629" y="3276170"/>
            <a:ext cx="3731155" cy="284693"/>
          </a:xfrm>
          <a:prstGeom prst="rect">
            <a:avLst/>
          </a:prstGeom>
          <a:solidFill>
            <a:schemeClr val="accent2"/>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a:t>OPTIONAL EYEBROW HEADER HERE</a:t>
            </a:r>
          </a:p>
        </p:txBody>
      </p:sp>
      <p:sp>
        <p:nvSpPr>
          <p:cNvPr id="21" name="Text Placeholder 12"/>
          <p:cNvSpPr>
            <a:spLocks noGrp="1"/>
          </p:cNvSpPr>
          <p:nvPr>
            <p:ph type="body" sz="quarter" idx="18" hasCustomPrompt="1"/>
          </p:nvPr>
        </p:nvSpPr>
        <p:spPr>
          <a:xfrm>
            <a:off x="872405" y="3831947"/>
            <a:ext cx="528575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Type Line 1 Here</a:t>
            </a:r>
          </a:p>
        </p:txBody>
      </p:sp>
    </p:spTree>
    <p:extLst>
      <p:ext uri="{BB962C8B-B14F-4D97-AF65-F5344CB8AC3E}">
        <p14:creationId xmlns:p14="http://schemas.microsoft.com/office/powerpoint/2010/main" val="2953686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Title">
    <p:spTree>
      <p:nvGrpSpPr>
        <p:cNvPr id="1" name=""/>
        <p:cNvGrpSpPr/>
        <p:nvPr/>
      </p:nvGrpSpPr>
      <p:grpSpPr>
        <a:xfrm>
          <a:off x="0" y="0"/>
          <a:ext cx="0" cy="0"/>
          <a:chOff x="0" y="0"/>
          <a:chExt cx="0" cy="0"/>
        </a:xfrm>
      </p:grpSpPr>
      <p:pic>
        <p:nvPicPr>
          <p:cNvPr id="9" name="Picture Placeholder 6" descr="Pattern_ppt.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0" y="0"/>
            <a:ext cx="9144000" cy="6858000"/>
          </a:xfrm>
          <a:prstGeom prst="rect">
            <a:avLst/>
          </a:prstGeom>
        </p:spPr>
      </p:pic>
      <p:sp>
        <p:nvSpPr>
          <p:cNvPr id="8" name="Text Placeholder 13"/>
          <p:cNvSpPr txBox="1">
            <a:spLocks/>
          </p:cNvSpPr>
          <p:nvPr userDrawn="1"/>
        </p:nvSpPr>
        <p:spPr>
          <a:xfrm>
            <a:off x="781353" y="3328611"/>
            <a:ext cx="6488113" cy="923330"/>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
        <p:nvSpPr>
          <p:cNvPr id="10" name="Text Placeholder 12"/>
          <p:cNvSpPr>
            <a:spLocks noGrp="1"/>
          </p:cNvSpPr>
          <p:nvPr>
            <p:ph type="body" sz="quarter" idx="15" hasCustomPrompt="1"/>
          </p:nvPr>
        </p:nvSpPr>
        <p:spPr>
          <a:xfrm>
            <a:off x="872405" y="5136641"/>
            <a:ext cx="5014975"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And Line 3 Here</a:t>
            </a:r>
          </a:p>
        </p:txBody>
      </p:sp>
      <p:sp>
        <p:nvSpPr>
          <p:cNvPr id="11" name="Text Placeholder 12"/>
          <p:cNvSpPr>
            <a:spLocks noGrp="1"/>
          </p:cNvSpPr>
          <p:nvPr>
            <p:ph type="body" sz="quarter" idx="16" hasCustomPrompt="1"/>
          </p:nvPr>
        </p:nvSpPr>
        <p:spPr>
          <a:xfrm>
            <a:off x="872405" y="4479647"/>
            <a:ext cx="368842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Line 2 Here</a:t>
            </a:r>
          </a:p>
        </p:txBody>
      </p:sp>
      <p:sp>
        <p:nvSpPr>
          <p:cNvPr id="14" name="Text Placeholder 14"/>
          <p:cNvSpPr>
            <a:spLocks noGrp="1"/>
          </p:cNvSpPr>
          <p:nvPr>
            <p:ph type="body" sz="quarter" idx="17" hasCustomPrompt="1"/>
          </p:nvPr>
        </p:nvSpPr>
        <p:spPr>
          <a:xfrm>
            <a:off x="866629" y="3276170"/>
            <a:ext cx="3731155" cy="284693"/>
          </a:xfrm>
          <a:prstGeom prst="rect">
            <a:avLst/>
          </a:prstGeom>
          <a:solidFill>
            <a:schemeClr val="accent2"/>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a:t>OPTIONAL EYEBROW HEADER HERE</a:t>
            </a:r>
          </a:p>
        </p:txBody>
      </p:sp>
      <p:sp>
        <p:nvSpPr>
          <p:cNvPr id="16" name="Text Placeholder 12"/>
          <p:cNvSpPr>
            <a:spLocks noGrp="1"/>
          </p:cNvSpPr>
          <p:nvPr>
            <p:ph type="body" sz="quarter" idx="18" hasCustomPrompt="1"/>
          </p:nvPr>
        </p:nvSpPr>
        <p:spPr>
          <a:xfrm>
            <a:off x="872405" y="3831947"/>
            <a:ext cx="528575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Type Line 1 Here</a:t>
            </a:r>
          </a:p>
        </p:txBody>
      </p:sp>
    </p:spTree>
    <p:extLst>
      <p:ext uri="{BB962C8B-B14F-4D97-AF65-F5344CB8AC3E}">
        <p14:creationId xmlns:p14="http://schemas.microsoft.com/office/powerpoint/2010/main" val="642818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or Background Slide">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gradFill flip="none" rotWithShape="1">
            <a:gsLst>
              <a:gs pos="0">
                <a:srgbClr val="1A9CB0"/>
              </a:gs>
              <a:gs pos="100000">
                <a:srgbClr val="2FC2D9"/>
              </a:gs>
            </a:gsLst>
            <a:lin ang="1764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5000"/>
              </a:lnSpc>
            </a:pPr>
            <a:endParaRPr lang="en-US" dirty="0"/>
          </a:p>
        </p:txBody>
      </p:sp>
      <p:sp>
        <p:nvSpPr>
          <p:cNvPr id="6" name="Text Placeholder 2"/>
          <p:cNvSpPr>
            <a:spLocks noGrp="1"/>
          </p:cNvSpPr>
          <p:nvPr>
            <p:ph idx="1" hasCustomPrompt="1"/>
          </p:nvPr>
        </p:nvSpPr>
        <p:spPr>
          <a:xfrm>
            <a:off x="626531" y="3197413"/>
            <a:ext cx="7574494" cy="2921872"/>
          </a:xfrm>
          <a:prstGeom prst="rect">
            <a:avLst/>
          </a:prstGeom>
        </p:spPr>
        <p:txBody>
          <a:bodyPr vert="horz" lIns="91440" tIns="45720" rIns="91440" bIns="45720" rtlCol="0">
            <a:noAutofit/>
          </a:bodyPr>
          <a:lstStyle>
            <a:lvl1pPr marL="0" indent="0">
              <a:lnSpc>
                <a:spcPct val="85000"/>
              </a:lnSpc>
              <a:spcBef>
                <a:spcPts val="0"/>
              </a:spcBef>
              <a:buFontTx/>
              <a:buNone/>
              <a:defRPr sz="3800">
                <a:solidFill>
                  <a:schemeClr val="bg1"/>
                </a:solidFill>
                <a:latin typeface="Arial Black"/>
                <a:cs typeface="Arial Black"/>
              </a:defRPr>
            </a:lvl1pPr>
            <a:lvl2pPr>
              <a:defRPr sz="1600"/>
            </a:lvl2pPr>
            <a:lvl3pPr>
              <a:defRPr sz="1600"/>
            </a:lvl3pPr>
            <a:lvl4pPr>
              <a:defRPr sz="1600"/>
            </a:lvl4pPr>
            <a:lvl5pPr>
              <a:defRPr sz="1600"/>
            </a:lvl5pPr>
          </a:lstStyle>
          <a:p>
            <a:pPr lvl="0"/>
            <a:r>
              <a:rPr lang="en-US" dirty="0"/>
              <a:t>CLICK TO ADD HEADLINE</a:t>
            </a:r>
          </a:p>
        </p:txBody>
      </p:sp>
      <p:pic>
        <p:nvPicPr>
          <p:cNvPr id="10" name="Picture 9"/>
          <p:cNvPicPr>
            <a:picLocks noChangeAspect="1"/>
          </p:cNvPicPr>
          <p:nvPr userDrawn="1"/>
        </p:nvPicPr>
        <p:blipFill>
          <a:blip r:embed="rId2">
            <a:alphaModFix amt="25000"/>
          </a:blip>
          <a:stretch>
            <a:fillRect/>
          </a:stretch>
        </p:blipFill>
        <p:spPr>
          <a:xfrm>
            <a:off x="-1642264" y="0"/>
            <a:ext cx="12428528" cy="7213600"/>
          </a:xfrm>
          <a:prstGeom prst="rect">
            <a:avLst/>
          </a:prstGeom>
        </p:spPr>
      </p:pic>
    </p:spTree>
    <p:extLst>
      <p:ext uri="{BB962C8B-B14F-4D97-AF65-F5344CB8AC3E}">
        <p14:creationId xmlns:p14="http://schemas.microsoft.com/office/powerpoint/2010/main" val="2050748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graphicFrame>
        <p:nvGraphicFramePr>
          <p:cNvPr id="3" name="Table 2"/>
          <p:cNvGraphicFramePr>
            <a:graphicFrameLocks noGrp="1"/>
          </p:cNvGraphicFramePr>
          <p:nvPr userDrawn="1">
            <p:extLst>
              <p:ext uri="{D42A27DB-BD31-4B8C-83A1-F6EECF244321}">
                <p14:modId xmlns:p14="http://schemas.microsoft.com/office/powerpoint/2010/main" val="1531930536"/>
              </p:ext>
            </p:extLst>
          </p:nvPr>
        </p:nvGraphicFramePr>
        <p:xfrm>
          <a:off x="-1" y="935107"/>
          <a:ext cx="9144000" cy="5530349"/>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gridCol w="762000">
                  <a:extLst>
                    <a:ext uri="{9D8B030D-6E8A-4147-A177-3AD203B41FA5}">
                      <a16:colId xmlns:a16="http://schemas.microsoft.com/office/drawing/2014/main" val="20008"/>
                    </a:ext>
                  </a:extLst>
                </a:gridCol>
                <a:gridCol w="762000">
                  <a:extLst>
                    <a:ext uri="{9D8B030D-6E8A-4147-A177-3AD203B41FA5}">
                      <a16:colId xmlns:a16="http://schemas.microsoft.com/office/drawing/2014/main" val="20009"/>
                    </a:ext>
                  </a:extLst>
                </a:gridCol>
                <a:gridCol w="762000">
                  <a:extLst>
                    <a:ext uri="{9D8B030D-6E8A-4147-A177-3AD203B41FA5}">
                      <a16:colId xmlns:a16="http://schemas.microsoft.com/office/drawing/2014/main" val="20010"/>
                    </a:ext>
                  </a:extLst>
                </a:gridCol>
                <a:gridCol w="762000">
                  <a:extLst>
                    <a:ext uri="{9D8B030D-6E8A-4147-A177-3AD203B41FA5}">
                      <a16:colId xmlns:a16="http://schemas.microsoft.com/office/drawing/2014/main" val="20011"/>
                    </a:ext>
                  </a:extLst>
                </a:gridCol>
              </a:tblGrid>
              <a:tr h="362760">
                <a:tc>
                  <a:txBody>
                    <a:bodyPr/>
                    <a:lstStyle/>
                    <a:p>
                      <a:pPr algn="ctr"/>
                      <a:r>
                        <a:rPr lang="en-US" sz="1200" b="1" i="0" dirty="0">
                          <a:solidFill>
                            <a:schemeClr val="bg1"/>
                          </a:solidFill>
                          <a:latin typeface="Trebuchet MS"/>
                          <a:cs typeface="Trebuchet MS"/>
                        </a:rPr>
                        <a:t>M1</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1200" b="1" i="0" dirty="0">
                          <a:solidFill>
                            <a:schemeClr val="bg1"/>
                          </a:solidFill>
                          <a:latin typeface="Trebuchet MS"/>
                          <a:cs typeface="Trebuchet MS"/>
                        </a:rPr>
                        <a:t>M2</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1200" b="1" i="0" dirty="0">
                          <a:solidFill>
                            <a:schemeClr val="bg1"/>
                          </a:solidFill>
                          <a:latin typeface="Trebuchet MS"/>
                          <a:cs typeface="Trebuchet MS"/>
                        </a:rPr>
                        <a:t>M3</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1200" b="1" i="0" dirty="0">
                          <a:solidFill>
                            <a:schemeClr val="bg1"/>
                          </a:solidFill>
                          <a:latin typeface="Trebuchet MS"/>
                          <a:cs typeface="Trebuchet MS"/>
                        </a:rPr>
                        <a:t>M4</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M5</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M6</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M7</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M8</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M9</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M10</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M11</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M12</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5167589">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extLst>
                  <a:ext uri="{0D108BD9-81ED-4DB2-BD59-A6C34878D82A}">
                    <a16:rowId xmlns:a16="http://schemas.microsoft.com/office/drawing/2014/main" val="10001"/>
                  </a:ext>
                </a:extLst>
              </a:tr>
            </a:tbl>
          </a:graphicData>
        </a:graphic>
      </p:graphicFrame>
      <p:sp>
        <p:nvSpPr>
          <p:cNvPr id="4"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36883538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03395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Subtitle 2"/>
          <p:cNvSpPr>
            <a:spLocks noGrp="1"/>
          </p:cNvSpPr>
          <p:nvPr>
            <p:ph type="subTitle" idx="1" hasCustomPrompt="1"/>
          </p:nvPr>
        </p:nvSpPr>
        <p:spPr>
          <a:xfrm>
            <a:off x="631825" y="5455612"/>
            <a:ext cx="6400800" cy="381000"/>
          </a:xfrm>
          <a:prstGeom prst="rect">
            <a:avLst/>
          </a:prstGeom>
        </p:spPr>
        <p:txBody>
          <a:bodyPr>
            <a:normAutofit/>
          </a:bodyPr>
          <a:lstStyle>
            <a:lvl1pPr marL="0" indent="0" algn="l">
              <a:buNone/>
              <a:defRPr sz="1800" cap="all"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MONTH </a:t>
            </a:r>
            <a:r>
              <a:rPr lang="en-US" dirty="0" err="1"/>
              <a:t>DAte</a:t>
            </a:r>
            <a:r>
              <a:rPr lang="en-US" dirty="0"/>
              <a:t>, YEAR</a:t>
            </a:r>
          </a:p>
        </p:txBody>
      </p:sp>
      <p:sp>
        <p:nvSpPr>
          <p:cNvPr id="9" name="Text Placeholder 5"/>
          <p:cNvSpPr>
            <a:spLocks noGrp="1"/>
          </p:cNvSpPr>
          <p:nvPr>
            <p:ph type="body" sz="quarter" idx="11" hasCustomPrompt="1"/>
          </p:nvPr>
        </p:nvSpPr>
        <p:spPr>
          <a:xfrm>
            <a:off x="631825" y="4466209"/>
            <a:ext cx="3382957" cy="360099"/>
          </a:xfrm>
          <a:prstGeom prst="rect">
            <a:avLst/>
          </a:prstGeom>
          <a:solidFill>
            <a:schemeClr val="accent2"/>
          </a:solidFill>
        </p:spPr>
        <p:txBody>
          <a:bodyPr wrap="none" tIns="36576">
            <a:spAutoFit/>
          </a:bodyPr>
          <a:lstStyle>
            <a:lvl1pPr marL="0" indent="0">
              <a:spcBef>
                <a:spcPts val="0"/>
              </a:spcBef>
              <a:buFontTx/>
              <a:buNone/>
              <a:defRPr sz="1800" cap="all" baseline="0">
                <a:solidFill>
                  <a:srgbClr val="FFFFFF"/>
                </a:solidFill>
                <a:latin typeface="Arial Black"/>
                <a:cs typeface="Arial Black"/>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ADD SUBTITLE</a:t>
            </a:r>
          </a:p>
        </p:txBody>
      </p:sp>
      <p:sp>
        <p:nvSpPr>
          <p:cNvPr id="10"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a:t>logo</a:t>
            </a:r>
          </a:p>
        </p:txBody>
      </p:sp>
      <p:sp>
        <p:nvSpPr>
          <p:cNvPr id="11" name="Picture Placeholder 2"/>
          <p:cNvSpPr>
            <a:spLocks noGrp="1"/>
          </p:cNvSpPr>
          <p:nvPr>
            <p:ph type="pic" sz="quarter" idx="19" hasCustomPrompt="1"/>
          </p:nvPr>
        </p:nvSpPr>
        <p:spPr>
          <a:xfrm>
            <a:off x="2286351" y="504825"/>
            <a:ext cx="1411591" cy="458881"/>
          </a:xfrm>
          <a:prstGeom prst="rect">
            <a:avLst/>
          </a:prstGeom>
        </p:spPr>
        <p:txBody>
          <a:bodyPr vert="horz" lIns="68580" tIns="34290" rIns="68580" bIns="34290"/>
          <a:lstStyle>
            <a:lvl1pPr marL="0" indent="0" algn="ctr">
              <a:buNone/>
              <a:defRPr/>
            </a:lvl1pPr>
          </a:lstStyle>
          <a:p>
            <a:r>
              <a:rPr lang="en-US" dirty="0"/>
              <a:t>logo</a:t>
            </a:r>
          </a:p>
        </p:txBody>
      </p:sp>
      <p:cxnSp>
        <p:nvCxnSpPr>
          <p:cNvPr id="12" name="Straight Connector 11"/>
          <p:cNvCxnSpPr/>
          <p:nvPr userDrawn="1"/>
        </p:nvCxnSpPr>
        <p:spPr>
          <a:xfrm>
            <a:off x="2073088"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3" name="Text Placeholder 4"/>
          <p:cNvSpPr>
            <a:spLocks noGrp="1"/>
          </p:cNvSpPr>
          <p:nvPr>
            <p:ph type="body" sz="quarter" idx="15" hasCustomPrompt="1"/>
          </p:nvPr>
        </p:nvSpPr>
        <p:spPr>
          <a:xfrm>
            <a:off x="631825" y="2075578"/>
            <a:ext cx="6910388" cy="618118"/>
          </a:xfrm>
          <a:prstGeom prst="rect">
            <a:avLst/>
          </a:prstGeom>
        </p:spPr>
        <p:txBody>
          <a:bodyPr>
            <a:spAutoFit/>
          </a:bodyPr>
          <a:lstStyle>
            <a:lvl1pPr marL="0" indent="0">
              <a:lnSpc>
                <a:spcPct val="80000"/>
              </a:lnSpc>
              <a:spcBef>
                <a:spcPts val="0"/>
              </a:spcBef>
              <a:buNone/>
              <a:defRPr sz="4100" spc="-200">
                <a:solidFill>
                  <a:schemeClr val="tx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a:t>CLICK TO ADD TITLE</a:t>
            </a:r>
          </a:p>
        </p:txBody>
      </p:sp>
    </p:spTree>
    <p:extLst>
      <p:ext uri="{BB962C8B-B14F-4D97-AF65-F5344CB8AC3E}">
        <p14:creationId xmlns:p14="http://schemas.microsoft.com/office/powerpoint/2010/main" val="2268741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9144000" cy="914400"/>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
        <p:nvSpPr>
          <p:cNvPr id="8" name="Text Placeholder 2"/>
          <p:cNvSpPr>
            <a:spLocks noGrp="1"/>
          </p:cNvSpPr>
          <p:nvPr>
            <p:ph idx="1" hasCustomPrompt="1"/>
          </p:nvPr>
        </p:nvSpPr>
        <p:spPr>
          <a:xfrm>
            <a:off x="356616" y="1435607"/>
            <a:ext cx="8430768" cy="4572000"/>
          </a:xfrm>
          <a:prstGeom prst="rect">
            <a:avLst/>
          </a:prstGeom>
        </p:spPr>
        <p:txBody>
          <a:bodyPr vert="horz" lIns="91440" tIns="45720" rIns="91440" bIns="45720" rtlCol="0">
            <a:normAutofit/>
          </a:bodyPr>
          <a:lstStyle>
            <a:lvl1pPr marL="0" indent="0">
              <a:lnSpc>
                <a:spcPct val="120000"/>
              </a:lnSpc>
              <a:spcBef>
                <a:spcPts val="0"/>
              </a:spcBef>
              <a:buNone/>
              <a:defRPr sz="1600"/>
            </a:lvl1pPr>
            <a:lvl2pPr>
              <a:defRPr sz="1600"/>
            </a:lvl2pPr>
            <a:lvl3pPr>
              <a:defRPr sz="1400"/>
            </a:lvl3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t>
            </a:r>
            <a:r>
              <a:rPr lang="en-US" dirty="0" err="1">
                <a:solidFill>
                  <a:srgbClr val="444444"/>
                </a:solidFill>
              </a:rPr>
              <a:t>adipiscing</a:t>
            </a:r>
            <a:r>
              <a:rPr lang="en-US" dirty="0">
                <a:solidFill>
                  <a:srgbClr val="444444"/>
                </a:solidFill>
              </a:rPr>
              <a:t>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 </a:t>
            </a:r>
            <a:r>
              <a:rPr lang="en-US" dirty="0" err="1">
                <a:solidFill>
                  <a:srgbClr val="444444"/>
                </a:solidFill>
              </a:rPr>
              <a:t>varius</a:t>
            </a:r>
            <a:r>
              <a:rPr lang="en-US" dirty="0">
                <a:solidFill>
                  <a:srgbClr val="444444"/>
                </a:solidFill>
              </a:rPr>
              <a:t> </a:t>
            </a:r>
            <a:r>
              <a:rPr lang="en-US" dirty="0" err="1">
                <a:solidFill>
                  <a:srgbClr val="444444"/>
                </a:solidFill>
              </a:rPr>
              <a:t>eget</a:t>
            </a:r>
            <a:r>
              <a:rPr lang="en-US" dirty="0">
                <a:solidFill>
                  <a:srgbClr val="444444"/>
                </a:solidFill>
              </a:rPr>
              <a:t>…</a:t>
            </a:r>
            <a:endParaRPr lang="en-US" dirty="0"/>
          </a:p>
        </p:txBody>
      </p:sp>
      <p:sp>
        <p:nvSpPr>
          <p:cNvPr id="4"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40242762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Picture Placeholder 2"/>
          <p:cNvSpPr>
            <a:spLocks noGrp="1"/>
          </p:cNvSpPr>
          <p:nvPr>
            <p:ph type="pic" sz="quarter" idx="19"/>
          </p:nvPr>
        </p:nvSpPr>
        <p:spPr>
          <a:xfrm>
            <a:off x="0" y="0"/>
            <a:ext cx="9144000" cy="6858000"/>
          </a:xfrm>
          <a:prstGeom prst="rect">
            <a:avLst/>
          </a:prstGeom>
        </p:spPr>
        <p:txBody>
          <a:bodyPr vert="horz" anchor="t"/>
          <a:lstStyle>
            <a:lvl1pPr marL="0" indent="0" algn="ctr">
              <a:buNone/>
              <a:defRPr baseline="0"/>
            </a:lvl1pPr>
          </a:lstStyle>
          <a:p>
            <a:endParaRPr lang="en-US" dirty="0"/>
          </a:p>
          <a:p>
            <a:r>
              <a:rPr lang="en-US" dirty="0"/>
              <a:t>Background Image</a:t>
            </a:r>
          </a:p>
        </p:txBody>
      </p:sp>
      <p:sp>
        <p:nvSpPr>
          <p:cNvPr id="6" name="Text Placeholder 4"/>
          <p:cNvSpPr>
            <a:spLocks noGrp="1"/>
          </p:cNvSpPr>
          <p:nvPr>
            <p:ph type="body" sz="quarter" idx="15" hasCustomPrompt="1"/>
          </p:nvPr>
        </p:nvSpPr>
        <p:spPr>
          <a:xfrm>
            <a:off x="631825" y="2075578"/>
            <a:ext cx="6910388" cy="618118"/>
          </a:xfrm>
          <a:prstGeom prst="rect">
            <a:avLst/>
          </a:prstGeom>
        </p:spPr>
        <p:txBody>
          <a:bodyPr>
            <a:spAutoFit/>
          </a:bodyPr>
          <a:lstStyle>
            <a:lvl1pPr marL="0" indent="0">
              <a:lnSpc>
                <a:spcPct val="80000"/>
              </a:lnSpc>
              <a:spcBef>
                <a:spcPts val="0"/>
              </a:spcBef>
              <a:buNone/>
              <a:defRPr sz="4100" spc="-200">
                <a:solidFill>
                  <a:schemeClr val="bg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a:t>CLICK TO ADD TITLE</a:t>
            </a:r>
          </a:p>
        </p:txBody>
      </p:sp>
      <p:sp>
        <p:nvSpPr>
          <p:cNvPr id="10" name="Text Placeholder 7"/>
          <p:cNvSpPr>
            <a:spLocks noGrp="1"/>
          </p:cNvSpPr>
          <p:nvPr>
            <p:ph type="body" sz="quarter" idx="16" hasCustomPrompt="1"/>
          </p:nvPr>
        </p:nvSpPr>
        <p:spPr>
          <a:xfrm>
            <a:off x="631825" y="4453468"/>
            <a:ext cx="6488113" cy="374904"/>
          </a:xfrm>
          <a:prstGeom prst="rect">
            <a:avLst/>
          </a:prstGeom>
        </p:spPr>
        <p:txBody>
          <a:bodyPr>
            <a:spAutoFit/>
          </a:bodyPr>
          <a:lstStyle>
            <a:lvl1pPr marL="0" indent="0">
              <a:lnSpc>
                <a:spcPct val="100000"/>
              </a:lnSpc>
              <a:spcBef>
                <a:spcPts val="0"/>
              </a:spcBef>
              <a:buFontTx/>
              <a:buNone/>
              <a:defRPr sz="1800">
                <a:solidFill>
                  <a:schemeClr val="bg1"/>
                </a:solidFill>
                <a:latin typeface="Arial Black"/>
                <a:cs typeface="Arial Black"/>
              </a:defRPr>
            </a:lvl1pPr>
          </a:lstStyle>
          <a:p>
            <a:pPr lvl="0"/>
            <a:r>
              <a:rPr lang="en-US" dirty="0"/>
              <a:t>CLICK TO ADD SUBTITLE</a:t>
            </a:r>
          </a:p>
        </p:txBody>
      </p:sp>
      <p:sp>
        <p:nvSpPr>
          <p:cNvPr id="11" name="Text Placeholder 11"/>
          <p:cNvSpPr>
            <a:spLocks noGrp="1"/>
          </p:cNvSpPr>
          <p:nvPr>
            <p:ph type="body" sz="quarter" idx="17" hasCustomPrompt="1"/>
          </p:nvPr>
        </p:nvSpPr>
        <p:spPr>
          <a:xfrm>
            <a:off x="631825" y="5459483"/>
            <a:ext cx="3649662" cy="373063"/>
          </a:xfrm>
          <a:prstGeom prst="rect">
            <a:avLst/>
          </a:prstGeom>
        </p:spPr>
        <p:txBody>
          <a:bodyPr>
            <a:normAutofit/>
          </a:bodyPr>
          <a:lstStyle>
            <a:lvl1pPr marL="0" indent="0">
              <a:buNone/>
              <a:defRPr sz="1800" baseline="0">
                <a:solidFill>
                  <a:schemeClr val="accent2"/>
                </a:solidFill>
              </a:defRPr>
            </a:lvl1pPr>
          </a:lstStyle>
          <a:p>
            <a:pPr lvl="0"/>
            <a:r>
              <a:rPr lang="en-US" dirty="0"/>
              <a:t>MONTH DATE, YEAR</a:t>
            </a:r>
          </a:p>
        </p:txBody>
      </p:sp>
      <p:sp>
        <p:nvSpPr>
          <p:cNvPr id="12"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a:t>logo</a:t>
            </a:r>
          </a:p>
        </p:txBody>
      </p:sp>
    </p:spTree>
    <p:extLst>
      <p:ext uri="{BB962C8B-B14F-4D97-AF65-F5344CB8AC3E}">
        <p14:creationId xmlns:p14="http://schemas.microsoft.com/office/powerpoint/2010/main" val="36900829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534845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52473" y="1439863"/>
            <a:ext cx="8430768" cy="4572000"/>
          </a:xfrm>
          <a:prstGeom prst="rect">
            <a:avLst/>
          </a:prstGeom>
        </p:spPr>
        <p:txBody>
          <a:bodyPr>
            <a:noAutofit/>
          </a:bodyPr>
          <a:lstStyle>
            <a:lvl1pPr marL="457200" indent="-457200">
              <a:lnSpc>
                <a:spcPct val="120000"/>
              </a:lnSpc>
              <a:spcBef>
                <a:spcPts val="0"/>
              </a:spcBef>
              <a:spcAft>
                <a:spcPts val="1800"/>
              </a:spcAft>
              <a:buSzPct val="140000"/>
              <a:buFont typeface="+mj-lt"/>
              <a:buAutoNum type="arabicPeriod"/>
              <a:defRPr sz="1600" baseline="0"/>
            </a:lvl1pPr>
            <a:lvl2pPr>
              <a:defRPr sz="1800"/>
            </a:lvl2pPr>
            <a:lvl3pPr>
              <a:defRPr sz="1600"/>
            </a:lvl3pPr>
            <a:lvl4pPr>
              <a:defRPr sz="1300"/>
            </a:lvl4pPr>
            <a:lvl5pPr>
              <a:defRPr sz="1100"/>
            </a:lvl5pPr>
            <a:lvl6pPr>
              <a:defRPr sz="2000"/>
            </a:lvl6pPr>
            <a:lvl7pPr>
              <a:defRPr sz="2000"/>
            </a:lvl7pPr>
            <a:lvl8pPr>
              <a:defRPr sz="2000"/>
            </a:lvl8pPr>
            <a:lvl9pPr>
              <a:defRPr sz="2000"/>
            </a:lvl9pPr>
          </a:lstStyle>
          <a:p>
            <a:pPr lvl="0"/>
            <a:r>
              <a:rPr lang="en-US" dirty="0"/>
              <a:t>Click to add numbered list</a:t>
            </a:r>
          </a:p>
          <a:p>
            <a:pPr lvl="0"/>
            <a:r>
              <a:rPr lang="en-US" dirty="0"/>
              <a:t>Click to add numbered list</a:t>
            </a:r>
          </a:p>
          <a:p>
            <a:pPr lvl="0"/>
            <a:r>
              <a:rPr lang="en-US" dirty="0"/>
              <a:t>Click to add numbered list</a:t>
            </a:r>
          </a:p>
          <a:p>
            <a:pPr lvl="0"/>
            <a:r>
              <a:rPr lang="en-US" dirty="0"/>
              <a:t>Click to add numbered list</a:t>
            </a:r>
          </a:p>
        </p:txBody>
      </p:sp>
      <p:sp>
        <p:nvSpPr>
          <p:cNvPr id="5"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357373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439862"/>
            <a:ext cx="8430768" cy="4572000"/>
          </a:xfrm>
          <a:prstGeom prst="rect">
            <a:avLst/>
          </a:prstGeom>
        </p:spPr>
        <p:txBody>
          <a:bodyPr vert="horz" lIns="91440" tIns="45720" rIns="91440" bIns="45720" rtlCol="0">
            <a:normAutofit/>
          </a:bodyPr>
          <a:lstStyle>
            <a:lvl1pPr marL="173736" marR="0" indent="-173736" algn="l" defTabSz="457200" rtl="0" eaLnBrk="1" fontAlgn="auto" latinLnBrk="0" hangingPunct="1">
              <a:lnSpc>
                <a:spcPct val="120000"/>
              </a:lnSpc>
              <a:spcBef>
                <a:spcPts val="0"/>
              </a:spcBef>
              <a:spcAft>
                <a:spcPts val="1000"/>
              </a:spcAft>
              <a:buClr>
                <a:schemeClr val="accent2"/>
              </a:buClr>
              <a:buSzTx/>
              <a:buFont typeface="Arial"/>
              <a:buChar char="•"/>
              <a:tabLst/>
              <a:defRPr sz="1600" baseline="0"/>
            </a:lvl1pPr>
            <a:lvl2pPr marL="557784" indent="-210312">
              <a:lnSpc>
                <a:spcPct val="120000"/>
              </a:lnSpc>
              <a:spcBef>
                <a:spcPts val="288"/>
              </a:spcBef>
              <a:buSzPct val="100000"/>
              <a:buFont typeface="Lucida Grande"/>
              <a:buChar char="–"/>
              <a:defRPr sz="1400" baseline="0"/>
            </a:lvl2pPr>
            <a:lvl3pPr marL="859536" indent="-173736">
              <a:lnSpc>
                <a:spcPct val="120000"/>
              </a:lnSpc>
              <a:spcBef>
                <a:spcPts val="264"/>
              </a:spcBef>
              <a:defRPr sz="1400" baseline="0"/>
            </a:lvl3pPr>
            <a:lvl4pPr>
              <a:defRPr sz="1600"/>
            </a:lvl4pPr>
            <a:lvl5pPr>
              <a:defRPr sz="16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p:txBody>
      </p:sp>
      <p:sp>
        <p:nvSpPr>
          <p:cNvPr id="7"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754562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List with Graphic">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5029200" y="910939"/>
            <a:ext cx="4114800" cy="5577840"/>
          </a:xfrm>
          <a:prstGeom prst="rect">
            <a:avLst/>
          </a:prstGeom>
        </p:spPr>
        <p:txBody>
          <a:bodyPr vert="horz" anchor="ctr"/>
          <a:lstStyle>
            <a:lvl1pPr marL="0" indent="0" algn="ctr">
              <a:buNone/>
              <a:defRPr/>
            </a:lvl1pPr>
          </a:lstStyle>
          <a:p>
            <a:r>
              <a:rPr lang="en-US" dirty="0"/>
              <a:t> </a:t>
            </a:r>
          </a:p>
        </p:txBody>
      </p:sp>
      <p:sp>
        <p:nvSpPr>
          <p:cNvPr id="3" name="Text Placeholder 2"/>
          <p:cNvSpPr>
            <a:spLocks noGrp="1"/>
          </p:cNvSpPr>
          <p:nvPr>
            <p:ph idx="1" hasCustomPrompt="1"/>
          </p:nvPr>
        </p:nvSpPr>
        <p:spPr>
          <a:xfrm>
            <a:off x="360363" y="1439862"/>
            <a:ext cx="4343400" cy="4572000"/>
          </a:xfrm>
          <a:prstGeom prst="rect">
            <a:avLst/>
          </a:prstGeom>
        </p:spPr>
        <p:txBody>
          <a:bodyPr vert="horz" lIns="91440" tIns="45720" rIns="91440" bIns="45720" rtlCol="0">
            <a:normAutofit/>
          </a:bodyPr>
          <a:lstStyle>
            <a:lvl1pPr marL="173736" marR="0" indent="-173736" algn="l" defTabSz="457200" rtl="0" eaLnBrk="1" fontAlgn="auto" latinLnBrk="0" hangingPunct="1">
              <a:lnSpc>
                <a:spcPct val="120000"/>
              </a:lnSpc>
              <a:spcBef>
                <a:spcPts val="0"/>
              </a:spcBef>
              <a:spcAft>
                <a:spcPts val="1000"/>
              </a:spcAft>
              <a:buClr>
                <a:schemeClr val="accent2"/>
              </a:buClr>
              <a:buSzTx/>
              <a:buFont typeface="Arial"/>
              <a:buChar char="•"/>
              <a:tabLst/>
              <a:defRPr sz="1600" baseline="0"/>
            </a:lvl1pPr>
            <a:lvl2pPr>
              <a:defRPr sz="1600"/>
            </a:lvl2pPr>
            <a:lvl3pPr>
              <a:defRPr sz="1600"/>
            </a:lvl3pPr>
            <a:lvl4pPr>
              <a:defRPr sz="1600"/>
            </a:lvl4pPr>
            <a:lvl5pPr>
              <a:defRPr sz="1600"/>
            </a:lvl5pPr>
          </a:lstStyle>
          <a:p>
            <a:pPr lvl="0"/>
            <a:r>
              <a:rPr lang="en-US" dirty="0"/>
              <a:t>Click to add bulleted list</a:t>
            </a:r>
          </a:p>
          <a:p>
            <a:pPr lvl="0"/>
            <a:r>
              <a:rPr lang="en-US" dirty="0"/>
              <a:t>Click to add bulleted list</a:t>
            </a:r>
          </a:p>
          <a:p>
            <a:pPr lvl="0"/>
            <a:r>
              <a:rPr lang="en-US" dirty="0"/>
              <a:t>Click to add bulleted list</a:t>
            </a:r>
          </a:p>
          <a:p>
            <a:pPr lvl="0"/>
            <a:r>
              <a:rPr lang="en-US" dirty="0"/>
              <a:t>Click to add bulleted list</a:t>
            </a:r>
          </a:p>
        </p:txBody>
      </p:sp>
      <p:sp>
        <p:nvSpPr>
          <p:cNvPr id="4"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4061315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Bulleted list">
    <p:spTree>
      <p:nvGrpSpPr>
        <p:cNvPr id="1" name=""/>
        <p:cNvGrpSpPr/>
        <p:nvPr/>
      </p:nvGrpSpPr>
      <p:grpSpPr>
        <a:xfrm>
          <a:off x="0" y="0"/>
          <a:ext cx="0" cy="0"/>
          <a:chOff x="0" y="0"/>
          <a:chExt cx="0" cy="0"/>
        </a:xfrm>
      </p:grpSpPr>
      <p:sp>
        <p:nvSpPr>
          <p:cNvPr id="6"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
        <p:nvSpPr>
          <p:cNvPr id="7" name="Text Placeholder 2"/>
          <p:cNvSpPr>
            <a:spLocks noGrp="1"/>
          </p:cNvSpPr>
          <p:nvPr>
            <p:ph idx="1" hasCustomPrompt="1"/>
          </p:nvPr>
        </p:nvSpPr>
        <p:spPr>
          <a:xfrm>
            <a:off x="360363" y="1776415"/>
            <a:ext cx="8329612" cy="4196433"/>
          </a:xfrm>
          <a:prstGeom prst="rect">
            <a:avLst/>
          </a:prstGeom>
        </p:spPr>
        <p:txBody>
          <a:bodyPr vert="horz" lIns="68580" tIns="34290" rIns="68580" bIns="34290" rtlCol="0">
            <a:normAutofit/>
          </a:bodyPr>
          <a:lstStyle>
            <a:lvl1pPr marL="173736" marR="0" indent="-173736" algn="l" defTabSz="342900" rtl="0" eaLnBrk="1" fontAlgn="auto" latinLnBrk="0" hangingPunct="1">
              <a:lnSpc>
                <a:spcPct val="120000"/>
              </a:lnSpc>
              <a:spcBef>
                <a:spcPts val="0"/>
              </a:spcBef>
              <a:spcAft>
                <a:spcPts val="1000"/>
              </a:spcAft>
              <a:buClr>
                <a:schemeClr val="accent2"/>
              </a:buClr>
              <a:buSzTx/>
              <a:buFont typeface="Arial"/>
              <a:buChar char="•"/>
              <a:tabLst/>
              <a:defRPr sz="1600" baseline="0"/>
            </a:lvl1pPr>
            <a:lvl2pPr>
              <a:defRPr sz="1200"/>
            </a:lvl2pPr>
            <a:lvl3pPr>
              <a:defRPr sz="1200"/>
            </a:lvl3pPr>
            <a:lvl4pPr>
              <a:defRPr sz="1200"/>
            </a:lvl4pPr>
            <a:lvl5pPr>
              <a:defRPr sz="1200"/>
            </a:lvl5pPr>
          </a:lstStyle>
          <a:p>
            <a:pPr lvl="0"/>
            <a:r>
              <a:rPr lang="en-US" dirty="0"/>
              <a:t>Click to add bulleted list</a:t>
            </a:r>
          </a:p>
          <a:p>
            <a:pPr lvl="0"/>
            <a:r>
              <a:rPr lang="en-US" dirty="0"/>
              <a:t>Click to add bulleted list</a:t>
            </a:r>
          </a:p>
          <a:p>
            <a:pPr lvl="0"/>
            <a:r>
              <a:rPr lang="en-US" dirty="0"/>
              <a:t>Click to add bulleted list</a:t>
            </a:r>
          </a:p>
          <a:p>
            <a:pPr lvl="0"/>
            <a:r>
              <a:rPr lang="en-US" dirty="0"/>
              <a:t>Click to add bulleted list</a:t>
            </a:r>
          </a:p>
        </p:txBody>
      </p:sp>
      <p:sp>
        <p:nvSpPr>
          <p:cNvPr id="8" name="Text Placeholder 2"/>
          <p:cNvSpPr>
            <a:spLocks noGrp="1"/>
          </p:cNvSpPr>
          <p:nvPr>
            <p:ph type="body" sz="quarter" idx="12" hasCustomPrompt="1"/>
          </p:nvPr>
        </p:nvSpPr>
        <p:spPr>
          <a:xfrm>
            <a:off x="418148" y="1345462"/>
            <a:ext cx="1748991" cy="295466"/>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200">
                <a:solidFill>
                  <a:schemeClr val="bg1"/>
                </a:solidFill>
                <a:latin typeface="Arial Black"/>
                <a:cs typeface="Arial Black"/>
              </a:defRPr>
            </a:lvl1pPr>
          </a:lstStyle>
          <a:p>
            <a:pPr lvl="0"/>
            <a:r>
              <a:rPr lang="en-US" dirty="0"/>
              <a:t>TITLE TO GO HERE</a:t>
            </a:r>
          </a:p>
        </p:txBody>
      </p:sp>
    </p:spTree>
    <p:extLst>
      <p:ext uri="{BB962C8B-B14F-4D97-AF65-F5344CB8AC3E}">
        <p14:creationId xmlns:p14="http://schemas.microsoft.com/office/powerpoint/2010/main" val="2238060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cxnSp>
        <p:nvCxnSpPr>
          <p:cNvPr id="4" name="Straight Connector 3"/>
          <p:cNvCxnSpPr/>
          <p:nvPr userDrawn="1"/>
        </p:nvCxnSpPr>
        <p:spPr>
          <a:xfrm flipV="1">
            <a:off x="3048000" y="923636"/>
            <a:ext cx="0" cy="557645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userDrawn="1"/>
        </p:nvCxnSpPr>
        <p:spPr>
          <a:xfrm flipV="1">
            <a:off x="6096000" y="923636"/>
            <a:ext cx="0" cy="557645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3" name="Text Placeholder 6"/>
          <p:cNvSpPr>
            <a:spLocks noGrp="1"/>
          </p:cNvSpPr>
          <p:nvPr userDrawn="1">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cxnSp>
        <p:nvCxnSpPr>
          <p:cNvPr id="6" name="Straight Connector 5"/>
          <p:cNvCxnSpPr/>
          <p:nvPr userDrawn="1"/>
        </p:nvCxnSpPr>
        <p:spPr>
          <a:xfrm flipH="1">
            <a:off x="0" y="3712442"/>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1560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Members">
    <p:spTree>
      <p:nvGrpSpPr>
        <p:cNvPr id="1" name=""/>
        <p:cNvGrpSpPr/>
        <p:nvPr/>
      </p:nvGrpSpPr>
      <p:grpSpPr>
        <a:xfrm>
          <a:off x="0" y="0"/>
          <a:ext cx="0" cy="0"/>
          <a:chOff x="0" y="0"/>
          <a:chExt cx="0" cy="0"/>
        </a:xfrm>
      </p:grpSpPr>
      <p:sp>
        <p:nvSpPr>
          <p:cNvPr id="24" name="Text Placeholder 2"/>
          <p:cNvSpPr>
            <a:spLocks noGrp="1"/>
          </p:cNvSpPr>
          <p:nvPr>
            <p:ph type="body" sz="quarter" idx="11" hasCustomPrompt="1"/>
          </p:nvPr>
        </p:nvSpPr>
        <p:spPr>
          <a:xfrm>
            <a:off x="2847629" y="2612360"/>
            <a:ext cx="1162743" cy="295466"/>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200">
                <a:solidFill>
                  <a:schemeClr val="bg1"/>
                </a:solidFill>
                <a:latin typeface="Arial Black"/>
                <a:cs typeface="Arial Black"/>
              </a:defRPr>
            </a:lvl1pPr>
          </a:lstStyle>
          <a:p>
            <a:pPr lvl="0"/>
            <a:r>
              <a:rPr lang="en-US" dirty="0"/>
              <a:t>NAME HERE</a:t>
            </a:r>
          </a:p>
        </p:txBody>
      </p:sp>
      <p:sp>
        <p:nvSpPr>
          <p:cNvPr id="7" name="Text Placeholder 6"/>
          <p:cNvSpPr>
            <a:spLocks noGrp="1"/>
          </p:cNvSpPr>
          <p:nvPr>
            <p:ph type="body" sz="quarter" idx="16" hasCustomPrompt="1"/>
          </p:nvPr>
        </p:nvSpPr>
        <p:spPr>
          <a:xfrm>
            <a:off x="2442369" y="2954875"/>
            <a:ext cx="1973262" cy="339429"/>
          </a:xfrm>
          <a:prstGeom prst="rect">
            <a:avLst/>
          </a:prstGeom>
        </p:spPr>
        <p:txBody>
          <a:bodyPr vert="horz"/>
          <a:lstStyle>
            <a:lvl1pPr marL="0" indent="0" algn="ctr">
              <a:buNone/>
              <a:defRPr sz="10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a:t>Title Here</a:t>
            </a:r>
          </a:p>
        </p:txBody>
      </p:sp>
      <p:sp>
        <p:nvSpPr>
          <p:cNvPr id="28" name="Picture Placeholder 3"/>
          <p:cNvSpPr>
            <a:spLocks noGrp="1"/>
          </p:cNvSpPr>
          <p:nvPr>
            <p:ph type="pic" sz="quarter" idx="18" hasCustomPrompt="1"/>
          </p:nvPr>
        </p:nvSpPr>
        <p:spPr>
          <a:xfrm>
            <a:off x="571500" y="1200727"/>
            <a:ext cx="1143000" cy="1143000"/>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a:t>Headshot</a:t>
            </a:r>
          </a:p>
        </p:txBody>
      </p:sp>
      <p:sp>
        <p:nvSpPr>
          <p:cNvPr id="33" name="Text Placeholder 2"/>
          <p:cNvSpPr>
            <a:spLocks noGrp="1"/>
          </p:cNvSpPr>
          <p:nvPr>
            <p:ph type="body" sz="quarter" idx="19" hasCustomPrompt="1"/>
          </p:nvPr>
        </p:nvSpPr>
        <p:spPr>
          <a:xfrm>
            <a:off x="561629" y="2612360"/>
            <a:ext cx="1162743" cy="295466"/>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200">
                <a:solidFill>
                  <a:schemeClr val="bg1"/>
                </a:solidFill>
                <a:latin typeface="Arial Black"/>
                <a:cs typeface="Arial Black"/>
              </a:defRPr>
            </a:lvl1pPr>
          </a:lstStyle>
          <a:p>
            <a:pPr lvl="0"/>
            <a:r>
              <a:rPr lang="en-US" dirty="0"/>
              <a:t>NAME HERE</a:t>
            </a:r>
          </a:p>
        </p:txBody>
      </p:sp>
      <p:sp>
        <p:nvSpPr>
          <p:cNvPr id="34" name="Text Placeholder 6"/>
          <p:cNvSpPr>
            <a:spLocks noGrp="1"/>
          </p:cNvSpPr>
          <p:nvPr>
            <p:ph type="body" sz="quarter" idx="20" hasCustomPrompt="1"/>
          </p:nvPr>
        </p:nvSpPr>
        <p:spPr>
          <a:xfrm>
            <a:off x="156369" y="2954875"/>
            <a:ext cx="1973262" cy="339429"/>
          </a:xfrm>
          <a:prstGeom prst="rect">
            <a:avLst/>
          </a:prstGeom>
        </p:spPr>
        <p:txBody>
          <a:bodyPr vert="horz"/>
          <a:lstStyle>
            <a:lvl1pPr marL="0" indent="0" algn="ctr">
              <a:buNone/>
              <a:defRPr sz="10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a:t>Title Here</a:t>
            </a:r>
          </a:p>
        </p:txBody>
      </p:sp>
      <p:sp>
        <p:nvSpPr>
          <p:cNvPr id="37" name="Text Placeholder 2"/>
          <p:cNvSpPr>
            <a:spLocks noGrp="1"/>
          </p:cNvSpPr>
          <p:nvPr>
            <p:ph type="body" sz="quarter" idx="23" hasCustomPrompt="1"/>
          </p:nvPr>
        </p:nvSpPr>
        <p:spPr>
          <a:xfrm>
            <a:off x="5133629" y="2612360"/>
            <a:ext cx="1162743" cy="295466"/>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200">
                <a:solidFill>
                  <a:schemeClr val="bg1"/>
                </a:solidFill>
                <a:latin typeface="Arial Black"/>
                <a:cs typeface="Arial Black"/>
              </a:defRPr>
            </a:lvl1pPr>
          </a:lstStyle>
          <a:p>
            <a:pPr lvl="0"/>
            <a:r>
              <a:rPr lang="en-US" dirty="0"/>
              <a:t>NAME HERE</a:t>
            </a:r>
          </a:p>
        </p:txBody>
      </p:sp>
      <p:sp>
        <p:nvSpPr>
          <p:cNvPr id="38" name="Text Placeholder 6"/>
          <p:cNvSpPr>
            <a:spLocks noGrp="1"/>
          </p:cNvSpPr>
          <p:nvPr>
            <p:ph type="body" sz="quarter" idx="24" hasCustomPrompt="1"/>
          </p:nvPr>
        </p:nvSpPr>
        <p:spPr>
          <a:xfrm>
            <a:off x="4728369" y="2954875"/>
            <a:ext cx="1973262" cy="339429"/>
          </a:xfrm>
          <a:prstGeom prst="rect">
            <a:avLst/>
          </a:prstGeom>
        </p:spPr>
        <p:txBody>
          <a:bodyPr vert="horz"/>
          <a:lstStyle>
            <a:lvl1pPr marL="0" indent="0" algn="ctr">
              <a:buNone/>
              <a:defRPr sz="10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a:t>Title Here</a:t>
            </a:r>
          </a:p>
        </p:txBody>
      </p:sp>
      <p:sp>
        <p:nvSpPr>
          <p:cNvPr id="41" name="Text Placeholder 2"/>
          <p:cNvSpPr>
            <a:spLocks noGrp="1"/>
          </p:cNvSpPr>
          <p:nvPr>
            <p:ph type="body" sz="quarter" idx="27" hasCustomPrompt="1"/>
          </p:nvPr>
        </p:nvSpPr>
        <p:spPr>
          <a:xfrm>
            <a:off x="7419629" y="2612360"/>
            <a:ext cx="1162743" cy="295466"/>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200">
                <a:solidFill>
                  <a:schemeClr val="bg1"/>
                </a:solidFill>
                <a:latin typeface="Arial Black"/>
                <a:cs typeface="Arial Black"/>
              </a:defRPr>
            </a:lvl1pPr>
          </a:lstStyle>
          <a:p>
            <a:pPr lvl="0"/>
            <a:r>
              <a:rPr lang="en-US" dirty="0"/>
              <a:t>NAME HERE</a:t>
            </a:r>
          </a:p>
        </p:txBody>
      </p:sp>
      <p:sp>
        <p:nvSpPr>
          <p:cNvPr id="42" name="Text Placeholder 6"/>
          <p:cNvSpPr>
            <a:spLocks noGrp="1"/>
          </p:cNvSpPr>
          <p:nvPr>
            <p:ph type="body" sz="quarter" idx="28" hasCustomPrompt="1"/>
          </p:nvPr>
        </p:nvSpPr>
        <p:spPr>
          <a:xfrm>
            <a:off x="7014369" y="2954875"/>
            <a:ext cx="1973262" cy="339429"/>
          </a:xfrm>
          <a:prstGeom prst="rect">
            <a:avLst/>
          </a:prstGeom>
        </p:spPr>
        <p:txBody>
          <a:bodyPr vert="horz"/>
          <a:lstStyle>
            <a:lvl1pPr marL="0" indent="0" algn="ctr">
              <a:buNone/>
              <a:defRPr sz="10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a:t>Title Here</a:t>
            </a:r>
          </a:p>
        </p:txBody>
      </p:sp>
      <p:sp>
        <p:nvSpPr>
          <p:cNvPr id="44" name="Picture Placeholder 3"/>
          <p:cNvSpPr>
            <a:spLocks noGrp="1"/>
          </p:cNvSpPr>
          <p:nvPr>
            <p:ph type="pic" sz="quarter" idx="30" hasCustomPrompt="1"/>
          </p:nvPr>
        </p:nvSpPr>
        <p:spPr>
          <a:xfrm>
            <a:off x="2857500" y="1200727"/>
            <a:ext cx="1143000" cy="1143000"/>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a:t>Headshot</a:t>
            </a:r>
          </a:p>
        </p:txBody>
      </p:sp>
      <p:sp>
        <p:nvSpPr>
          <p:cNvPr id="45" name="Picture Placeholder 3"/>
          <p:cNvSpPr>
            <a:spLocks noGrp="1"/>
          </p:cNvSpPr>
          <p:nvPr>
            <p:ph type="pic" sz="quarter" idx="31" hasCustomPrompt="1"/>
          </p:nvPr>
        </p:nvSpPr>
        <p:spPr>
          <a:xfrm>
            <a:off x="5143500" y="1200727"/>
            <a:ext cx="1143000" cy="1143000"/>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a:t>Headshot</a:t>
            </a:r>
          </a:p>
        </p:txBody>
      </p:sp>
      <p:sp>
        <p:nvSpPr>
          <p:cNvPr id="46" name="Picture Placeholder 3"/>
          <p:cNvSpPr>
            <a:spLocks noGrp="1"/>
          </p:cNvSpPr>
          <p:nvPr>
            <p:ph type="pic" sz="quarter" idx="32" hasCustomPrompt="1"/>
          </p:nvPr>
        </p:nvSpPr>
        <p:spPr>
          <a:xfrm>
            <a:off x="7429500" y="1200727"/>
            <a:ext cx="1143000" cy="1143000"/>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a:t>Headshot</a:t>
            </a:r>
          </a:p>
        </p:txBody>
      </p:sp>
      <p:cxnSp>
        <p:nvCxnSpPr>
          <p:cNvPr id="22" name="Straight Connector 21"/>
          <p:cNvCxnSpPr/>
          <p:nvPr userDrawn="1"/>
        </p:nvCxnSpPr>
        <p:spPr>
          <a:xfrm flipV="1">
            <a:off x="2286000" y="932690"/>
            <a:ext cx="0" cy="553620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flipV="1">
            <a:off x="4571999" y="944425"/>
            <a:ext cx="1" cy="5524471"/>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flipV="1">
            <a:off x="6857999" y="932689"/>
            <a:ext cx="1" cy="5536207"/>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26"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
        <p:nvSpPr>
          <p:cNvPr id="3" name="Text Placeholder 2"/>
          <p:cNvSpPr>
            <a:spLocks noGrp="1"/>
          </p:cNvSpPr>
          <p:nvPr>
            <p:ph type="body" sz="quarter" idx="33" hasCustomPrompt="1"/>
          </p:nvPr>
        </p:nvSpPr>
        <p:spPr>
          <a:xfrm>
            <a:off x="228600" y="3505200"/>
            <a:ext cx="1828800" cy="2743200"/>
          </a:xfrm>
          <a:prstGeom prst="rect">
            <a:avLst/>
          </a:prstGeom>
        </p:spPr>
        <p:txBody>
          <a:bodyPr vert="horz"/>
          <a:lstStyle>
            <a:lvl1pPr marL="0" indent="0">
              <a:lnSpc>
                <a:spcPct val="100000"/>
              </a:lnSpc>
              <a:spcBef>
                <a:spcPts val="0"/>
              </a:spcBef>
              <a:buNone/>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27" name="Text Placeholder 2"/>
          <p:cNvSpPr>
            <a:spLocks noGrp="1"/>
          </p:cNvSpPr>
          <p:nvPr>
            <p:ph type="body" sz="quarter" idx="34" hasCustomPrompt="1"/>
          </p:nvPr>
        </p:nvSpPr>
        <p:spPr>
          <a:xfrm>
            <a:off x="2514600" y="3505200"/>
            <a:ext cx="1828800" cy="2743200"/>
          </a:xfrm>
          <a:prstGeom prst="rect">
            <a:avLst/>
          </a:prstGeom>
        </p:spPr>
        <p:txBody>
          <a:bodyPr vert="horz"/>
          <a:lstStyle>
            <a:lvl1pPr marL="0" indent="0">
              <a:lnSpc>
                <a:spcPct val="100000"/>
              </a:lnSpc>
              <a:spcBef>
                <a:spcPts val="0"/>
              </a:spcBef>
              <a:buNone/>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29" name="Text Placeholder 2"/>
          <p:cNvSpPr>
            <a:spLocks noGrp="1"/>
          </p:cNvSpPr>
          <p:nvPr>
            <p:ph type="body" sz="quarter" idx="35" hasCustomPrompt="1"/>
          </p:nvPr>
        </p:nvSpPr>
        <p:spPr>
          <a:xfrm>
            <a:off x="4800600" y="3505200"/>
            <a:ext cx="1828800" cy="2743200"/>
          </a:xfrm>
          <a:prstGeom prst="rect">
            <a:avLst/>
          </a:prstGeom>
        </p:spPr>
        <p:txBody>
          <a:bodyPr vert="horz"/>
          <a:lstStyle>
            <a:lvl1pPr marL="0" indent="0">
              <a:lnSpc>
                <a:spcPct val="100000"/>
              </a:lnSpc>
              <a:spcBef>
                <a:spcPts val="0"/>
              </a:spcBef>
              <a:buNone/>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30" name="Text Placeholder 2"/>
          <p:cNvSpPr>
            <a:spLocks noGrp="1"/>
          </p:cNvSpPr>
          <p:nvPr>
            <p:ph type="body" sz="quarter" idx="36" hasCustomPrompt="1"/>
          </p:nvPr>
        </p:nvSpPr>
        <p:spPr>
          <a:xfrm>
            <a:off x="7086600" y="3505200"/>
            <a:ext cx="1828800" cy="2743200"/>
          </a:xfrm>
          <a:prstGeom prst="rect">
            <a:avLst/>
          </a:prstGeom>
        </p:spPr>
        <p:txBody>
          <a:bodyPr vert="horz"/>
          <a:lstStyle>
            <a:lvl1pPr marL="0" indent="0">
              <a:lnSpc>
                <a:spcPct val="100000"/>
              </a:lnSpc>
              <a:spcBef>
                <a:spcPts val="0"/>
              </a:spcBef>
              <a:buNone/>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Tree>
    <p:extLst>
      <p:ext uri="{BB962C8B-B14F-4D97-AF65-F5344CB8AC3E}">
        <p14:creationId xmlns:p14="http://schemas.microsoft.com/office/powerpoint/2010/main" val="4099906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17" name="Rectangle 16"/>
          <p:cNvSpPr/>
          <p:nvPr userDrawn="1"/>
        </p:nvSpPr>
        <p:spPr>
          <a:xfrm>
            <a:off x="0" y="939800"/>
            <a:ext cx="9144000" cy="371168"/>
          </a:xfrm>
          <a:prstGeom prst="rect">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Oval 18"/>
          <p:cNvSpPr/>
          <p:nvPr userDrawn="1"/>
        </p:nvSpPr>
        <p:spPr>
          <a:xfrm>
            <a:off x="910709" y="1214873"/>
            <a:ext cx="464582"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dirty="0">
                <a:solidFill>
                  <a:schemeClr val="bg1"/>
                </a:solidFill>
                <a:latin typeface="Arial Black"/>
                <a:cs typeface="Arial Black"/>
              </a:rPr>
              <a:t>1</a:t>
            </a:r>
          </a:p>
        </p:txBody>
      </p:sp>
      <p:sp>
        <p:nvSpPr>
          <p:cNvPr id="21" name="Oval 20"/>
          <p:cNvSpPr/>
          <p:nvPr userDrawn="1"/>
        </p:nvSpPr>
        <p:spPr>
          <a:xfrm>
            <a:off x="3196709" y="1214873"/>
            <a:ext cx="464582"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b="1" dirty="0">
                <a:solidFill>
                  <a:schemeClr val="bg1"/>
                </a:solidFill>
                <a:latin typeface="Arial Black"/>
                <a:cs typeface="Arial Black"/>
              </a:rPr>
              <a:t>2</a:t>
            </a:r>
          </a:p>
        </p:txBody>
      </p:sp>
      <p:sp>
        <p:nvSpPr>
          <p:cNvPr id="22" name="Oval 21"/>
          <p:cNvSpPr/>
          <p:nvPr userDrawn="1"/>
        </p:nvSpPr>
        <p:spPr>
          <a:xfrm>
            <a:off x="7768709" y="1214873"/>
            <a:ext cx="464582"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b="1" dirty="0">
                <a:solidFill>
                  <a:schemeClr val="bg1"/>
                </a:solidFill>
                <a:latin typeface="Arial Black"/>
                <a:cs typeface="Arial Black"/>
              </a:rPr>
              <a:t>4</a:t>
            </a:r>
          </a:p>
        </p:txBody>
      </p:sp>
      <p:sp>
        <p:nvSpPr>
          <p:cNvPr id="24" name="Oval 23"/>
          <p:cNvSpPr/>
          <p:nvPr userDrawn="1"/>
        </p:nvSpPr>
        <p:spPr>
          <a:xfrm>
            <a:off x="5482709" y="1214873"/>
            <a:ext cx="464582"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b="1" dirty="0">
                <a:solidFill>
                  <a:schemeClr val="bg1"/>
                </a:solidFill>
                <a:latin typeface="Arial Black"/>
                <a:cs typeface="Arial Black"/>
              </a:rPr>
              <a:t>3</a:t>
            </a:r>
          </a:p>
        </p:txBody>
      </p:sp>
      <p:cxnSp>
        <p:nvCxnSpPr>
          <p:cNvPr id="9" name="Straight Connector 8"/>
          <p:cNvCxnSpPr/>
          <p:nvPr userDrawn="1"/>
        </p:nvCxnSpPr>
        <p:spPr>
          <a:xfrm flipV="1">
            <a:off x="2286000" y="932690"/>
            <a:ext cx="0" cy="553620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flipV="1">
            <a:off x="4571999" y="944425"/>
            <a:ext cx="1" cy="5524471"/>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flipV="1">
            <a:off x="6857999" y="932689"/>
            <a:ext cx="1" cy="5536207"/>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6"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
        <p:nvSpPr>
          <p:cNvPr id="31" name="Text Placeholder 2"/>
          <p:cNvSpPr>
            <a:spLocks noGrp="1"/>
          </p:cNvSpPr>
          <p:nvPr>
            <p:ph type="body" sz="quarter" idx="33" hasCustomPrompt="1"/>
          </p:nvPr>
        </p:nvSpPr>
        <p:spPr>
          <a:xfrm>
            <a:off x="228600" y="2601468"/>
            <a:ext cx="1828800" cy="3200400"/>
          </a:xfrm>
          <a:prstGeom prst="rect">
            <a:avLst/>
          </a:prstGeom>
        </p:spPr>
        <p:txBody>
          <a:bodyPr vert="horz"/>
          <a:lstStyle>
            <a:lvl1pPr marL="128016" marR="0" indent="-128016" algn="l" defTabSz="457200" rtl="0" eaLnBrk="1" fontAlgn="auto" latinLnBrk="0" hangingPunct="1">
              <a:lnSpc>
                <a:spcPct val="100000"/>
              </a:lnSpc>
              <a:spcBef>
                <a:spcPts val="0"/>
              </a:spcBef>
              <a:spcAft>
                <a:spcPts val="750"/>
              </a:spcAft>
              <a:buClr>
                <a:schemeClr val="accent2"/>
              </a:buClr>
              <a:buSzTx/>
              <a:buFont typeface="Arial"/>
              <a:buChar char="•"/>
              <a:tabLst/>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32" name="Text Placeholder 2"/>
          <p:cNvSpPr>
            <a:spLocks noGrp="1"/>
          </p:cNvSpPr>
          <p:nvPr>
            <p:ph type="body" sz="quarter" idx="34" hasCustomPrompt="1"/>
          </p:nvPr>
        </p:nvSpPr>
        <p:spPr>
          <a:xfrm>
            <a:off x="2514600" y="2601468"/>
            <a:ext cx="1828800" cy="3200400"/>
          </a:xfrm>
          <a:prstGeom prst="rect">
            <a:avLst/>
          </a:prstGeom>
        </p:spPr>
        <p:txBody>
          <a:bodyPr vert="horz"/>
          <a:lstStyle>
            <a:lvl1pPr marL="128016" marR="0" indent="-128016" algn="l" defTabSz="457200" rtl="0" eaLnBrk="1" fontAlgn="auto" latinLnBrk="0" hangingPunct="1">
              <a:lnSpc>
                <a:spcPct val="100000"/>
              </a:lnSpc>
              <a:spcBef>
                <a:spcPts val="0"/>
              </a:spcBef>
              <a:spcAft>
                <a:spcPts val="750"/>
              </a:spcAft>
              <a:buClr>
                <a:schemeClr val="accent2"/>
              </a:buClr>
              <a:buSzTx/>
              <a:buFont typeface="Arial"/>
              <a:buChar char="•"/>
              <a:tabLst/>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34" name="Text Placeholder 2"/>
          <p:cNvSpPr>
            <a:spLocks noGrp="1"/>
          </p:cNvSpPr>
          <p:nvPr>
            <p:ph type="body" sz="quarter" idx="35" hasCustomPrompt="1"/>
          </p:nvPr>
        </p:nvSpPr>
        <p:spPr>
          <a:xfrm>
            <a:off x="4800600" y="2601468"/>
            <a:ext cx="1828800" cy="3200400"/>
          </a:xfrm>
          <a:prstGeom prst="rect">
            <a:avLst/>
          </a:prstGeom>
        </p:spPr>
        <p:txBody>
          <a:bodyPr vert="horz"/>
          <a:lstStyle>
            <a:lvl1pPr marL="128016" marR="0" indent="-128016" algn="l" defTabSz="457200" rtl="0" eaLnBrk="1" fontAlgn="auto" latinLnBrk="0" hangingPunct="1">
              <a:lnSpc>
                <a:spcPct val="100000"/>
              </a:lnSpc>
              <a:spcBef>
                <a:spcPts val="0"/>
              </a:spcBef>
              <a:spcAft>
                <a:spcPts val="750"/>
              </a:spcAft>
              <a:buClr>
                <a:schemeClr val="accent2"/>
              </a:buClr>
              <a:buSzTx/>
              <a:buFont typeface="Arial"/>
              <a:buChar char="•"/>
              <a:tabLst/>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35" name="Text Placeholder 2"/>
          <p:cNvSpPr>
            <a:spLocks noGrp="1"/>
          </p:cNvSpPr>
          <p:nvPr>
            <p:ph type="body" sz="quarter" idx="36" hasCustomPrompt="1"/>
          </p:nvPr>
        </p:nvSpPr>
        <p:spPr>
          <a:xfrm>
            <a:off x="7086600" y="2601468"/>
            <a:ext cx="1828800" cy="3200400"/>
          </a:xfrm>
          <a:prstGeom prst="rect">
            <a:avLst/>
          </a:prstGeom>
        </p:spPr>
        <p:txBody>
          <a:bodyPr vert="horz"/>
          <a:lstStyle>
            <a:lvl1pPr marL="128016" marR="0" indent="-128016" algn="l" defTabSz="457200" rtl="0" eaLnBrk="1" fontAlgn="auto" latinLnBrk="0" hangingPunct="1">
              <a:lnSpc>
                <a:spcPct val="100000"/>
              </a:lnSpc>
              <a:spcBef>
                <a:spcPts val="0"/>
              </a:spcBef>
              <a:spcAft>
                <a:spcPts val="750"/>
              </a:spcAft>
              <a:buClr>
                <a:schemeClr val="accent2"/>
              </a:buClr>
              <a:buSzTx/>
              <a:buFont typeface="Arial"/>
              <a:buChar char="•"/>
              <a:tabLst/>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36" name="Text Placeholder 2"/>
          <p:cNvSpPr>
            <a:spLocks noGrp="1"/>
          </p:cNvSpPr>
          <p:nvPr>
            <p:ph type="body" sz="quarter" idx="37" hasCustomPrompt="1"/>
          </p:nvPr>
        </p:nvSpPr>
        <p:spPr>
          <a:xfrm>
            <a:off x="228600" y="1801368"/>
            <a:ext cx="1828800" cy="713232"/>
          </a:xfrm>
          <a:prstGeom prst="rect">
            <a:avLst/>
          </a:prstGeom>
        </p:spPr>
        <p:txBody>
          <a:bodyPr vert="horz"/>
          <a:lstStyle>
            <a:lvl1pPr marL="0" marR="0" indent="0" algn="ctr" defTabSz="457200" rtl="0" eaLnBrk="1" fontAlgn="auto" latinLnBrk="0" hangingPunct="1">
              <a:lnSpc>
                <a:spcPct val="100000"/>
              </a:lnSpc>
              <a:spcBef>
                <a:spcPts val="0"/>
              </a:spcBef>
              <a:spcAft>
                <a:spcPts val="750"/>
              </a:spcAft>
              <a:buClr>
                <a:schemeClr val="accent2"/>
              </a:buClr>
              <a:buSzTx/>
              <a:buFont typeface="Arial"/>
              <a:buNone/>
              <a:tabLst/>
              <a:defRPr sz="1400" baseline="0">
                <a:latin typeface="Arial Black"/>
                <a:cs typeface="Arial Black"/>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a:t>
            </a:r>
            <a:br>
              <a:rPr lang="en-US" dirty="0"/>
            </a:br>
            <a:r>
              <a:rPr lang="en-US" dirty="0"/>
              <a:t>IPSUM DOLOR</a:t>
            </a:r>
            <a:br>
              <a:rPr lang="en-US" dirty="0"/>
            </a:br>
            <a:r>
              <a:rPr lang="en-US" dirty="0"/>
              <a:t>SIT AMET</a:t>
            </a:r>
          </a:p>
        </p:txBody>
      </p:sp>
      <p:sp>
        <p:nvSpPr>
          <p:cNvPr id="37" name="Text Placeholder 2"/>
          <p:cNvSpPr>
            <a:spLocks noGrp="1"/>
          </p:cNvSpPr>
          <p:nvPr>
            <p:ph type="body" sz="quarter" idx="38" hasCustomPrompt="1"/>
          </p:nvPr>
        </p:nvSpPr>
        <p:spPr>
          <a:xfrm>
            <a:off x="2514600" y="1801368"/>
            <a:ext cx="1828800" cy="713232"/>
          </a:xfrm>
          <a:prstGeom prst="rect">
            <a:avLst/>
          </a:prstGeom>
        </p:spPr>
        <p:txBody>
          <a:bodyPr vert="horz"/>
          <a:lstStyle>
            <a:lvl1pPr marL="0" marR="0" indent="0" algn="ctr" defTabSz="457200" rtl="0" eaLnBrk="1" fontAlgn="auto" latinLnBrk="0" hangingPunct="1">
              <a:lnSpc>
                <a:spcPct val="100000"/>
              </a:lnSpc>
              <a:spcBef>
                <a:spcPts val="0"/>
              </a:spcBef>
              <a:spcAft>
                <a:spcPts val="750"/>
              </a:spcAft>
              <a:buClr>
                <a:schemeClr val="accent2"/>
              </a:buClr>
              <a:buSzTx/>
              <a:buFont typeface="Arial"/>
              <a:buNone/>
              <a:tabLst/>
              <a:defRPr sz="1400" baseline="0">
                <a:latin typeface="Arial Black"/>
                <a:cs typeface="Arial Black"/>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a:t>
            </a:r>
            <a:br>
              <a:rPr lang="en-US" dirty="0"/>
            </a:br>
            <a:r>
              <a:rPr lang="en-US" dirty="0"/>
              <a:t>IPSUM DOLOR</a:t>
            </a:r>
            <a:br>
              <a:rPr lang="en-US" dirty="0"/>
            </a:br>
            <a:r>
              <a:rPr lang="en-US" dirty="0"/>
              <a:t>SIT AMET</a:t>
            </a:r>
          </a:p>
        </p:txBody>
      </p:sp>
      <p:sp>
        <p:nvSpPr>
          <p:cNvPr id="38" name="Text Placeholder 2"/>
          <p:cNvSpPr>
            <a:spLocks noGrp="1"/>
          </p:cNvSpPr>
          <p:nvPr>
            <p:ph type="body" sz="quarter" idx="39" hasCustomPrompt="1"/>
          </p:nvPr>
        </p:nvSpPr>
        <p:spPr>
          <a:xfrm>
            <a:off x="4800600" y="1801368"/>
            <a:ext cx="1828800" cy="713232"/>
          </a:xfrm>
          <a:prstGeom prst="rect">
            <a:avLst/>
          </a:prstGeom>
        </p:spPr>
        <p:txBody>
          <a:bodyPr vert="horz"/>
          <a:lstStyle>
            <a:lvl1pPr marL="0" marR="0" indent="0" algn="ctr" defTabSz="457200" rtl="0" eaLnBrk="1" fontAlgn="auto" latinLnBrk="0" hangingPunct="1">
              <a:lnSpc>
                <a:spcPct val="100000"/>
              </a:lnSpc>
              <a:spcBef>
                <a:spcPts val="0"/>
              </a:spcBef>
              <a:spcAft>
                <a:spcPts val="750"/>
              </a:spcAft>
              <a:buClr>
                <a:schemeClr val="accent2"/>
              </a:buClr>
              <a:buSzTx/>
              <a:buFont typeface="Arial"/>
              <a:buNone/>
              <a:tabLst/>
              <a:defRPr sz="1400" baseline="0">
                <a:latin typeface="Arial Black"/>
                <a:cs typeface="Arial Black"/>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a:t>
            </a:r>
            <a:br>
              <a:rPr lang="en-US" dirty="0"/>
            </a:br>
            <a:r>
              <a:rPr lang="en-US" dirty="0"/>
              <a:t>IPSUM DOLOR</a:t>
            </a:r>
            <a:br>
              <a:rPr lang="en-US" dirty="0"/>
            </a:br>
            <a:r>
              <a:rPr lang="en-US" dirty="0"/>
              <a:t>SIT AMET</a:t>
            </a:r>
          </a:p>
        </p:txBody>
      </p:sp>
      <p:sp>
        <p:nvSpPr>
          <p:cNvPr id="39" name="Text Placeholder 2"/>
          <p:cNvSpPr>
            <a:spLocks noGrp="1"/>
          </p:cNvSpPr>
          <p:nvPr>
            <p:ph type="body" sz="quarter" idx="40" hasCustomPrompt="1"/>
          </p:nvPr>
        </p:nvSpPr>
        <p:spPr>
          <a:xfrm>
            <a:off x="7086600" y="1801368"/>
            <a:ext cx="1828800" cy="713232"/>
          </a:xfrm>
          <a:prstGeom prst="rect">
            <a:avLst/>
          </a:prstGeom>
        </p:spPr>
        <p:txBody>
          <a:bodyPr vert="horz"/>
          <a:lstStyle>
            <a:lvl1pPr marL="0" marR="0" indent="0" algn="ctr" defTabSz="457200" rtl="0" eaLnBrk="1" fontAlgn="auto" latinLnBrk="0" hangingPunct="1">
              <a:lnSpc>
                <a:spcPct val="100000"/>
              </a:lnSpc>
              <a:spcBef>
                <a:spcPts val="0"/>
              </a:spcBef>
              <a:spcAft>
                <a:spcPts val="750"/>
              </a:spcAft>
              <a:buClr>
                <a:schemeClr val="accent2"/>
              </a:buClr>
              <a:buSzTx/>
              <a:buFont typeface="Arial"/>
              <a:buNone/>
              <a:tabLst/>
              <a:defRPr sz="1400" baseline="0">
                <a:latin typeface="Arial Black"/>
                <a:cs typeface="Arial Black"/>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a:t>
            </a:r>
            <a:br>
              <a:rPr lang="en-US" dirty="0"/>
            </a:br>
            <a:r>
              <a:rPr lang="en-US" dirty="0"/>
              <a:t>IPSUM DOLOR</a:t>
            </a:r>
            <a:br>
              <a:rPr lang="en-US" dirty="0"/>
            </a:br>
            <a:r>
              <a:rPr lang="en-US" dirty="0"/>
              <a:t>SIT AMET</a:t>
            </a:r>
          </a:p>
        </p:txBody>
      </p:sp>
    </p:spTree>
    <p:extLst>
      <p:ext uri="{BB962C8B-B14F-4D97-AF65-F5344CB8AC3E}">
        <p14:creationId xmlns:p14="http://schemas.microsoft.com/office/powerpoint/2010/main" val="1797480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6500707"/>
            <a:ext cx="9144000" cy="36576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extBox 12"/>
          <p:cNvSpPr txBox="1"/>
          <p:nvPr/>
        </p:nvSpPr>
        <p:spPr>
          <a:xfrm>
            <a:off x="7281115" y="6560477"/>
            <a:ext cx="1493520" cy="246221"/>
          </a:xfrm>
          <a:prstGeom prst="rect">
            <a:avLst/>
          </a:prstGeom>
          <a:noFill/>
        </p:spPr>
        <p:txBody>
          <a:bodyPr wrap="square" rtlCol="0">
            <a:spAutoFit/>
          </a:bodyPr>
          <a:lstStyle/>
          <a:p>
            <a:pPr algn="r"/>
            <a:fld id="{C2C0EDAD-27A0-9447-9004-E733B36B95C3}" type="slidenum">
              <a:rPr lang="en-US" sz="1000" b="0" i="0" smtClean="0">
                <a:solidFill>
                  <a:srgbClr val="CCCCCC"/>
                </a:solidFill>
                <a:latin typeface="Trebuchet MS"/>
                <a:cs typeface="Trebuchet MS"/>
              </a:rPr>
              <a:pPr algn="r"/>
              <a:t>‹#›</a:t>
            </a:fld>
            <a:endParaRPr lang="en-US" sz="1000" b="0" i="0" dirty="0">
              <a:solidFill>
                <a:srgbClr val="CCCCCC"/>
              </a:solidFill>
              <a:latin typeface="Trebuchet MS"/>
              <a:cs typeface="Trebuchet MS"/>
            </a:endParaRPr>
          </a:p>
        </p:txBody>
      </p:sp>
      <p:sp>
        <p:nvSpPr>
          <p:cNvPr id="38" name="TextBox 37"/>
          <p:cNvSpPr txBox="1"/>
          <p:nvPr userDrawn="1"/>
        </p:nvSpPr>
        <p:spPr>
          <a:xfrm>
            <a:off x="1172210" y="6564320"/>
            <a:ext cx="2316480" cy="215444"/>
          </a:xfrm>
          <a:prstGeom prst="rect">
            <a:avLst/>
          </a:prstGeom>
          <a:noFill/>
        </p:spPr>
        <p:txBody>
          <a:bodyPr wrap="square" rtlCol="0">
            <a:spAutoFit/>
          </a:bodyPr>
          <a:lstStyle/>
          <a:p>
            <a:r>
              <a:rPr lang="en-US" sz="800" b="0" i="0" kern="0" spc="20" dirty="0">
                <a:solidFill>
                  <a:schemeClr val="accent1"/>
                </a:solidFill>
                <a:latin typeface="Trebuchet MS"/>
                <a:cs typeface="Trebuchet MS"/>
              </a:rPr>
              <a:t>CONFIDENTIAL</a:t>
            </a:r>
          </a:p>
        </p:txBody>
      </p:sp>
      <p:cxnSp>
        <p:nvCxnSpPr>
          <p:cNvPr id="7" name="Straight Connector 6"/>
          <p:cNvCxnSpPr/>
          <p:nvPr userDrawn="1"/>
        </p:nvCxnSpPr>
        <p:spPr>
          <a:xfrm>
            <a:off x="1104900" y="6601291"/>
            <a:ext cx="0" cy="164592"/>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8" name="Picture 7" descr="logo_footer.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466830" y="6615683"/>
            <a:ext cx="476250" cy="169417"/>
          </a:xfrm>
          <a:prstGeom prst="rect">
            <a:avLst/>
          </a:prstGeom>
        </p:spPr>
      </p:pic>
    </p:spTree>
    <p:extLst>
      <p:ext uri="{BB962C8B-B14F-4D97-AF65-F5344CB8AC3E}">
        <p14:creationId xmlns:p14="http://schemas.microsoft.com/office/powerpoint/2010/main" val="2855529258"/>
      </p:ext>
    </p:extLst>
  </p:cSld>
  <p:clrMap bg1="lt1" tx1="dk1" bg2="lt2" tx2="dk2" accent1="accent1" accent2="accent2" accent3="accent3" accent4="accent4" accent5="accent5" accent6="accent6" hlink="hlink" folHlink="folHlink"/>
  <p:sldLayoutIdLst>
    <p:sldLayoutId id="2147483654" r:id="rId1"/>
    <p:sldLayoutId id="2147483705" r:id="rId2"/>
    <p:sldLayoutId id="2147483702" r:id="rId3"/>
    <p:sldLayoutId id="2147483711" r:id="rId4"/>
    <p:sldLayoutId id="2147483728" r:id="rId5"/>
    <p:sldLayoutId id="2147483712" r:id="rId6"/>
    <p:sldLayoutId id="2147483734" r:id="rId7"/>
    <p:sldLayoutId id="2147483736" r:id="rId8"/>
    <p:sldLayoutId id="2147483735" r:id="rId9"/>
    <p:sldLayoutId id="2147483737" r:id="rId10"/>
    <p:sldLayoutId id="2147483713" r:id="rId11"/>
    <p:sldLayoutId id="2147483727" r:id="rId12"/>
    <p:sldLayoutId id="2147483741" r:id="rId13"/>
    <p:sldLayoutId id="2147483698" r:id="rId14"/>
    <p:sldLayoutId id="2147483733" r:id="rId15"/>
    <p:sldLayoutId id="2147483706" r:id="rId16"/>
    <p:sldLayoutId id="2147483738" r:id="rId17"/>
    <p:sldLayoutId id="2147483739" r:id="rId18"/>
  </p:sldLayoutIdLst>
  <p:hf sldNum="0" hdr="0" dt="0"/>
  <p:txStyles>
    <p:titleStyle>
      <a:lvl1pPr algn="l" defTabSz="457200" rtl="0" eaLnBrk="1" latinLnBrk="0" hangingPunct="1">
        <a:spcBef>
          <a:spcPct val="0"/>
        </a:spcBef>
        <a:buNone/>
        <a:defRPr sz="2600" kern="1200" cap="all" baseline="0">
          <a:solidFill>
            <a:schemeClr val="tx1"/>
          </a:solidFill>
          <a:latin typeface="Arial Black"/>
          <a:ea typeface="+mj-ea"/>
          <a:cs typeface="Arial Black"/>
        </a:defRPr>
      </a:lvl1pPr>
    </p:titleStyle>
    <p:body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5416663"/>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40"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0.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r="11459"/>
          <a:stretch/>
        </p:blipFill>
        <p:spPr>
          <a:xfrm flipH="1">
            <a:off x="0" y="-1"/>
            <a:ext cx="9144000" cy="6858002"/>
          </a:xfrm>
        </p:spPr>
      </p:pic>
      <p:sp>
        <p:nvSpPr>
          <p:cNvPr id="2" name="Text Placeholder 1"/>
          <p:cNvSpPr>
            <a:spLocks noGrp="1"/>
          </p:cNvSpPr>
          <p:nvPr>
            <p:ph type="body" sz="quarter" idx="15"/>
          </p:nvPr>
        </p:nvSpPr>
        <p:spPr>
          <a:xfrm>
            <a:off x="631825" y="2075578"/>
            <a:ext cx="6910388" cy="1606594"/>
          </a:xfrm>
        </p:spPr>
        <p:txBody>
          <a:bodyPr/>
          <a:lstStyle/>
          <a:p>
            <a:endParaRPr lang="en-US" dirty="0">
              <a:latin typeface="+mn-lt"/>
            </a:endParaRPr>
          </a:p>
          <a:p>
            <a:endParaRPr lang="en-US" dirty="0">
              <a:latin typeface="+mn-lt"/>
            </a:endParaRPr>
          </a:p>
          <a:p>
            <a:endParaRPr lang="en-US" dirty="0">
              <a:latin typeface="+mn-lt"/>
            </a:endParaRPr>
          </a:p>
        </p:txBody>
      </p:sp>
      <p:sp>
        <p:nvSpPr>
          <p:cNvPr id="4" name="Text Placeholder 3"/>
          <p:cNvSpPr>
            <a:spLocks noGrp="1"/>
          </p:cNvSpPr>
          <p:nvPr>
            <p:ph type="body" sz="quarter" idx="17"/>
          </p:nvPr>
        </p:nvSpPr>
        <p:spPr>
          <a:xfrm>
            <a:off x="627880" y="6141126"/>
            <a:ext cx="3649662" cy="373063"/>
          </a:xfrm>
        </p:spPr>
        <p:txBody>
          <a:bodyPr/>
          <a:lstStyle/>
          <a:p>
            <a:r>
              <a:rPr lang="en-US" dirty="0"/>
              <a:t>27 August 2019</a:t>
            </a:r>
          </a:p>
        </p:txBody>
      </p:sp>
      <p:pic>
        <p:nvPicPr>
          <p:cNvPr id="8" name="Picture Placeholder 7" descr="logo_cover_5.png"/>
          <p:cNvPicPr>
            <a:picLocks noGrp="1" noChangeAspect="1"/>
          </p:cNvPicPr>
          <p:nvPr>
            <p:ph type="pic" sz="quarter" idx="18"/>
          </p:nvPr>
        </p:nvPicPr>
        <p:blipFill>
          <a:blip r:embed="rId3">
            <a:extLst>
              <a:ext uri="{28A0092B-C50C-407E-A947-70E740481C1C}">
                <a14:useLocalDpi xmlns:a14="http://schemas.microsoft.com/office/drawing/2010/main" val="0"/>
              </a:ext>
            </a:extLst>
          </a:blip>
          <a:srcRect t="3538" b="3538"/>
          <a:stretch>
            <a:fillRect/>
          </a:stretch>
        </p:blipFill>
        <p:spPr/>
      </p:pic>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879" y="1616046"/>
            <a:ext cx="4648455" cy="1262830"/>
          </a:xfrm>
          <a:prstGeom prst="rect">
            <a:avLst/>
          </a:prstGeom>
        </p:spPr>
      </p:pic>
      <p:sp>
        <p:nvSpPr>
          <p:cNvPr id="3" name="Прямоугольник 2"/>
          <p:cNvSpPr/>
          <p:nvPr/>
        </p:nvSpPr>
        <p:spPr>
          <a:xfrm>
            <a:off x="662223" y="3714982"/>
            <a:ext cx="1149674" cy="584775"/>
          </a:xfrm>
          <a:prstGeom prst="rect">
            <a:avLst/>
          </a:prstGeom>
        </p:spPr>
        <p:txBody>
          <a:bodyPr wrap="none">
            <a:spAutoFit/>
          </a:bodyPr>
          <a:lstStyle/>
          <a:p>
            <a:r>
              <a:rPr lang="en-US" sz="3200" dirty="0">
                <a:solidFill>
                  <a:schemeClr val="bg1"/>
                </a:solidFill>
              </a:rPr>
              <a:t>Part3</a:t>
            </a:r>
          </a:p>
        </p:txBody>
      </p:sp>
      <p:sp>
        <p:nvSpPr>
          <p:cNvPr id="5" name="Rectangle 4">
            <a:extLst>
              <a:ext uri="{FF2B5EF4-FFF2-40B4-BE49-F238E27FC236}">
                <a16:creationId xmlns:a16="http://schemas.microsoft.com/office/drawing/2014/main" id="{E251006D-01B3-4EC9-B5FD-AB152D98BEFF}"/>
              </a:ext>
            </a:extLst>
          </p:cNvPr>
          <p:cNvSpPr/>
          <p:nvPr/>
        </p:nvSpPr>
        <p:spPr>
          <a:xfrm>
            <a:off x="2389566" y="3822703"/>
            <a:ext cx="5370249" cy="369332"/>
          </a:xfrm>
          <a:prstGeom prst="rect">
            <a:avLst/>
          </a:prstGeom>
        </p:spPr>
        <p:txBody>
          <a:bodyPr wrap="square">
            <a:spAutoFit/>
          </a:bodyPr>
          <a:lstStyle/>
          <a:p>
            <a:endParaRPr lang="en-US" dirty="0">
              <a:solidFill>
                <a:srgbClr val="00B0F0"/>
              </a:solidFill>
            </a:endParaRPr>
          </a:p>
        </p:txBody>
      </p:sp>
    </p:spTree>
    <p:extLst>
      <p:ext uri="{BB962C8B-B14F-4D97-AF65-F5344CB8AC3E}">
        <p14:creationId xmlns:p14="http://schemas.microsoft.com/office/powerpoint/2010/main" val="3026593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F3AACB-6A25-4F89-8314-47BBBE7AC43D}"/>
              </a:ext>
            </a:extLst>
          </p:cNvPr>
          <p:cNvSpPr>
            <a:spLocks noGrp="1"/>
          </p:cNvSpPr>
          <p:nvPr>
            <p:ph type="body" sz="quarter" idx="11"/>
          </p:nvPr>
        </p:nvSpPr>
        <p:spPr>
          <a:xfrm>
            <a:off x="0" y="0"/>
            <a:ext cx="9144000" cy="532015"/>
          </a:xfrm>
        </p:spPr>
        <p:txBody>
          <a:bodyPr/>
          <a:lstStyle/>
          <a:p>
            <a:r>
              <a:rPr lang="en-US" dirty="0"/>
              <a:t>Lazy loading</a:t>
            </a:r>
          </a:p>
        </p:txBody>
      </p:sp>
      <p:sp>
        <p:nvSpPr>
          <p:cNvPr id="5" name="TextBox 4">
            <a:extLst>
              <a:ext uri="{FF2B5EF4-FFF2-40B4-BE49-F238E27FC236}">
                <a16:creationId xmlns:a16="http://schemas.microsoft.com/office/drawing/2014/main" id="{3876E94B-7DF8-47D6-96F6-AAAAE6B90C57}"/>
              </a:ext>
            </a:extLst>
          </p:cNvPr>
          <p:cNvSpPr txBox="1"/>
          <p:nvPr/>
        </p:nvSpPr>
        <p:spPr>
          <a:xfrm>
            <a:off x="266007" y="689956"/>
            <a:ext cx="8262851" cy="958660"/>
          </a:xfrm>
          <a:prstGeom prst="rect">
            <a:avLst/>
          </a:prstGeom>
          <a:noFill/>
        </p:spPr>
        <p:txBody>
          <a:bodyPr wrap="square" rtlCol="0">
            <a:spAutoFit/>
          </a:bodyPr>
          <a:lstStyle/>
          <a:p>
            <a:pPr>
              <a:lnSpc>
                <a:spcPct val="120000"/>
              </a:lnSpc>
            </a:pPr>
            <a:r>
              <a:rPr lang="en-US" sz="1200" dirty="0"/>
              <a:t>By default, </a:t>
            </a:r>
            <a:r>
              <a:rPr lang="en-US" sz="1200" dirty="0" err="1"/>
              <a:t>NgModules</a:t>
            </a:r>
            <a:r>
              <a:rPr lang="en-US" sz="1200" dirty="0"/>
              <a:t> are eagerly loaded, which means that as soon as the app loads, so do all the </a:t>
            </a:r>
            <a:r>
              <a:rPr lang="en-US" sz="1200" dirty="0" err="1"/>
              <a:t>NgModules</a:t>
            </a:r>
            <a:r>
              <a:rPr lang="en-US" sz="1200" dirty="0"/>
              <a:t>, whether or not they are immediately necessary. For large apps with lots of routes, consider lazy loading—a design pattern that loads </a:t>
            </a:r>
            <a:r>
              <a:rPr lang="en-US" sz="1200" dirty="0" err="1"/>
              <a:t>NgModules</a:t>
            </a:r>
            <a:r>
              <a:rPr lang="en-US" sz="1200" dirty="0"/>
              <a:t> as needed. Lazy loading helps keep initial bundle sizes smaller, which in turn helps decrease load times.</a:t>
            </a:r>
            <a:endParaRPr lang="en-US" sz="1200" dirty="0">
              <a:solidFill>
                <a:srgbClr val="444444"/>
              </a:solidFill>
              <a:latin typeface="Trebuchet MS"/>
              <a:cs typeface="Trebuchet MS"/>
            </a:endParaRPr>
          </a:p>
        </p:txBody>
      </p:sp>
      <p:sp>
        <p:nvSpPr>
          <p:cNvPr id="6" name="TextBox 5">
            <a:extLst>
              <a:ext uri="{FF2B5EF4-FFF2-40B4-BE49-F238E27FC236}">
                <a16:creationId xmlns:a16="http://schemas.microsoft.com/office/drawing/2014/main" id="{6678DF72-26BC-42EB-AE33-32A96A75FD70}"/>
              </a:ext>
            </a:extLst>
          </p:cNvPr>
          <p:cNvSpPr txBox="1"/>
          <p:nvPr/>
        </p:nvSpPr>
        <p:spPr>
          <a:xfrm>
            <a:off x="266007" y="1806557"/>
            <a:ext cx="7988531" cy="1032527"/>
          </a:xfrm>
          <a:prstGeom prst="rect">
            <a:avLst/>
          </a:prstGeom>
          <a:noFill/>
        </p:spPr>
        <p:txBody>
          <a:bodyPr wrap="square" rtlCol="0">
            <a:spAutoFit/>
          </a:bodyPr>
          <a:lstStyle/>
          <a:p>
            <a:r>
              <a:rPr lang="en-US" sz="1200" dirty="0"/>
              <a:t>There are three main steps to setting up a lazy loaded feature module:</a:t>
            </a:r>
          </a:p>
          <a:p>
            <a:pPr marL="228600" indent="-228600">
              <a:buFont typeface="+mj-lt"/>
              <a:buAutoNum type="arabicPeriod"/>
            </a:pPr>
            <a:r>
              <a:rPr lang="en-US" sz="1200" dirty="0"/>
              <a:t>Create the feature module.</a:t>
            </a:r>
          </a:p>
          <a:p>
            <a:pPr marL="228600" indent="-228600">
              <a:buFont typeface="+mj-lt"/>
              <a:buAutoNum type="arabicPeriod"/>
            </a:pPr>
            <a:r>
              <a:rPr lang="en-US" sz="1200" dirty="0"/>
              <a:t>Create the feature module’s routing module.</a:t>
            </a:r>
          </a:p>
          <a:p>
            <a:pPr marL="228600" indent="-228600">
              <a:buFont typeface="+mj-lt"/>
              <a:buAutoNum type="arabicPeriod"/>
            </a:pPr>
            <a:r>
              <a:rPr lang="en-US" sz="1200" dirty="0"/>
              <a:t>Configure the routes.</a:t>
            </a:r>
          </a:p>
          <a:p>
            <a:pPr>
              <a:lnSpc>
                <a:spcPct val="120000"/>
              </a:lnSpc>
            </a:pPr>
            <a:endParaRPr lang="en-US" sz="1200" dirty="0" err="1">
              <a:solidFill>
                <a:srgbClr val="444444"/>
              </a:solidFill>
              <a:latin typeface="Trebuchet MS"/>
              <a:cs typeface="Trebuchet MS"/>
            </a:endParaRPr>
          </a:p>
        </p:txBody>
      </p:sp>
      <p:pic>
        <p:nvPicPr>
          <p:cNvPr id="7" name="Picture 6">
            <a:extLst>
              <a:ext uri="{FF2B5EF4-FFF2-40B4-BE49-F238E27FC236}">
                <a16:creationId xmlns:a16="http://schemas.microsoft.com/office/drawing/2014/main" id="{F2E92258-E283-400B-BB31-F65EC45CB087}"/>
              </a:ext>
            </a:extLst>
          </p:cNvPr>
          <p:cNvPicPr>
            <a:picLocks noChangeAspect="1"/>
          </p:cNvPicPr>
          <p:nvPr/>
        </p:nvPicPr>
        <p:blipFill>
          <a:blip r:embed="rId2"/>
          <a:stretch>
            <a:fillRect/>
          </a:stretch>
        </p:blipFill>
        <p:spPr>
          <a:xfrm>
            <a:off x="266007" y="2603001"/>
            <a:ext cx="4029637" cy="1352739"/>
          </a:xfrm>
          <a:prstGeom prst="rect">
            <a:avLst/>
          </a:prstGeom>
        </p:spPr>
      </p:pic>
      <p:pic>
        <p:nvPicPr>
          <p:cNvPr id="8" name="Picture 7">
            <a:extLst>
              <a:ext uri="{FF2B5EF4-FFF2-40B4-BE49-F238E27FC236}">
                <a16:creationId xmlns:a16="http://schemas.microsoft.com/office/drawing/2014/main" id="{A997E667-5283-4124-BC2B-B68287CCDE38}"/>
              </a:ext>
            </a:extLst>
          </p:cNvPr>
          <p:cNvPicPr>
            <a:picLocks noChangeAspect="1"/>
          </p:cNvPicPr>
          <p:nvPr/>
        </p:nvPicPr>
        <p:blipFill>
          <a:blip r:embed="rId3"/>
          <a:stretch>
            <a:fillRect/>
          </a:stretch>
        </p:blipFill>
        <p:spPr>
          <a:xfrm>
            <a:off x="266007" y="3955740"/>
            <a:ext cx="6935168" cy="2257740"/>
          </a:xfrm>
          <a:prstGeom prst="rect">
            <a:avLst/>
          </a:prstGeom>
        </p:spPr>
      </p:pic>
      <p:pic>
        <p:nvPicPr>
          <p:cNvPr id="9" name="Picture 8">
            <a:extLst>
              <a:ext uri="{FF2B5EF4-FFF2-40B4-BE49-F238E27FC236}">
                <a16:creationId xmlns:a16="http://schemas.microsoft.com/office/drawing/2014/main" id="{484FE3C4-6FE0-455F-83B6-E7A834510477}"/>
              </a:ext>
            </a:extLst>
          </p:cNvPr>
          <p:cNvPicPr>
            <a:picLocks noChangeAspect="1"/>
          </p:cNvPicPr>
          <p:nvPr/>
        </p:nvPicPr>
        <p:blipFill>
          <a:blip r:embed="rId4"/>
          <a:stretch>
            <a:fillRect/>
          </a:stretch>
        </p:blipFill>
        <p:spPr>
          <a:xfrm>
            <a:off x="4523730" y="2532294"/>
            <a:ext cx="4620270" cy="1457528"/>
          </a:xfrm>
          <a:prstGeom prst="rect">
            <a:avLst/>
          </a:prstGeom>
        </p:spPr>
      </p:pic>
    </p:spTree>
    <p:extLst>
      <p:ext uri="{BB962C8B-B14F-4D97-AF65-F5344CB8AC3E}">
        <p14:creationId xmlns:p14="http://schemas.microsoft.com/office/powerpoint/2010/main" val="2967486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2E7812-B74A-4108-AC3F-A91A907D757B}"/>
              </a:ext>
            </a:extLst>
          </p:cNvPr>
          <p:cNvSpPr>
            <a:spLocks noGrp="1"/>
          </p:cNvSpPr>
          <p:nvPr>
            <p:ph type="body" sz="quarter" idx="11"/>
          </p:nvPr>
        </p:nvSpPr>
        <p:spPr>
          <a:xfrm>
            <a:off x="0" y="0"/>
            <a:ext cx="9144000" cy="640080"/>
          </a:xfrm>
        </p:spPr>
        <p:txBody>
          <a:bodyPr/>
          <a:lstStyle/>
          <a:p>
            <a:r>
              <a:rPr lang="en-US" dirty="0"/>
              <a:t>Route guards</a:t>
            </a:r>
          </a:p>
        </p:txBody>
      </p:sp>
      <p:sp>
        <p:nvSpPr>
          <p:cNvPr id="5" name="TextBox 4">
            <a:extLst>
              <a:ext uri="{FF2B5EF4-FFF2-40B4-BE49-F238E27FC236}">
                <a16:creationId xmlns:a16="http://schemas.microsoft.com/office/drawing/2014/main" id="{B43558AB-891F-412E-B5CE-EF8E3364E10F}"/>
              </a:ext>
            </a:extLst>
          </p:cNvPr>
          <p:cNvSpPr txBox="1"/>
          <p:nvPr/>
        </p:nvSpPr>
        <p:spPr>
          <a:xfrm>
            <a:off x="282632" y="723208"/>
            <a:ext cx="8038407" cy="1200329"/>
          </a:xfrm>
          <a:prstGeom prst="rect">
            <a:avLst/>
          </a:prstGeom>
          <a:noFill/>
        </p:spPr>
        <p:txBody>
          <a:bodyPr wrap="square" rtlCol="0">
            <a:spAutoFit/>
          </a:bodyPr>
          <a:lstStyle/>
          <a:p>
            <a:r>
              <a:rPr lang="en-US" sz="1200" dirty="0"/>
              <a:t>A</a:t>
            </a:r>
            <a:r>
              <a:rPr lang="en-US" sz="1200" i="1" dirty="0"/>
              <a:t>ny</a:t>
            </a:r>
            <a:r>
              <a:rPr lang="en-US" sz="1200" dirty="0"/>
              <a:t> user can navigate </a:t>
            </a:r>
            <a:r>
              <a:rPr lang="en-US" sz="1200" i="1" dirty="0"/>
              <a:t>anywhere</a:t>
            </a:r>
            <a:r>
              <a:rPr lang="en-US" sz="1200" dirty="0"/>
              <a:t> in the application </a:t>
            </a:r>
            <a:r>
              <a:rPr lang="en-US" sz="1200" i="1" dirty="0"/>
              <a:t>anytime</a:t>
            </a:r>
            <a:r>
              <a:rPr lang="en-US" sz="1200" dirty="0"/>
              <a:t>. That's not always the right thing to do.</a:t>
            </a:r>
          </a:p>
          <a:p>
            <a:pPr marL="171450" indent="-171450">
              <a:buFont typeface="Arial" panose="020B0604020202020204" pitchFamily="34" charset="0"/>
              <a:buChar char="•"/>
            </a:pPr>
            <a:r>
              <a:rPr lang="en-US" sz="1200" dirty="0"/>
              <a:t>Perhaps the user is not authorized to navigate to the target component.</a:t>
            </a:r>
          </a:p>
          <a:p>
            <a:pPr marL="171450" indent="-171450">
              <a:buFont typeface="Arial" panose="020B0604020202020204" pitchFamily="34" charset="0"/>
              <a:buChar char="•"/>
            </a:pPr>
            <a:r>
              <a:rPr lang="en-US" sz="1200" dirty="0"/>
              <a:t>Maybe the user must login (</a:t>
            </a:r>
            <a:r>
              <a:rPr lang="en-US" sz="1200" i="1" dirty="0"/>
              <a:t>authenticate</a:t>
            </a:r>
            <a:r>
              <a:rPr lang="en-US" sz="1200" dirty="0"/>
              <a:t>) first.</a:t>
            </a:r>
          </a:p>
          <a:p>
            <a:pPr marL="171450" indent="-171450">
              <a:buFont typeface="Arial" panose="020B0604020202020204" pitchFamily="34" charset="0"/>
              <a:buChar char="•"/>
            </a:pPr>
            <a:r>
              <a:rPr lang="en-US" sz="1200" dirty="0"/>
              <a:t>Maybe you should fetch some data before you display the target component.</a:t>
            </a:r>
          </a:p>
          <a:p>
            <a:pPr marL="171450" indent="-171450">
              <a:buFont typeface="Arial" panose="020B0604020202020204" pitchFamily="34" charset="0"/>
              <a:buChar char="•"/>
            </a:pPr>
            <a:r>
              <a:rPr lang="en-US" sz="1200" dirty="0"/>
              <a:t>You might want to save pending changes before leaving a component.</a:t>
            </a:r>
          </a:p>
          <a:p>
            <a:pPr marL="171450" indent="-171450">
              <a:buFont typeface="Arial" panose="020B0604020202020204" pitchFamily="34" charset="0"/>
              <a:buChar char="•"/>
            </a:pPr>
            <a:r>
              <a:rPr lang="en-US" sz="1200" dirty="0"/>
              <a:t>You might ask the user if it's OK to discard pending changes rather than save them.</a:t>
            </a:r>
          </a:p>
        </p:txBody>
      </p:sp>
      <p:sp>
        <p:nvSpPr>
          <p:cNvPr id="6" name="TextBox 5">
            <a:extLst>
              <a:ext uri="{FF2B5EF4-FFF2-40B4-BE49-F238E27FC236}">
                <a16:creationId xmlns:a16="http://schemas.microsoft.com/office/drawing/2014/main" id="{5143EA0B-779D-4493-8A42-42740A9E938F}"/>
              </a:ext>
            </a:extLst>
          </p:cNvPr>
          <p:cNvSpPr txBox="1"/>
          <p:nvPr/>
        </p:nvSpPr>
        <p:spPr>
          <a:xfrm>
            <a:off x="282632" y="1984558"/>
            <a:ext cx="7714211" cy="1180260"/>
          </a:xfrm>
          <a:prstGeom prst="rect">
            <a:avLst/>
          </a:prstGeom>
          <a:noFill/>
        </p:spPr>
        <p:txBody>
          <a:bodyPr wrap="square" rtlCol="0">
            <a:spAutoFit/>
          </a:bodyPr>
          <a:lstStyle/>
          <a:p>
            <a:pPr>
              <a:lnSpc>
                <a:spcPct val="120000"/>
              </a:lnSpc>
            </a:pPr>
            <a:r>
              <a:rPr lang="en-US" sz="1200" dirty="0">
                <a:solidFill>
                  <a:srgbClr val="444444"/>
                </a:solidFill>
                <a:cs typeface="Trebuchet MS"/>
              </a:rPr>
              <a:t>A guard's return value controls the router's behavior:</a:t>
            </a:r>
          </a:p>
          <a:p>
            <a:pPr marL="171450" indent="-171450">
              <a:lnSpc>
                <a:spcPct val="120000"/>
              </a:lnSpc>
              <a:buFont typeface="Arial" panose="020B0604020202020204" pitchFamily="34" charset="0"/>
              <a:buChar char="•"/>
            </a:pPr>
            <a:r>
              <a:rPr lang="en-US" sz="1200" dirty="0">
                <a:solidFill>
                  <a:srgbClr val="444444"/>
                </a:solidFill>
                <a:cs typeface="Trebuchet MS"/>
              </a:rPr>
              <a:t>If it returns true, the navigation process continues.</a:t>
            </a:r>
          </a:p>
          <a:p>
            <a:pPr marL="171450" indent="-171450">
              <a:lnSpc>
                <a:spcPct val="120000"/>
              </a:lnSpc>
              <a:buFont typeface="Arial" panose="020B0604020202020204" pitchFamily="34" charset="0"/>
              <a:buChar char="•"/>
            </a:pPr>
            <a:r>
              <a:rPr lang="en-US" sz="1200" dirty="0">
                <a:solidFill>
                  <a:srgbClr val="444444"/>
                </a:solidFill>
                <a:cs typeface="Trebuchet MS"/>
              </a:rPr>
              <a:t>If it returns false, the navigation process stops and the user stays put.</a:t>
            </a:r>
          </a:p>
          <a:p>
            <a:pPr marL="171450" indent="-171450">
              <a:lnSpc>
                <a:spcPct val="120000"/>
              </a:lnSpc>
              <a:buFont typeface="Arial" panose="020B0604020202020204" pitchFamily="34" charset="0"/>
              <a:buChar char="•"/>
            </a:pPr>
            <a:r>
              <a:rPr lang="en-US" sz="1200" dirty="0">
                <a:solidFill>
                  <a:srgbClr val="444444"/>
                </a:solidFill>
                <a:cs typeface="Trebuchet MS"/>
              </a:rPr>
              <a:t>If it returns a </a:t>
            </a:r>
            <a:r>
              <a:rPr lang="en-US" sz="1200" dirty="0" err="1">
                <a:solidFill>
                  <a:srgbClr val="444444"/>
                </a:solidFill>
                <a:cs typeface="Trebuchet MS"/>
              </a:rPr>
              <a:t>UrlTree</a:t>
            </a:r>
            <a:r>
              <a:rPr lang="en-US" sz="1200" dirty="0">
                <a:solidFill>
                  <a:srgbClr val="444444"/>
                </a:solidFill>
                <a:cs typeface="Trebuchet MS"/>
              </a:rPr>
              <a:t>, the current navigation cancels and a new navigation is initiated to the </a:t>
            </a:r>
            <a:r>
              <a:rPr lang="en-US" sz="1200" dirty="0" err="1">
                <a:solidFill>
                  <a:srgbClr val="444444"/>
                </a:solidFill>
                <a:cs typeface="Trebuchet MS"/>
              </a:rPr>
              <a:t>UrlTree</a:t>
            </a:r>
            <a:r>
              <a:rPr lang="en-US" sz="1200" dirty="0">
                <a:solidFill>
                  <a:srgbClr val="444444"/>
                </a:solidFill>
                <a:cs typeface="Trebuchet MS"/>
              </a:rPr>
              <a:t> returned.</a:t>
            </a:r>
            <a:endParaRPr lang="en-US" sz="1200" dirty="0">
              <a:solidFill>
                <a:srgbClr val="444444"/>
              </a:solidFill>
              <a:latin typeface="Trebuchet MS"/>
              <a:cs typeface="Trebuchet MS"/>
            </a:endParaRPr>
          </a:p>
        </p:txBody>
      </p:sp>
      <p:sp>
        <p:nvSpPr>
          <p:cNvPr id="9" name="TextBox 8">
            <a:extLst>
              <a:ext uri="{FF2B5EF4-FFF2-40B4-BE49-F238E27FC236}">
                <a16:creationId xmlns:a16="http://schemas.microsoft.com/office/drawing/2014/main" id="{05E55C02-31BA-40D9-A44E-5047B7DA463F}"/>
              </a:ext>
            </a:extLst>
          </p:cNvPr>
          <p:cNvSpPr txBox="1"/>
          <p:nvPr/>
        </p:nvSpPr>
        <p:spPr>
          <a:xfrm>
            <a:off x="282632" y="3228171"/>
            <a:ext cx="7813963" cy="1401859"/>
          </a:xfrm>
          <a:prstGeom prst="rect">
            <a:avLst/>
          </a:prstGeom>
          <a:noFill/>
        </p:spPr>
        <p:txBody>
          <a:bodyPr wrap="square" rtlCol="0">
            <a:spAutoFit/>
          </a:bodyPr>
          <a:lstStyle/>
          <a:p>
            <a:pPr>
              <a:lnSpc>
                <a:spcPct val="120000"/>
              </a:lnSpc>
            </a:pPr>
            <a:r>
              <a:rPr lang="en-US" sz="1200" dirty="0">
                <a:solidFill>
                  <a:srgbClr val="444444"/>
                </a:solidFill>
                <a:cs typeface="Trebuchet MS"/>
              </a:rPr>
              <a:t>The router supports multiple guard interfaces:</a:t>
            </a:r>
          </a:p>
          <a:p>
            <a:pPr marL="171450" indent="-171450">
              <a:lnSpc>
                <a:spcPct val="120000"/>
              </a:lnSpc>
              <a:buFont typeface="Arial" panose="020B0604020202020204" pitchFamily="34" charset="0"/>
              <a:buChar char="•"/>
            </a:pPr>
            <a:r>
              <a:rPr lang="en-US" sz="1200" dirty="0" err="1">
                <a:solidFill>
                  <a:srgbClr val="444444"/>
                </a:solidFill>
                <a:cs typeface="Trebuchet MS"/>
              </a:rPr>
              <a:t>CanActivate</a:t>
            </a:r>
            <a:r>
              <a:rPr lang="en-US" sz="1200" dirty="0">
                <a:solidFill>
                  <a:srgbClr val="444444"/>
                </a:solidFill>
                <a:cs typeface="Trebuchet MS"/>
              </a:rPr>
              <a:t> to mediate navigation to a route.</a:t>
            </a:r>
          </a:p>
          <a:p>
            <a:pPr marL="171450" indent="-171450">
              <a:lnSpc>
                <a:spcPct val="120000"/>
              </a:lnSpc>
              <a:buFont typeface="Arial" panose="020B0604020202020204" pitchFamily="34" charset="0"/>
              <a:buChar char="•"/>
            </a:pPr>
            <a:r>
              <a:rPr lang="en-US" sz="1200" dirty="0" err="1">
                <a:solidFill>
                  <a:srgbClr val="444444"/>
                </a:solidFill>
                <a:cs typeface="Trebuchet MS"/>
              </a:rPr>
              <a:t>CanActivateChild</a:t>
            </a:r>
            <a:r>
              <a:rPr lang="en-US" sz="1200" dirty="0">
                <a:solidFill>
                  <a:srgbClr val="444444"/>
                </a:solidFill>
                <a:cs typeface="Trebuchet MS"/>
              </a:rPr>
              <a:t> to mediate navigation to a child route.</a:t>
            </a:r>
          </a:p>
          <a:p>
            <a:pPr marL="171450" indent="-171450">
              <a:lnSpc>
                <a:spcPct val="120000"/>
              </a:lnSpc>
              <a:buFont typeface="Arial" panose="020B0604020202020204" pitchFamily="34" charset="0"/>
              <a:buChar char="•"/>
            </a:pPr>
            <a:r>
              <a:rPr lang="en-US" sz="1200" dirty="0" err="1">
                <a:solidFill>
                  <a:srgbClr val="444444"/>
                </a:solidFill>
                <a:cs typeface="Trebuchet MS"/>
              </a:rPr>
              <a:t>CanDeactivate</a:t>
            </a:r>
            <a:r>
              <a:rPr lang="en-US" sz="1200" dirty="0">
                <a:solidFill>
                  <a:srgbClr val="444444"/>
                </a:solidFill>
                <a:cs typeface="Trebuchet MS"/>
              </a:rPr>
              <a:t> to mediate navigation away from the current route.</a:t>
            </a:r>
          </a:p>
          <a:p>
            <a:pPr marL="171450" indent="-171450">
              <a:lnSpc>
                <a:spcPct val="120000"/>
              </a:lnSpc>
              <a:buFont typeface="Arial" panose="020B0604020202020204" pitchFamily="34" charset="0"/>
              <a:buChar char="•"/>
            </a:pPr>
            <a:r>
              <a:rPr lang="en-US" sz="1200" dirty="0">
                <a:solidFill>
                  <a:srgbClr val="444444"/>
                </a:solidFill>
                <a:cs typeface="Trebuchet MS"/>
              </a:rPr>
              <a:t>Resolve to perform route data retrieval before route activation.</a:t>
            </a:r>
          </a:p>
          <a:p>
            <a:pPr marL="171450" indent="-171450">
              <a:lnSpc>
                <a:spcPct val="120000"/>
              </a:lnSpc>
              <a:buFont typeface="Arial" panose="020B0604020202020204" pitchFamily="34" charset="0"/>
              <a:buChar char="•"/>
            </a:pPr>
            <a:r>
              <a:rPr lang="en-US" sz="1200" dirty="0" err="1">
                <a:solidFill>
                  <a:srgbClr val="444444"/>
                </a:solidFill>
                <a:cs typeface="Trebuchet MS"/>
              </a:rPr>
              <a:t>CanLoad</a:t>
            </a:r>
            <a:r>
              <a:rPr lang="en-US" sz="1200" dirty="0">
                <a:solidFill>
                  <a:srgbClr val="444444"/>
                </a:solidFill>
                <a:cs typeface="Trebuchet MS"/>
              </a:rPr>
              <a:t> to mediate navigation to a feature module loaded asynchronously.</a:t>
            </a:r>
            <a:endParaRPr lang="en-US" sz="1200" dirty="0">
              <a:solidFill>
                <a:srgbClr val="444444"/>
              </a:solidFill>
              <a:latin typeface="Trebuchet MS"/>
              <a:cs typeface="Trebuchet MS"/>
            </a:endParaRPr>
          </a:p>
        </p:txBody>
      </p:sp>
    </p:spTree>
    <p:extLst>
      <p:ext uri="{BB962C8B-B14F-4D97-AF65-F5344CB8AC3E}">
        <p14:creationId xmlns:p14="http://schemas.microsoft.com/office/powerpoint/2010/main" val="4216614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C397AD-ECC2-4CEF-B466-21B82AB742C7}"/>
              </a:ext>
            </a:extLst>
          </p:cNvPr>
          <p:cNvSpPr>
            <a:spLocks noGrp="1"/>
          </p:cNvSpPr>
          <p:nvPr>
            <p:ph type="body" sz="quarter" idx="11"/>
          </p:nvPr>
        </p:nvSpPr>
        <p:spPr>
          <a:xfrm>
            <a:off x="0" y="0"/>
            <a:ext cx="9144000" cy="681644"/>
          </a:xfrm>
        </p:spPr>
        <p:txBody>
          <a:bodyPr/>
          <a:lstStyle/>
          <a:p>
            <a:r>
              <a:rPr lang="en-US" dirty="0"/>
              <a:t>Route </a:t>
            </a:r>
            <a:r>
              <a:rPr lang="en-US" dirty="0" err="1"/>
              <a:t>gurads</a:t>
            </a:r>
            <a:endParaRPr lang="en-US" dirty="0"/>
          </a:p>
        </p:txBody>
      </p:sp>
      <p:pic>
        <p:nvPicPr>
          <p:cNvPr id="6" name="Picture 5">
            <a:extLst>
              <a:ext uri="{FF2B5EF4-FFF2-40B4-BE49-F238E27FC236}">
                <a16:creationId xmlns:a16="http://schemas.microsoft.com/office/drawing/2014/main" id="{DD8649C9-8647-45BE-B138-7352EB27A909}"/>
              </a:ext>
            </a:extLst>
          </p:cNvPr>
          <p:cNvPicPr>
            <a:picLocks noChangeAspect="1"/>
          </p:cNvPicPr>
          <p:nvPr/>
        </p:nvPicPr>
        <p:blipFill>
          <a:blip r:embed="rId2"/>
          <a:stretch>
            <a:fillRect/>
          </a:stretch>
        </p:blipFill>
        <p:spPr>
          <a:xfrm>
            <a:off x="309543" y="856211"/>
            <a:ext cx="4486901" cy="1952898"/>
          </a:xfrm>
          <a:prstGeom prst="rect">
            <a:avLst/>
          </a:prstGeom>
        </p:spPr>
      </p:pic>
      <p:pic>
        <p:nvPicPr>
          <p:cNvPr id="5" name="Picture 4">
            <a:extLst>
              <a:ext uri="{FF2B5EF4-FFF2-40B4-BE49-F238E27FC236}">
                <a16:creationId xmlns:a16="http://schemas.microsoft.com/office/drawing/2014/main" id="{EBC3C725-D6E1-41B2-B994-2AF7260DE71E}"/>
              </a:ext>
            </a:extLst>
          </p:cNvPr>
          <p:cNvPicPr>
            <a:picLocks noChangeAspect="1"/>
          </p:cNvPicPr>
          <p:nvPr/>
        </p:nvPicPr>
        <p:blipFill>
          <a:blip r:embed="rId3"/>
          <a:stretch>
            <a:fillRect/>
          </a:stretch>
        </p:blipFill>
        <p:spPr>
          <a:xfrm>
            <a:off x="3552045" y="2454427"/>
            <a:ext cx="5591955" cy="3762900"/>
          </a:xfrm>
          <a:prstGeom prst="rect">
            <a:avLst/>
          </a:prstGeom>
        </p:spPr>
      </p:pic>
    </p:spTree>
    <p:extLst>
      <p:ext uri="{BB962C8B-B14F-4D97-AF65-F5344CB8AC3E}">
        <p14:creationId xmlns:p14="http://schemas.microsoft.com/office/powerpoint/2010/main" val="470550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6"/>
          </p:nvPr>
        </p:nvSpPr>
        <p:spPr>
          <a:xfrm>
            <a:off x="2733401" y="3192287"/>
            <a:ext cx="3797193" cy="647100"/>
          </a:xfrm>
          <a:solidFill>
            <a:schemeClr val="accent4">
              <a:lumMod val="75000"/>
            </a:schemeClr>
          </a:solidFill>
        </p:spPr>
        <p:txBody>
          <a:bodyPr/>
          <a:lstStyle/>
          <a:p>
            <a:r>
              <a:rPr lang="en-US" dirty="0"/>
              <a:t>Thank you!</a:t>
            </a:r>
          </a:p>
        </p:txBody>
      </p:sp>
    </p:spTree>
    <p:extLst>
      <p:ext uri="{BB962C8B-B14F-4D97-AF65-F5344CB8AC3E}">
        <p14:creationId xmlns:p14="http://schemas.microsoft.com/office/powerpoint/2010/main" val="704451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buSzPct val="140000"/>
            </a:pPr>
            <a:r>
              <a:rPr lang="en-US" dirty="0">
                <a:solidFill>
                  <a:srgbClr val="444444"/>
                </a:solidFill>
              </a:rPr>
              <a:t>Lifecycle hooks</a:t>
            </a:r>
          </a:p>
          <a:p>
            <a:r>
              <a:rPr lang="en-US" dirty="0">
                <a:solidFill>
                  <a:srgbClr val="444444"/>
                </a:solidFill>
              </a:rPr>
              <a:t>Dynamic components</a:t>
            </a:r>
          </a:p>
          <a:p>
            <a:pPr>
              <a:buSzPct val="140000"/>
            </a:pPr>
            <a:r>
              <a:rPr lang="en-US" dirty="0">
                <a:solidFill>
                  <a:srgbClr val="444444"/>
                </a:solidFill>
              </a:rPr>
              <a:t>Change detection</a:t>
            </a:r>
          </a:p>
          <a:p>
            <a:r>
              <a:rPr lang="en-US" dirty="0">
                <a:solidFill>
                  <a:srgbClr val="444444"/>
                </a:solidFill>
              </a:rPr>
              <a:t>Forms</a:t>
            </a:r>
          </a:p>
          <a:p>
            <a:r>
              <a:rPr lang="en-US" dirty="0"/>
              <a:t>Lazy Loading</a:t>
            </a:r>
          </a:p>
          <a:p>
            <a:pPr>
              <a:buSzPct val="140000"/>
            </a:pPr>
            <a:r>
              <a:rPr lang="en-US">
                <a:solidFill>
                  <a:srgbClr val="444444"/>
                </a:solidFill>
              </a:rPr>
              <a:t>Route guards</a:t>
            </a:r>
            <a:endParaRPr lang="en-US" dirty="0">
              <a:solidFill>
                <a:srgbClr val="444444"/>
              </a:solidFill>
            </a:endParaRPr>
          </a:p>
        </p:txBody>
      </p:sp>
      <p:sp>
        <p:nvSpPr>
          <p:cNvPr id="3" name="Text Placeholder 2"/>
          <p:cNvSpPr>
            <a:spLocks noGrp="1"/>
          </p:cNvSpPr>
          <p:nvPr>
            <p:ph type="body" sz="quarter" idx="10"/>
          </p:nvPr>
        </p:nvSpPr>
        <p:spPr/>
        <p:txBody>
          <a:bodyPr/>
          <a:lstStyle/>
          <a:p>
            <a:r>
              <a:rPr lang="en-US" dirty="0"/>
              <a:t>AGENDA</a:t>
            </a:r>
          </a:p>
        </p:txBody>
      </p:sp>
    </p:spTree>
    <p:extLst>
      <p:ext uri="{BB962C8B-B14F-4D97-AF65-F5344CB8AC3E}">
        <p14:creationId xmlns:p14="http://schemas.microsoft.com/office/powerpoint/2010/main" val="4279518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0" y="0"/>
            <a:ext cx="9144000" cy="738664"/>
          </a:xfrm>
        </p:spPr>
        <p:txBody>
          <a:bodyPr>
            <a:normAutofit/>
          </a:bodyPr>
          <a:lstStyle/>
          <a:p>
            <a:r>
              <a:rPr lang="en-US" dirty="0">
                <a:solidFill>
                  <a:srgbClr val="444444"/>
                </a:solidFill>
                <a:latin typeface="+mn-lt"/>
              </a:rPr>
              <a:t>Lifecycle Hooks</a:t>
            </a:r>
            <a:r>
              <a:rPr lang="en-US" dirty="0">
                <a:latin typeface="+mn-lt"/>
              </a:rPr>
              <a:t>			</a:t>
            </a:r>
            <a:endParaRPr lang="en-US" sz="1800" dirty="0">
              <a:latin typeface="+mn-lt"/>
            </a:endParaRPr>
          </a:p>
        </p:txBody>
      </p:sp>
      <p:sp>
        <p:nvSpPr>
          <p:cNvPr id="6" name="Прямоугольник 5"/>
          <p:cNvSpPr/>
          <p:nvPr/>
        </p:nvSpPr>
        <p:spPr>
          <a:xfrm>
            <a:off x="268759" y="1372781"/>
            <a:ext cx="8620898" cy="738664"/>
          </a:xfrm>
          <a:prstGeom prst="rect">
            <a:avLst/>
          </a:prstGeom>
        </p:spPr>
        <p:txBody>
          <a:bodyPr wrap="square">
            <a:spAutoFit/>
          </a:bodyPr>
          <a:lstStyle/>
          <a:p>
            <a:r>
              <a:rPr lang="en-US" sz="1400" dirty="0">
                <a:ea typeface="Roboto Light" panose="02000000000000000000" pitchFamily="2" charset="0"/>
                <a:cs typeface="Roboto Light" panose="02000000000000000000" pitchFamily="2" charset="0"/>
              </a:rPr>
              <a:t>Directive and component instances have a lifecycle as Angular creates, updates, and destroys them. Developers can tap into key moments in that lifecycle by implementing one or more of the lifecycle hook interfaces in the Angular core library.</a:t>
            </a:r>
            <a:endParaRPr lang="ru-RU" sz="1400" dirty="0">
              <a:ea typeface="Roboto Light" panose="02000000000000000000" pitchFamily="2" charset="0"/>
              <a:cs typeface="Roboto Light" panose="02000000000000000000" pitchFamily="2" charset="0"/>
            </a:endParaRPr>
          </a:p>
        </p:txBody>
      </p:sp>
      <p:sp>
        <p:nvSpPr>
          <p:cNvPr id="8" name="Прямоугольник 7"/>
          <p:cNvSpPr/>
          <p:nvPr/>
        </p:nvSpPr>
        <p:spPr>
          <a:xfrm>
            <a:off x="261551" y="937904"/>
            <a:ext cx="8620898" cy="307777"/>
          </a:xfrm>
          <a:prstGeom prst="rect">
            <a:avLst/>
          </a:prstGeom>
        </p:spPr>
        <p:txBody>
          <a:bodyPr wrap="square">
            <a:spAutoFit/>
          </a:bodyPr>
          <a:lstStyle/>
          <a:p>
            <a:r>
              <a:rPr lang="en-US" sz="1400" dirty="0">
                <a:solidFill>
                  <a:srgbClr val="24292E"/>
                </a:solidFill>
                <a:ea typeface="Roboto Medium" panose="02000000000000000000" pitchFamily="2" charset="0"/>
                <a:cs typeface="Roboto Medium" panose="02000000000000000000" pitchFamily="2" charset="0"/>
              </a:rPr>
              <a:t>From documentation:</a:t>
            </a:r>
            <a:endParaRPr lang="ru-RU" sz="1400" dirty="0">
              <a:ea typeface="Roboto Light" panose="02000000000000000000" pitchFamily="2" charset="0"/>
              <a:cs typeface="Roboto Light" panose="02000000000000000000" pitchFamily="2" charset="0"/>
            </a:endParaRPr>
          </a:p>
        </p:txBody>
      </p:sp>
      <p:sp>
        <p:nvSpPr>
          <p:cNvPr id="9" name="Прямоугольник 8"/>
          <p:cNvSpPr/>
          <p:nvPr/>
        </p:nvSpPr>
        <p:spPr>
          <a:xfrm>
            <a:off x="254343" y="2111445"/>
            <a:ext cx="8620898" cy="523220"/>
          </a:xfrm>
          <a:prstGeom prst="rect">
            <a:avLst/>
          </a:prstGeom>
        </p:spPr>
        <p:txBody>
          <a:bodyPr wrap="square">
            <a:spAutoFit/>
          </a:bodyPr>
          <a:lstStyle/>
          <a:p>
            <a:r>
              <a:rPr lang="en-US" sz="1400" dirty="0">
                <a:solidFill>
                  <a:srgbClr val="24292E"/>
                </a:solidFill>
                <a:ea typeface="Roboto Medium" panose="02000000000000000000" pitchFamily="2" charset="0"/>
                <a:cs typeface="Roboto Medium" panose="02000000000000000000" pitchFamily="2" charset="0"/>
              </a:rPr>
              <a:t>After creating a component/directive by calling its constructor, Angular calls the lifecycle hook methods in the following sequence at specific moments</a:t>
            </a:r>
            <a:endParaRPr lang="ru-RU" sz="1400" dirty="0">
              <a:ea typeface="Roboto Light" panose="02000000000000000000" pitchFamily="2" charset="0"/>
              <a:cs typeface="Roboto Light" panose="02000000000000000000" pitchFamily="2" charset="0"/>
            </a:endParaRPr>
          </a:p>
        </p:txBody>
      </p:sp>
      <p:sp>
        <p:nvSpPr>
          <p:cNvPr id="11" name="Прямоугольник 10"/>
          <p:cNvSpPr/>
          <p:nvPr/>
        </p:nvSpPr>
        <p:spPr>
          <a:xfrm>
            <a:off x="275967" y="2690148"/>
            <a:ext cx="8620898" cy="307777"/>
          </a:xfrm>
          <a:prstGeom prst="rect">
            <a:avLst/>
          </a:prstGeom>
        </p:spPr>
        <p:txBody>
          <a:bodyPr wrap="square">
            <a:spAutoFit/>
          </a:bodyPr>
          <a:lstStyle/>
          <a:p>
            <a:r>
              <a:rPr lang="en-US" sz="1400" dirty="0">
                <a:solidFill>
                  <a:srgbClr val="24292E"/>
                </a:solidFill>
                <a:ea typeface="Roboto Medium" panose="02000000000000000000" pitchFamily="2" charset="0"/>
                <a:cs typeface="Roboto Medium" panose="02000000000000000000" pitchFamily="2" charset="0"/>
              </a:rPr>
              <a:t>And add a method, with ‘ng’ prefix in it’s name:</a:t>
            </a:r>
            <a:endParaRPr lang="ru-RU" sz="1400" dirty="0">
              <a:ea typeface="Roboto Light" panose="02000000000000000000" pitchFamily="2" charset="0"/>
              <a:cs typeface="Roboto Light" panose="02000000000000000000" pitchFamily="2" charset="0"/>
            </a:endParaRPr>
          </a:p>
        </p:txBody>
      </p:sp>
      <p:sp>
        <p:nvSpPr>
          <p:cNvPr id="12" name="Прямоугольник 11"/>
          <p:cNvSpPr/>
          <p:nvPr/>
        </p:nvSpPr>
        <p:spPr>
          <a:xfrm>
            <a:off x="275967" y="2926306"/>
            <a:ext cx="8606482" cy="3970318"/>
          </a:xfrm>
          <a:prstGeom prst="rect">
            <a:avLst/>
          </a:prstGeom>
        </p:spPr>
        <p:txBody>
          <a:bodyPr wrap="square">
            <a:spAutoFit/>
          </a:bodyPr>
          <a:lstStyle/>
          <a:p>
            <a:r>
              <a:rPr lang="en-US" sz="1200" b="1" dirty="0" err="1">
                <a:solidFill>
                  <a:srgbClr val="8431C5"/>
                </a:solidFill>
              </a:rPr>
              <a:t>ngDoCheck</a:t>
            </a:r>
            <a:r>
              <a:rPr lang="en-US" sz="1200" dirty="0">
                <a:solidFill>
                  <a:srgbClr val="353535"/>
                </a:solidFill>
              </a:rPr>
              <a:t>(){</a:t>
            </a:r>
          </a:p>
          <a:p>
            <a:r>
              <a:rPr lang="en-US" sz="1200" dirty="0">
                <a:solidFill>
                  <a:srgbClr val="353535"/>
                </a:solidFill>
              </a:rPr>
              <a:t>	// Called during every change detection run, immediately after </a:t>
            </a:r>
            <a:r>
              <a:rPr lang="en-US" sz="1200" dirty="0" err="1">
                <a:solidFill>
                  <a:srgbClr val="353535"/>
                </a:solidFill>
              </a:rPr>
              <a:t>ngOnChanges</a:t>
            </a:r>
            <a:r>
              <a:rPr lang="en-US" sz="1200" dirty="0">
                <a:solidFill>
                  <a:srgbClr val="353535"/>
                </a:solidFill>
              </a:rPr>
              <a:t>() and </a:t>
            </a:r>
            <a:r>
              <a:rPr lang="en-US" sz="1200" dirty="0" err="1">
                <a:solidFill>
                  <a:srgbClr val="353535"/>
                </a:solidFill>
              </a:rPr>
              <a:t>ngOnInit</a:t>
            </a:r>
            <a:r>
              <a:rPr lang="en-US" sz="1200" dirty="0">
                <a:solidFill>
                  <a:srgbClr val="353535"/>
                </a:solidFill>
              </a:rPr>
              <a:t>().</a:t>
            </a:r>
          </a:p>
          <a:p>
            <a:r>
              <a:rPr lang="en-US" sz="1200" dirty="0">
                <a:solidFill>
                  <a:srgbClr val="353535"/>
                </a:solidFill>
              </a:rPr>
              <a:t>}</a:t>
            </a:r>
          </a:p>
          <a:p>
            <a:br>
              <a:rPr lang="en-US" sz="1200" dirty="0">
                <a:solidFill>
                  <a:srgbClr val="353535"/>
                </a:solidFill>
              </a:rPr>
            </a:br>
            <a:r>
              <a:rPr lang="en-US" sz="1200" b="1" dirty="0" err="1">
                <a:solidFill>
                  <a:srgbClr val="8431C5"/>
                </a:solidFill>
              </a:rPr>
              <a:t>ngAfterConentInit</a:t>
            </a:r>
            <a:r>
              <a:rPr lang="en-US" sz="1200" dirty="0">
                <a:solidFill>
                  <a:srgbClr val="353535"/>
                </a:solidFill>
              </a:rPr>
              <a:t>() {</a:t>
            </a:r>
          </a:p>
          <a:p>
            <a:r>
              <a:rPr lang="en-US" sz="1200" dirty="0">
                <a:solidFill>
                  <a:srgbClr val="353535"/>
                </a:solidFill>
              </a:rPr>
              <a:t>	// Called once after the first </a:t>
            </a:r>
            <a:r>
              <a:rPr lang="en-US" sz="1200" dirty="0" err="1">
                <a:solidFill>
                  <a:srgbClr val="353535"/>
                </a:solidFill>
              </a:rPr>
              <a:t>ngDoCheck</a:t>
            </a:r>
            <a:r>
              <a:rPr lang="en-US" sz="1200" dirty="0">
                <a:solidFill>
                  <a:srgbClr val="353535"/>
                </a:solidFill>
              </a:rPr>
              <a:t>().</a:t>
            </a:r>
          </a:p>
          <a:p>
            <a:r>
              <a:rPr lang="en-US" sz="1200" dirty="0">
                <a:solidFill>
                  <a:srgbClr val="353535"/>
                </a:solidFill>
              </a:rPr>
              <a:t>}</a:t>
            </a:r>
          </a:p>
          <a:p>
            <a:br>
              <a:rPr lang="en-US" sz="1200" dirty="0">
                <a:solidFill>
                  <a:srgbClr val="353535"/>
                </a:solidFill>
              </a:rPr>
            </a:br>
            <a:r>
              <a:rPr lang="en-US" sz="1200" b="1" dirty="0" err="1">
                <a:solidFill>
                  <a:srgbClr val="8431C5"/>
                </a:solidFill>
              </a:rPr>
              <a:t>ngAfterConentChecked</a:t>
            </a:r>
            <a:r>
              <a:rPr lang="en-US" sz="1200" dirty="0">
                <a:solidFill>
                  <a:srgbClr val="353535"/>
                </a:solidFill>
              </a:rPr>
              <a:t>(){</a:t>
            </a:r>
          </a:p>
          <a:p>
            <a:r>
              <a:rPr lang="en-US" sz="1200" dirty="0">
                <a:solidFill>
                  <a:srgbClr val="353535"/>
                </a:solidFill>
              </a:rPr>
              <a:t>	// Called after the </a:t>
            </a:r>
            <a:r>
              <a:rPr lang="en-US" sz="1200" dirty="0" err="1">
                <a:solidFill>
                  <a:srgbClr val="353535"/>
                </a:solidFill>
              </a:rPr>
              <a:t>ngAfterContentInit</a:t>
            </a:r>
            <a:r>
              <a:rPr lang="en-US" sz="1200" dirty="0">
                <a:solidFill>
                  <a:srgbClr val="353535"/>
                </a:solidFill>
              </a:rPr>
              <a:t>() and every subsequent </a:t>
            </a:r>
            <a:r>
              <a:rPr lang="en-US" sz="1200" dirty="0" err="1">
                <a:solidFill>
                  <a:srgbClr val="353535"/>
                </a:solidFill>
              </a:rPr>
              <a:t>ngDoCheck</a:t>
            </a:r>
            <a:r>
              <a:rPr lang="en-US" sz="1200" dirty="0">
                <a:solidFill>
                  <a:srgbClr val="353535"/>
                </a:solidFill>
              </a:rPr>
              <a:t>().</a:t>
            </a:r>
          </a:p>
          <a:p>
            <a:r>
              <a:rPr lang="en-US" sz="1200" dirty="0">
                <a:solidFill>
                  <a:srgbClr val="353535"/>
                </a:solidFill>
              </a:rPr>
              <a:t>}</a:t>
            </a:r>
          </a:p>
          <a:p>
            <a:endParaRPr lang="en-US" sz="1200" b="0" dirty="0">
              <a:solidFill>
                <a:srgbClr val="353535"/>
              </a:solidFill>
              <a:effectLst/>
            </a:endParaRPr>
          </a:p>
          <a:p>
            <a:r>
              <a:rPr lang="en-US" sz="1200" b="1" dirty="0" err="1">
                <a:solidFill>
                  <a:srgbClr val="8431C5"/>
                </a:solidFill>
              </a:rPr>
              <a:t>ngAfterViewChecked</a:t>
            </a:r>
            <a:r>
              <a:rPr lang="en-US" sz="1200" dirty="0">
                <a:solidFill>
                  <a:srgbClr val="353535"/>
                </a:solidFill>
              </a:rPr>
              <a:t>(){</a:t>
            </a:r>
          </a:p>
          <a:p>
            <a:r>
              <a:rPr lang="en-US" sz="1200" dirty="0">
                <a:solidFill>
                  <a:srgbClr val="353535"/>
                </a:solidFill>
              </a:rPr>
              <a:t>	// Called once after the first </a:t>
            </a:r>
            <a:r>
              <a:rPr lang="en-US" sz="1200" dirty="0" err="1">
                <a:solidFill>
                  <a:srgbClr val="353535"/>
                </a:solidFill>
              </a:rPr>
              <a:t>ngAfterContentChecked</a:t>
            </a:r>
            <a:r>
              <a:rPr lang="en-US" sz="1200" dirty="0">
                <a:solidFill>
                  <a:srgbClr val="353535"/>
                </a:solidFill>
              </a:rPr>
              <a:t>().</a:t>
            </a:r>
          </a:p>
          <a:p>
            <a:r>
              <a:rPr lang="en-US" sz="1200" dirty="0">
                <a:solidFill>
                  <a:srgbClr val="353535"/>
                </a:solidFill>
              </a:rPr>
              <a:t>}</a:t>
            </a:r>
          </a:p>
          <a:p>
            <a:endParaRPr lang="en-US" sz="1200" b="0" dirty="0">
              <a:solidFill>
                <a:srgbClr val="353535"/>
              </a:solidFill>
              <a:effectLst/>
            </a:endParaRPr>
          </a:p>
          <a:p>
            <a:r>
              <a:rPr lang="en-US" sz="1200" b="1" dirty="0" err="1">
                <a:solidFill>
                  <a:srgbClr val="8431C5"/>
                </a:solidFill>
              </a:rPr>
              <a:t>ngAfterViewInit</a:t>
            </a:r>
            <a:r>
              <a:rPr lang="en-US" sz="1200" dirty="0">
                <a:solidFill>
                  <a:srgbClr val="353535"/>
                </a:solidFill>
              </a:rPr>
              <a:t>(){</a:t>
            </a:r>
          </a:p>
          <a:p>
            <a:r>
              <a:rPr lang="en-US" sz="1200" dirty="0">
                <a:solidFill>
                  <a:srgbClr val="353535"/>
                </a:solidFill>
              </a:rPr>
              <a:t>	// Called after the </a:t>
            </a:r>
            <a:r>
              <a:rPr lang="en-US" sz="1200" dirty="0" err="1">
                <a:solidFill>
                  <a:srgbClr val="353535"/>
                </a:solidFill>
              </a:rPr>
              <a:t>ngAfterViewInit</a:t>
            </a:r>
            <a:r>
              <a:rPr lang="en-US" sz="1200" dirty="0">
                <a:solidFill>
                  <a:srgbClr val="353535"/>
                </a:solidFill>
              </a:rPr>
              <a:t>() and every subsequent </a:t>
            </a:r>
            <a:r>
              <a:rPr lang="en-US" sz="1200" dirty="0" err="1">
                <a:solidFill>
                  <a:srgbClr val="353535"/>
                </a:solidFill>
              </a:rPr>
              <a:t>ngAfterContentChecked</a:t>
            </a:r>
            <a:r>
              <a:rPr lang="en-US" sz="1200" dirty="0">
                <a:solidFill>
                  <a:srgbClr val="353535"/>
                </a:solidFill>
              </a:rPr>
              <a:t>().</a:t>
            </a:r>
          </a:p>
          <a:p>
            <a:r>
              <a:rPr lang="en-US" sz="1200" dirty="0">
                <a:solidFill>
                  <a:srgbClr val="353535"/>
                </a:solidFill>
              </a:rPr>
              <a:t>}</a:t>
            </a:r>
          </a:p>
          <a:p>
            <a:endParaRPr lang="en-US" sz="1200" b="0" dirty="0">
              <a:solidFill>
                <a:srgbClr val="353535"/>
              </a:solidFill>
              <a:effectLst/>
            </a:endParaRPr>
          </a:p>
          <a:p>
            <a:endParaRPr lang="en-US" sz="1200" b="0" dirty="0">
              <a:solidFill>
                <a:srgbClr val="353535"/>
              </a:solidFill>
              <a:effectLst/>
            </a:endParaRPr>
          </a:p>
        </p:txBody>
      </p:sp>
    </p:spTree>
    <p:extLst>
      <p:ext uri="{BB962C8B-B14F-4D97-AF65-F5344CB8AC3E}">
        <p14:creationId xmlns:p14="http://schemas.microsoft.com/office/powerpoint/2010/main" val="2316142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normAutofit/>
          </a:bodyPr>
          <a:lstStyle/>
          <a:p>
            <a:r>
              <a:rPr lang="en-US" dirty="0"/>
              <a:t>Dynamic Components				</a:t>
            </a:r>
            <a:endParaRPr lang="en-US" sz="1800" dirty="0"/>
          </a:p>
        </p:txBody>
      </p:sp>
      <p:sp>
        <p:nvSpPr>
          <p:cNvPr id="3" name="Прямоугольник 2"/>
          <p:cNvSpPr/>
          <p:nvPr/>
        </p:nvSpPr>
        <p:spPr>
          <a:xfrm>
            <a:off x="275967" y="1174063"/>
            <a:ext cx="8620898" cy="2677656"/>
          </a:xfrm>
          <a:prstGeom prst="rect">
            <a:avLst/>
          </a:prstGeom>
        </p:spPr>
        <p:txBody>
          <a:bodyPr wrap="square">
            <a:spAutoFit/>
          </a:bodyPr>
          <a:lstStyle/>
          <a:p>
            <a:r>
              <a:rPr lang="en-US" sz="12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Dynamic means, that the components location in the application is not defined at </a:t>
            </a:r>
            <a:r>
              <a:rPr lang="en-US" sz="1200" dirty="0" err="1">
                <a:solidFill>
                  <a:srgbClr val="24292E"/>
                </a:solidFill>
                <a:latin typeface="Roboto Medium" panose="02000000000000000000" pitchFamily="2" charset="0"/>
                <a:ea typeface="Roboto Medium" panose="02000000000000000000" pitchFamily="2" charset="0"/>
                <a:cs typeface="Roboto Medium" panose="02000000000000000000" pitchFamily="2" charset="0"/>
              </a:rPr>
              <a:t>buildtime</a:t>
            </a:r>
            <a:r>
              <a:rPr lang="en-US" sz="12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 That means, that it is not used in any angular template.</a:t>
            </a:r>
          </a:p>
          <a:p>
            <a:endParaRPr lang="en-US" sz="12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endParaRPr>
          </a:p>
          <a:p>
            <a:r>
              <a:rPr lang="en-US" sz="12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Instead, the component is instantiated and placed in the application at runtime.</a:t>
            </a:r>
          </a:p>
          <a:p>
            <a:endParaRPr lang="en-US" sz="12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endParaRPr>
          </a:p>
          <a:p>
            <a:r>
              <a:rPr lang="en-US" sz="12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Because of the way angular works, it has to know about every component at </a:t>
            </a:r>
            <a:r>
              <a:rPr lang="en-US" sz="1200" dirty="0" err="1">
                <a:solidFill>
                  <a:srgbClr val="24292E"/>
                </a:solidFill>
                <a:latin typeface="Roboto Medium" panose="02000000000000000000" pitchFamily="2" charset="0"/>
                <a:ea typeface="Roboto Medium" panose="02000000000000000000" pitchFamily="2" charset="0"/>
                <a:cs typeface="Roboto Medium" panose="02000000000000000000" pitchFamily="2" charset="0"/>
              </a:rPr>
              <a:t>buildtime</a:t>
            </a:r>
            <a:r>
              <a:rPr lang="en-US" sz="12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a:t>
            </a:r>
          </a:p>
          <a:p>
            <a:endParaRPr lang="en-US" sz="12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endParaRPr>
          </a:p>
          <a:p>
            <a:r>
              <a:rPr lang="en-US" sz="1200" dirty="0">
                <a:solidFill>
                  <a:srgbClr val="24292E"/>
                </a:solidFill>
                <a:latin typeface="Roboto Medium" panose="02000000000000000000" pitchFamily="2" charset="0"/>
                <a:ea typeface="Roboto Medium" panose="02000000000000000000" pitchFamily="2" charset="0"/>
                <a:cs typeface="Roboto Medium" panose="02000000000000000000" pitchFamily="2" charset="0"/>
              </a:rPr>
              <a:t>That means that the component has to be defined in the same project or has to be imported into an angular module of the project.</a:t>
            </a:r>
          </a:p>
          <a:p>
            <a:endParaRPr lang="en-US" sz="1200" dirty="0">
              <a:solidFill>
                <a:srgbClr val="24292E"/>
              </a:solidFill>
              <a:latin typeface="Roboto Medium" panose="02000000000000000000" pitchFamily="2" charset="0"/>
              <a:ea typeface="Roboto Light" panose="02000000000000000000" pitchFamily="2" charset="0"/>
              <a:cs typeface="Roboto Light" panose="02000000000000000000" pitchFamily="2" charset="0"/>
            </a:endParaRPr>
          </a:p>
          <a:p>
            <a:r>
              <a:rPr lang="en-US" sz="1200" dirty="0" err="1">
                <a:solidFill>
                  <a:schemeClr val="accent2"/>
                </a:solidFill>
                <a:latin typeface="Roboto Medium" panose="02000000000000000000" pitchFamily="2" charset="0"/>
                <a:ea typeface="Roboto Light" panose="02000000000000000000" pitchFamily="2" charset="0"/>
                <a:cs typeface="Roboto Light" panose="02000000000000000000" pitchFamily="2" charset="0"/>
              </a:rPr>
              <a:t>appendDialogComponentToBody</a:t>
            </a:r>
            <a:r>
              <a:rPr lang="en-US" sz="1200" dirty="0">
                <a:solidFill>
                  <a:schemeClr val="accent2"/>
                </a:solidFill>
                <a:latin typeface="Roboto Medium" panose="02000000000000000000" pitchFamily="2" charset="0"/>
                <a:ea typeface="Roboto Light" panose="02000000000000000000" pitchFamily="2" charset="0"/>
                <a:cs typeface="Roboto Light" panose="02000000000000000000" pitchFamily="2" charset="0"/>
              </a:rPr>
              <a:t>(){</a:t>
            </a:r>
          </a:p>
          <a:p>
            <a:r>
              <a:rPr lang="en-US" sz="1200" dirty="0">
                <a:solidFill>
                  <a:srgbClr val="24292E"/>
                </a:solidFill>
                <a:latin typeface="Roboto Medium" panose="02000000000000000000" pitchFamily="2" charset="0"/>
                <a:ea typeface="Roboto Light" panose="02000000000000000000" pitchFamily="2" charset="0"/>
                <a:cs typeface="Roboto Light" panose="02000000000000000000" pitchFamily="2" charset="0"/>
              </a:rPr>
              <a:t>  </a:t>
            </a:r>
            <a:r>
              <a:rPr lang="en-US" sz="1200" dirty="0">
                <a:solidFill>
                  <a:srgbClr val="FFC000"/>
                </a:solidFill>
                <a:latin typeface="Roboto Medium" panose="02000000000000000000" pitchFamily="2" charset="0"/>
                <a:ea typeface="Roboto Light" panose="02000000000000000000" pitchFamily="2" charset="0"/>
                <a:cs typeface="Roboto Light" panose="02000000000000000000" pitchFamily="2" charset="0"/>
              </a:rPr>
              <a:t>const</a:t>
            </a:r>
            <a:r>
              <a:rPr lang="en-US" sz="1200" dirty="0">
                <a:solidFill>
                  <a:srgbClr val="24292E"/>
                </a:solidFill>
                <a:latin typeface="Roboto Medium" panose="02000000000000000000" pitchFamily="2" charset="0"/>
                <a:ea typeface="Roboto Light" panose="02000000000000000000" pitchFamily="2" charset="0"/>
                <a:cs typeface="Roboto Light" panose="02000000000000000000" pitchFamily="2" charset="0"/>
              </a:rPr>
              <a:t> </a:t>
            </a:r>
            <a:r>
              <a:rPr lang="en-US" sz="1200" dirty="0" err="1">
                <a:solidFill>
                  <a:srgbClr val="24292E"/>
                </a:solidFill>
                <a:latin typeface="Roboto Medium" panose="02000000000000000000" pitchFamily="2" charset="0"/>
                <a:ea typeface="Roboto Light" panose="02000000000000000000" pitchFamily="2" charset="0"/>
                <a:cs typeface="Roboto Light" panose="02000000000000000000" pitchFamily="2" charset="0"/>
              </a:rPr>
              <a:t>componentFactory</a:t>
            </a:r>
            <a:r>
              <a:rPr lang="en-US" sz="1200" dirty="0">
                <a:solidFill>
                  <a:srgbClr val="24292E"/>
                </a:solidFill>
                <a:latin typeface="Roboto Medium" panose="02000000000000000000" pitchFamily="2" charset="0"/>
                <a:ea typeface="Roboto Light" panose="02000000000000000000" pitchFamily="2" charset="0"/>
                <a:cs typeface="Roboto Light" panose="02000000000000000000" pitchFamily="2" charset="0"/>
              </a:rPr>
              <a:t> = </a:t>
            </a:r>
            <a:r>
              <a:rPr lang="en-US" sz="1200" dirty="0" err="1">
                <a:solidFill>
                  <a:srgbClr val="FFC000"/>
                </a:solidFill>
                <a:latin typeface="Roboto Medium" panose="02000000000000000000" pitchFamily="2" charset="0"/>
                <a:ea typeface="Roboto Light" panose="02000000000000000000" pitchFamily="2" charset="0"/>
                <a:cs typeface="Roboto Light" panose="02000000000000000000" pitchFamily="2" charset="0"/>
              </a:rPr>
              <a:t>this</a:t>
            </a:r>
            <a:r>
              <a:rPr lang="en-US" sz="1200" dirty="0" err="1">
                <a:solidFill>
                  <a:srgbClr val="24292E"/>
                </a:solidFill>
                <a:latin typeface="Roboto Medium" panose="02000000000000000000" pitchFamily="2" charset="0"/>
                <a:ea typeface="Roboto Light" panose="02000000000000000000" pitchFamily="2" charset="0"/>
                <a:cs typeface="Roboto Light" panose="02000000000000000000" pitchFamily="2" charset="0"/>
              </a:rPr>
              <a:t>.componentFactoryResolver.resolveComponentFactory</a:t>
            </a:r>
            <a:r>
              <a:rPr lang="en-US" sz="1200" dirty="0">
                <a:solidFill>
                  <a:srgbClr val="24292E"/>
                </a:solidFill>
                <a:latin typeface="Roboto Medium" panose="02000000000000000000" pitchFamily="2" charset="0"/>
                <a:ea typeface="Roboto Light" panose="02000000000000000000" pitchFamily="2" charset="0"/>
                <a:cs typeface="Roboto Light" panose="02000000000000000000" pitchFamily="2" charset="0"/>
              </a:rPr>
              <a:t>(</a:t>
            </a:r>
            <a:r>
              <a:rPr lang="en-US" sz="1200" dirty="0" err="1">
                <a:solidFill>
                  <a:srgbClr val="24292E"/>
                </a:solidFill>
                <a:latin typeface="Roboto Medium" panose="02000000000000000000" pitchFamily="2" charset="0"/>
                <a:ea typeface="Roboto Light" panose="02000000000000000000" pitchFamily="2" charset="0"/>
                <a:cs typeface="Roboto Light" panose="02000000000000000000" pitchFamily="2" charset="0"/>
              </a:rPr>
              <a:t>DialogComponent</a:t>
            </a:r>
            <a:r>
              <a:rPr lang="en-US" sz="1200" dirty="0">
                <a:solidFill>
                  <a:srgbClr val="24292E"/>
                </a:solidFill>
                <a:latin typeface="Roboto Medium" panose="02000000000000000000" pitchFamily="2" charset="0"/>
                <a:ea typeface="Roboto Light" panose="02000000000000000000" pitchFamily="2" charset="0"/>
                <a:cs typeface="Roboto Light" panose="02000000000000000000" pitchFamily="2" charset="0"/>
              </a:rPr>
              <a:t>);</a:t>
            </a:r>
          </a:p>
          <a:p>
            <a:r>
              <a:rPr lang="en-US" sz="1200" dirty="0">
                <a:solidFill>
                  <a:schemeClr val="accent2"/>
                </a:solidFill>
                <a:latin typeface="Roboto Medium" panose="02000000000000000000" pitchFamily="2" charset="0"/>
                <a:ea typeface="Roboto Light" panose="02000000000000000000" pitchFamily="2" charset="0"/>
                <a:cs typeface="Roboto Light" panose="02000000000000000000" pitchFamily="2" charset="0"/>
              </a:rPr>
              <a:t>}</a:t>
            </a:r>
          </a:p>
          <a:p>
            <a:endParaRPr lang="ru-RU" sz="1200" dirty="0">
              <a:latin typeface="Roboto Light" panose="02000000000000000000" pitchFamily="2" charset="0"/>
              <a:ea typeface="Roboto Light" panose="02000000000000000000" pitchFamily="2" charset="0"/>
              <a:cs typeface="Roboto Light" panose="02000000000000000000" pitchFamily="2" charset="0"/>
            </a:endParaRPr>
          </a:p>
        </p:txBody>
      </p:sp>
    </p:spTree>
    <p:extLst>
      <p:ext uri="{BB962C8B-B14F-4D97-AF65-F5344CB8AC3E}">
        <p14:creationId xmlns:p14="http://schemas.microsoft.com/office/powerpoint/2010/main" val="2682391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solidFill>
                  <a:srgbClr val="444444"/>
                </a:solidFill>
              </a:rPr>
              <a:t>Change Detection</a:t>
            </a:r>
            <a:endParaRPr lang="en-US" dirty="0"/>
          </a:p>
        </p:txBody>
      </p:sp>
      <p:pic>
        <p:nvPicPr>
          <p:cNvPr id="2" name="Picture 1">
            <a:extLst>
              <a:ext uri="{FF2B5EF4-FFF2-40B4-BE49-F238E27FC236}">
                <a16:creationId xmlns:a16="http://schemas.microsoft.com/office/drawing/2014/main" id="{A0833A89-D351-45EA-BFD1-41916BC12549}"/>
              </a:ext>
            </a:extLst>
          </p:cNvPr>
          <p:cNvPicPr>
            <a:picLocks noChangeAspect="1"/>
          </p:cNvPicPr>
          <p:nvPr/>
        </p:nvPicPr>
        <p:blipFill>
          <a:blip r:embed="rId3"/>
          <a:stretch>
            <a:fillRect/>
          </a:stretch>
        </p:blipFill>
        <p:spPr>
          <a:xfrm>
            <a:off x="510539" y="1824974"/>
            <a:ext cx="2565169" cy="1923877"/>
          </a:xfrm>
          <a:prstGeom prst="rect">
            <a:avLst/>
          </a:prstGeom>
        </p:spPr>
      </p:pic>
      <p:sp>
        <p:nvSpPr>
          <p:cNvPr id="3" name="TextBox 2">
            <a:extLst>
              <a:ext uri="{FF2B5EF4-FFF2-40B4-BE49-F238E27FC236}">
                <a16:creationId xmlns:a16="http://schemas.microsoft.com/office/drawing/2014/main" id="{BB020033-7DA9-439C-9973-8E3159E4C98A}"/>
              </a:ext>
            </a:extLst>
          </p:cNvPr>
          <p:cNvSpPr txBox="1"/>
          <p:nvPr/>
        </p:nvSpPr>
        <p:spPr>
          <a:xfrm>
            <a:off x="402474" y="998945"/>
            <a:ext cx="7680960" cy="737061"/>
          </a:xfrm>
          <a:prstGeom prst="rect">
            <a:avLst/>
          </a:prstGeom>
          <a:noFill/>
        </p:spPr>
        <p:txBody>
          <a:bodyPr wrap="square" rtlCol="0">
            <a:spAutoFit/>
          </a:bodyPr>
          <a:lstStyle/>
          <a:p>
            <a:pPr>
              <a:lnSpc>
                <a:spcPct val="120000"/>
              </a:lnSpc>
            </a:pPr>
            <a:r>
              <a:rPr lang="en-US" sz="1200" dirty="0"/>
              <a:t>The basic task of change detection is to take the internal state of a program and make it somehow visible to the user interface. This state can be any kind of objects, arrays, primitives, … just any kind of JavaScript data structures.</a:t>
            </a:r>
            <a:endParaRPr lang="en-US" sz="1200" dirty="0">
              <a:solidFill>
                <a:srgbClr val="444444"/>
              </a:solidFill>
              <a:latin typeface="Trebuchet MS"/>
              <a:cs typeface="Trebuchet MS"/>
            </a:endParaRPr>
          </a:p>
        </p:txBody>
      </p:sp>
      <p:sp>
        <p:nvSpPr>
          <p:cNvPr id="4" name="TextBox 3">
            <a:extLst>
              <a:ext uri="{FF2B5EF4-FFF2-40B4-BE49-F238E27FC236}">
                <a16:creationId xmlns:a16="http://schemas.microsoft.com/office/drawing/2014/main" id="{09B67E98-176D-4344-B0C5-A8585EE699CC}"/>
              </a:ext>
            </a:extLst>
          </p:cNvPr>
          <p:cNvSpPr txBox="1"/>
          <p:nvPr/>
        </p:nvSpPr>
        <p:spPr>
          <a:xfrm>
            <a:off x="3968634" y="1724567"/>
            <a:ext cx="3147061" cy="2288255"/>
          </a:xfrm>
          <a:prstGeom prst="rect">
            <a:avLst/>
          </a:prstGeom>
          <a:noFill/>
        </p:spPr>
        <p:txBody>
          <a:bodyPr wrap="square" rtlCol="0">
            <a:spAutoFit/>
          </a:bodyPr>
          <a:lstStyle/>
          <a:p>
            <a:pPr>
              <a:lnSpc>
                <a:spcPct val="120000"/>
              </a:lnSpc>
            </a:pPr>
            <a:r>
              <a:rPr lang="en-US" sz="1200" dirty="0">
                <a:solidFill>
                  <a:srgbClr val="444444"/>
                </a:solidFill>
                <a:cs typeface="Trebuchet MS"/>
              </a:rPr>
              <a:t>Basically application state change can be caused by three things:</a:t>
            </a:r>
          </a:p>
          <a:p>
            <a:pPr>
              <a:lnSpc>
                <a:spcPct val="120000"/>
              </a:lnSpc>
            </a:pPr>
            <a:endParaRPr lang="en-US" sz="1200" dirty="0">
              <a:solidFill>
                <a:srgbClr val="444444"/>
              </a:solidFill>
              <a:cs typeface="Trebuchet MS"/>
            </a:endParaRPr>
          </a:p>
          <a:p>
            <a:pPr>
              <a:lnSpc>
                <a:spcPct val="120000"/>
              </a:lnSpc>
            </a:pPr>
            <a:r>
              <a:rPr lang="en-US" sz="1200" dirty="0">
                <a:solidFill>
                  <a:srgbClr val="444444"/>
                </a:solidFill>
                <a:cs typeface="Trebuchet MS"/>
              </a:rPr>
              <a:t>Events - click, submit, …</a:t>
            </a:r>
          </a:p>
          <a:p>
            <a:pPr>
              <a:lnSpc>
                <a:spcPct val="120000"/>
              </a:lnSpc>
            </a:pPr>
            <a:r>
              <a:rPr lang="en-US" sz="1200" dirty="0">
                <a:solidFill>
                  <a:srgbClr val="444444"/>
                </a:solidFill>
                <a:cs typeface="Trebuchet MS"/>
              </a:rPr>
              <a:t>XHR - Fetching data from a remote server</a:t>
            </a:r>
          </a:p>
          <a:p>
            <a:pPr>
              <a:lnSpc>
                <a:spcPct val="120000"/>
              </a:lnSpc>
            </a:pPr>
            <a:r>
              <a:rPr lang="en-US" sz="1200" dirty="0">
                <a:solidFill>
                  <a:srgbClr val="444444"/>
                </a:solidFill>
                <a:cs typeface="Trebuchet MS"/>
              </a:rPr>
              <a:t>Timers - </a:t>
            </a:r>
            <a:r>
              <a:rPr lang="en-US" sz="1200" dirty="0" err="1">
                <a:solidFill>
                  <a:srgbClr val="444444"/>
                </a:solidFill>
                <a:cs typeface="Trebuchet MS"/>
              </a:rPr>
              <a:t>setTimeout</a:t>
            </a:r>
            <a:r>
              <a:rPr lang="en-US" sz="1200" dirty="0">
                <a:solidFill>
                  <a:srgbClr val="444444"/>
                </a:solidFill>
                <a:cs typeface="Trebuchet MS"/>
              </a:rPr>
              <a:t>(), </a:t>
            </a:r>
            <a:r>
              <a:rPr lang="en-US" sz="1200" dirty="0" err="1">
                <a:solidFill>
                  <a:srgbClr val="444444"/>
                </a:solidFill>
                <a:cs typeface="Trebuchet MS"/>
              </a:rPr>
              <a:t>setInterval</a:t>
            </a:r>
            <a:r>
              <a:rPr lang="en-US" sz="1200" dirty="0">
                <a:solidFill>
                  <a:srgbClr val="444444"/>
                </a:solidFill>
                <a:cs typeface="Trebuchet MS"/>
              </a:rPr>
              <a:t>()</a:t>
            </a:r>
          </a:p>
          <a:p>
            <a:pPr>
              <a:lnSpc>
                <a:spcPct val="120000"/>
              </a:lnSpc>
            </a:pPr>
            <a:endParaRPr lang="en-US" sz="1200" dirty="0">
              <a:solidFill>
                <a:srgbClr val="444444"/>
              </a:solidFill>
              <a:latin typeface="Trebuchet MS"/>
              <a:cs typeface="Trebuchet MS"/>
            </a:endParaRPr>
          </a:p>
          <a:p>
            <a:pPr>
              <a:lnSpc>
                <a:spcPct val="120000"/>
              </a:lnSpc>
            </a:pPr>
            <a:r>
              <a:rPr lang="en-US" sz="1200" dirty="0">
                <a:solidFill>
                  <a:srgbClr val="444444"/>
                </a:solidFill>
                <a:cs typeface="Trebuchet MS"/>
              </a:rPr>
              <a:t>Angular comes with its own zone called </a:t>
            </a:r>
            <a:r>
              <a:rPr lang="en-US" sz="1200" dirty="0" err="1">
                <a:solidFill>
                  <a:srgbClr val="444444"/>
                </a:solidFill>
                <a:cs typeface="Trebuchet MS"/>
              </a:rPr>
              <a:t>NgZone</a:t>
            </a:r>
            <a:r>
              <a:rPr lang="en-US" sz="1200" dirty="0">
                <a:solidFill>
                  <a:srgbClr val="444444"/>
                </a:solidFill>
                <a:cs typeface="Trebuchet MS"/>
              </a:rPr>
              <a:t>, which we’ve written about in our article Zones in Angular</a:t>
            </a:r>
            <a:endParaRPr lang="en-US" sz="1200" dirty="0">
              <a:solidFill>
                <a:srgbClr val="444444"/>
              </a:solidFill>
              <a:latin typeface="Trebuchet MS"/>
              <a:cs typeface="Trebuchet MS"/>
            </a:endParaRPr>
          </a:p>
        </p:txBody>
      </p:sp>
      <p:sp>
        <p:nvSpPr>
          <p:cNvPr id="8" name="TextBox 7">
            <a:extLst>
              <a:ext uri="{FF2B5EF4-FFF2-40B4-BE49-F238E27FC236}">
                <a16:creationId xmlns:a16="http://schemas.microsoft.com/office/drawing/2014/main" id="{1628C38C-8E7A-4FC9-98EC-6F3D0AFCF3E8}"/>
              </a:ext>
            </a:extLst>
          </p:cNvPr>
          <p:cNvSpPr txBox="1"/>
          <p:nvPr/>
        </p:nvSpPr>
        <p:spPr>
          <a:xfrm>
            <a:off x="460663" y="4165316"/>
            <a:ext cx="7015942" cy="293863"/>
          </a:xfrm>
          <a:prstGeom prst="rect">
            <a:avLst/>
          </a:prstGeom>
          <a:noFill/>
        </p:spPr>
        <p:txBody>
          <a:bodyPr wrap="square" rtlCol="0">
            <a:spAutoFit/>
          </a:bodyPr>
          <a:lstStyle/>
          <a:p>
            <a:pPr>
              <a:lnSpc>
                <a:spcPct val="120000"/>
              </a:lnSpc>
            </a:pPr>
            <a:r>
              <a:rPr lang="en-US" sz="1200" dirty="0">
                <a:solidFill>
                  <a:srgbClr val="444444"/>
                </a:solidFill>
                <a:latin typeface="Trebuchet MS"/>
                <a:cs typeface="Trebuchet MS"/>
              </a:rPr>
              <a:t>Change detection strategy(</a:t>
            </a:r>
            <a:r>
              <a:rPr lang="en-US" sz="1200" dirty="0" err="1">
                <a:solidFill>
                  <a:srgbClr val="444444"/>
                </a:solidFill>
                <a:latin typeface="Trebuchet MS"/>
                <a:cs typeface="Trebuchet MS"/>
              </a:rPr>
              <a:t>OnPush</a:t>
            </a:r>
            <a:r>
              <a:rPr lang="en-US" sz="1200" dirty="0">
                <a:solidFill>
                  <a:srgbClr val="444444"/>
                </a:solidFill>
                <a:latin typeface="Trebuchet MS"/>
                <a:cs typeface="Trebuchet MS"/>
              </a:rPr>
              <a:t>)</a:t>
            </a:r>
          </a:p>
        </p:txBody>
      </p:sp>
      <p:pic>
        <p:nvPicPr>
          <p:cNvPr id="9" name="Picture 8">
            <a:extLst>
              <a:ext uri="{FF2B5EF4-FFF2-40B4-BE49-F238E27FC236}">
                <a16:creationId xmlns:a16="http://schemas.microsoft.com/office/drawing/2014/main" id="{FE3798A7-8F59-4109-A706-9850891FB7E8}"/>
              </a:ext>
            </a:extLst>
          </p:cNvPr>
          <p:cNvPicPr>
            <a:picLocks noChangeAspect="1"/>
          </p:cNvPicPr>
          <p:nvPr/>
        </p:nvPicPr>
        <p:blipFill>
          <a:blip r:embed="rId4"/>
          <a:stretch>
            <a:fillRect/>
          </a:stretch>
        </p:blipFill>
        <p:spPr>
          <a:xfrm>
            <a:off x="510539" y="4459179"/>
            <a:ext cx="6160333" cy="563397"/>
          </a:xfrm>
          <a:prstGeom prst="rect">
            <a:avLst/>
          </a:prstGeom>
        </p:spPr>
      </p:pic>
      <p:pic>
        <p:nvPicPr>
          <p:cNvPr id="10" name="Picture 9">
            <a:extLst>
              <a:ext uri="{FF2B5EF4-FFF2-40B4-BE49-F238E27FC236}">
                <a16:creationId xmlns:a16="http://schemas.microsoft.com/office/drawing/2014/main" id="{922F9D8A-17CA-49D9-BB2F-E708EF9D7F51}"/>
              </a:ext>
            </a:extLst>
          </p:cNvPr>
          <p:cNvPicPr>
            <a:picLocks noChangeAspect="1"/>
          </p:cNvPicPr>
          <p:nvPr/>
        </p:nvPicPr>
        <p:blipFill>
          <a:blip r:embed="rId5"/>
          <a:stretch>
            <a:fillRect/>
          </a:stretch>
        </p:blipFill>
        <p:spPr>
          <a:xfrm>
            <a:off x="571042" y="4875644"/>
            <a:ext cx="4167021" cy="1632518"/>
          </a:xfrm>
          <a:prstGeom prst="rect">
            <a:avLst/>
          </a:prstGeom>
        </p:spPr>
      </p:pic>
    </p:spTree>
    <p:extLst>
      <p:ext uri="{BB962C8B-B14F-4D97-AF65-F5344CB8AC3E}">
        <p14:creationId xmlns:p14="http://schemas.microsoft.com/office/powerpoint/2010/main" val="4016907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0" y="0"/>
            <a:ext cx="9144000" cy="721684"/>
          </a:xfrm>
        </p:spPr>
        <p:txBody>
          <a:bodyPr>
            <a:normAutofit/>
          </a:bodyPr>
          <a:lstStyle/>
          <a:p>
            <a:r>
              <a:rPr lang="en-US" dirty="0">
                <a:solidFill>
                  <a:srgbClr val="444444"/>
                </a:solidFill>
              </a:rPr>
              <a:t>Angular forms</a:t>
            </a:r>
            <a:endParaRPr lang="en-US" sz="1800" dirty="0"/>
          </a:p>
        </p:txBody>
      </p:sp>
      <p:sp>
        <p:nvSpPr>
          <p:cNvPr id="6" name="TextBox 5">
            <a:extLst>
              <a:ext uri="{FF2B5EF4-FFF2-40B4-BE49-F238E27FC236}">
                <a16:creationId xmlns:a16="http://schemas.microsoft.com/office/drawing/2014/main" id="{6EC8E22E-338E-4B77-BD09-BB868A11DE93}"/>
              </a:ext>
            </a:extLst>
          </p:cNvPr>
          <p:cNvSpPr txBox="1"/>
          <p:nvPr/>
        </p:nvSpPr>
        <p:spPr>
          <a:xfrm>
            <a:off x="299258" y="856210"/>
            <a:ext cx="8138160" cy="2731453"/>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en-US" sz="1200" dirty="0" err="1">
                <a:solidFill>
                  <a:srgbClr val="444444"/>
                </a:solidFill>
                <a:cs typeface="Trebuchet MS"/>
              </a:rPr>
              <a:t>FormControl</a:t>
            </a:r>
            <a:r>
              <a:rPr lang="en-US" sz="1200" dirty="0">
                <a:solidFill>
                  <a:srgbClr val="444444"/>
                </a:solidFill>
                <a:cs typeface="Trebuchet MS"/>
              </a:rPr>
              <a:t> tracks the value and validation status of an individual form control.</a:t>
            </a:r>
          </a:p>
          <a:p>
            <a:pPr marL="285750" indent="-285750">
              <a:lnSpc>
                <a:spcPct val="120000"/>
              </a:lnSpc>
              <a:buFont typeface="Arial" panose="020B0604020202020204" pitchFamily="34" charset="0"/>
              <a:buChar char="•"/>
            </a:pPr>
            <a:r>
              <a:rPr lang="en-US" sz="1200" dirty="0" err="1">
                <a:solidFill>
                  <a:srgbClr val="444444"/>
                </a:solidFill>
                <a:cs typeface="Trebuchet MS"/>
              </a:rPr>
              <a:t>FormGroup</a:t>
            </a:r>
            <a:r>
              <a:rPr lang="en-US" sz="1200" dirty="0">
                <a:solidFill>
                  <a:srgbClr val="444444"/>
                </a:solidFill>
                <a:cs typeface="Trebuchet MS"/>
              </a:rPr>
              <a:t> tracks the same values and status for a collection of form controls.</a:t>
            </a:r>
          </a:p>
          <a:p>
            <a:pPr marL="285750" indent="-285750">
              <a:lnSpc>
                <a:spcPct val="120000"/>
              </a:lnSpc>
              <a:buFont typeface="Arial" panose="020B0604020202020204" pitchFamily="34" charset="0"/>
              <a:buChar char="•"/>
            </a:pPr>
            <a:r>
              <a:rPr lang="en-US" sz="1200" dirty="0" err="1">
                <a:solidFill>
                  <a:srgbClr val="444444"/>
                </a:solidFill>
                <a:cs typeface="Trebuchet MS"/>
              </a:rPr>
              <a:t>FormArray</a:t>
            </a:r>
            <a:r>
              <a:rPr lang="en-US" sz="1200" dirty="0">
                <a:solidFill>
                  <a:srgbClr val="444444"/>
                </a:solidFill>
                <a:cs typeface="Trebuchet MS"/>
              </a:rPr>
              <a:t> tracks the same values and status for an array of form controls.</a:t>
            </a:r>
          </a:p>
          <a:p>
            <a:pPr marL="285750" indent="-285750">
              <a:lnSpc>
                <a:spcPct val="120000"/>
              </a:lnSpc>
              <a:buFont typeface="Arial" panose="020B0604020202020204" pitchFamily="34" charset="0"/>
              <a:buChar char="•"/>
            </a:pPr>
            <a:r>
              <a:rPr lang="en-US" sz="1200" dirty="0" err="1">
                <a:solidFill>
                  <a:srgbClr val="444444"/>
                </a:solidFill>
                <a:cs typeface="Trebuchet MS"/>
              </a:rPr>
              <a:t>ControlValueAccessor</a:t>
            </a:r>
            <a:r>
              <a:rPr lang="en-US" sz="1200" dirty="0">
                <a:solidFill>
                  <a:srgbClr val="444444"/>
                </a:solidFill>
                <a:cs typeface="Trebuchet MS"/>
              </a:rPr>
              <a:t> creates a bridge between Angular </a:t>
            </a:r>
            <a:r>
              <a:rPr lang="en-US" sz="1200" dirty="0" err="1">
                <a:solidFill>
                  <a:srgbClr val="444444"/>
                </a:solidFill>
                <a:cs typeface="Trebuchet MS"/>
              </a:rPr>
              <a:t>FormControl</a:t>
            </a:r>
            <a:r>
              <a:rPr lang="en-US" sz="1200" dirty="0">
                <a:solidFill>
                  <a:srgbClr val="444444"/>
                </a:solidFill>
                <a:cs typeface="Trebuchet MS"/>
              </a:rPr>
              <a:t> instances and native DOM elements.</a:t>
            </a:r>
          </a:p>
          <a:p>
            <a:pPr marL="285750" indent="-285750">
              <a:lnSpc>
                <a:spcPct val="120000"/>
              </a:lnSpc>
              <a:buFont typeface="Arial" panose="020B0604020202020204" pitchFamily="34" charset="0"/>
              <a:buChar char="•"/>
            </a:pPr>
            <a:r>
              <a:rPr lang="en-US" sz="1200" dirty="0"/>
              <a:t>Forms use a form model to track value changes between Angular forms and form input elements. </a:t>
            </a:r>
          </a:p>
          <a:p>
            <a:pPr marL="285750" indent="-285750">
              <a:lnSpc>
                <a:spcPct val="120000"/>
              </a:lnSpc>
              <a:buFont typeface="Arial" panose="020B0604020202020204" pitchFamily="34" charset="0"/>
              <a:buChar char="•"/>
            </a:pPr>
            <a:r>
              <a:rPr lang="en-US" sz="1200" dirty="0"/>
              <a:t>Reactive forms define custom validators as functions that receive a control to validate.</a:t>
            </a:r>
          </a:p>
          <a:p>
            <a:pPr marL="285750" indent="-285750">
              <a:lnSpc>
                <a:spcPct val="120000"/>
              </a:lnSpc>
              <a:buFont typeface="Arial" panose="020B0604020202020204" pitchFamily="34" charset="0"/>
              <a:buChar char="•"/>
            </a:pPr>
            <a:r>
              <a:rPr lang="en-US" sz="1200" dirty="0"/>
              <a:t>Template-driven forms are tied to template directives, and must provide custom validator directives that wrap validation functions.</a:t>
            </a:r>
          </a:p>
          <a:p>
            <a:pPr marL="285750" indent="-285750">
              <a:lnSpc>
                <a:spcPct val="120000"/>
              </a:lnSpc>
              <a:buFont typeface="Arial" panose="020B0604020202020204" pitchFamily="34" charset="0"/>
              <a:buChar char="•"/>
            </a:pPr>
            <a:r>
              <a:rPr lang="en-US" sz="1200" dirty="0"/>
              <a:t>Dynamic forms</a:t>
            </a:r>
          </a:p>
          <a:p>
            <a:pPr marL="285750" indent="-285750">
              <a:lnSpc>
                <a:spcPct val="120000"/>
              </a:lnSpc>
              <a:buFont typeface="Arial" panose="020B0604020202020204" pitchFamily="34" charset="0"/>
              <a:buChar char="•"/>
            </a:pPr>
            <a:r>
              <a:rPr lang="en-US" sz="1200" dirty="0"/>
              <a:t>Mutability</a:t>
            </a:r>
          </a:p>
          <a:p>
            <a:pPr marL="285750" indent="-285750">
              <a:lnSpc>
                <a:spcPct val="120000"/>
              </a:lnSpc>
              <a:buFont typeface="Arial" panose="020B0604020202020204" pitchFamily="34" charset="0"/>
              <a:buChar char="•"/>
            </a:pPr>
            <a:r>
              <a:rPr lang="en-US" sz="1200" dirty="0"/>
              <a:t>Scalability</a:t>
            </a:r>
          </a:p>
          <a:p>
            <a:pPr marL="285750" indent="-285750">
              <a:lnSpc>
                <a:spcPct val="120000"/>
              </a:lnSpc>
              <a:buFont typeface="Arial" panose="020B0604020202020204" pitchFamily="34" charset="0"/>
              <a:buChar char="•"/>
            </a:pPr>
            <a:endParaRPr lang="en-US" sz="1200" dirty="0">
              <a:solidFill>
                <a:srgbClr val="444444"/>
              </a:solidFill>
              <a:latin typeface="Trebuchet MS"/>
              <a:cs typeface="Trebuchet MS"/>
            </a:endParaRPr>
          </a:p>
        </p:txBody>
      </p:sp>
    </p:spTree>
    <p:extLst>
      <p:ext uri="{BB962C8B-B14F-4D97-AF65-F5344CB8AC3E}">
        <p14:creationId xmlns:p14="http://schemas.microsoft.com/office/powerpoint/2010/main" val="2161466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0" y="0"/>
            <a:ext cx="9144000" cy="623455"/>
          </a:xfrm>
        </p:spPr>
        <p:txBody>
          <a:bodyPr>
            <a:normAutofit/>
          </a:bodyPr>
          <a:lstStyle/>
          <a:p>
            <a:r>
              <a:rPr lang="en-US" dirty="0">
                <a:solidFill>
                  <a:srgbClr val="444444"/>
                </a:solidFill>
              </a:rPr>
              <a:t>Angular forms</a:t>
            </a:r>
            <a:r>
              <a:rPr lang="en-US" dirty="0"/>
              <a:t>	- Template - driven			</a:t>
            </a:r>
            <a:endParaRPr lang="en-US" sz="1800" dirty="0"/>
          </a:p>
        </p:txBody>
      </p:sp>
      <p:sp>
        <p:nvSpPr>
          <p:cNvPr id="3" name="TextBox 2">
            <a:extLst>
              <a:ext uri="{FF2B5EF4-FFF2-40B4-BE49-F238E27FC236}">
                <a16:creationId xmlns:a16="http://schemas.microsoft.com/office/drawing/2014/main" id="{04D451EA-E3C0-4F9C-BE0D-5AFED9122B2A}"/>
              </a:ext>
            </a:extLst>
          </p:cNvPr>
          <p:cNvSpPr txBox="1"/>
          <p:nvPr/>
        </p:nvSpPr>
        <p:spPr>
          <a:xfrm>
            <a:off x="286790" y="806336"/>
            <a:ext cx="8570420" cy="3688382"/>
          </a:xfrm>
          <a:prstGeom prst="rect">
            <a:avLst/>
          </a:prstGeom>
          <a:noFill/>
        </p:spPr>
        <p:txBody>
          <a:bodyPr wrap="square" rtlCol="0">
            <a:spAutoFit/>
          </a:bodyPr>
          <a:lstStyle/>
          <a:p>
            <a:pPr>
              <a:lnSpc>
                <a:spcPct val="120000"/>
              </a:lnSpc>
            </a:pPr>
            <a:r>
              <a:rPr lang="en-US" sz="1400" dirty="0"/>
              <a:t>Template-driven forms are useful for adding a simple form to an app, such as an email list signup form. They're easy to add to an app, but they don't scale as well as reactive forms. If you have very basic form requirements and logic that can be managed solely in the template, use template-driven forms.</a:t>
            </a:r>
          </a:p>
          <a:p>
            <a:pPr>
              <a:lnSpc>
                <a:spcPct val="120000"/>
              </a:lnSpc>
            </a:pPr>
            <a:endParaRPr lang="en-US" sz="1400" dirty="0"/>
          </a:p>
          <a:p>
            <a:pPr>
              <a:lnSpc>
                <a:spcPct val="120000"/>
              </a:lnSpc>
            </a:pPr>
            <a:endParaRPr lang="en-US" sz="1400" dirty="0"/>
          </a:p>
          <a:p>
            <a:pPr>
              <a:lnSpc>
                <a:spcPct val="120000"/>
              </a:lnSpc>
            </a:pPr>
            <a:endParaRPr lang="en-US" sz="1400" dirty="0">
              <a:solidFill>
                <a:srgbClr val="444444"/>
              </a:solidFill>
              <a:cs typeface="Trebuchet MS"/>
            </a:endParaRPr>
          </a:p>
          <a:p>
            <a:pPr>
              <a:lnSpc>
                <a:spcPct val="120000"/>
              </a:lnSpc>
            </a:pPr>
            <a:endParaRPr lang="en-US" sz="1400" dirty="0">
              <a:solidFill>
                <a:srgbClr val="444444"/>
              </a:solidFill>
              <a:cs typeface="Trebuchet MS"/>
            </a:endParaRPr>
          </a:p>
          <a:p>
            <a:pPr>
              <a:lnSpc>
                <a:spcPct val="120000"/>
              </a:lnSpc>
            </a:pPr>
            <a:endParaRPr lang="en-US" sz="1400" dirty="0">
              <a:solidFill>
                <a:srgbClr val="444444"/>
              </a:solidFill>
              <a:cs typeface="Trebuchet MS"/>
            </a:endParaRPr>
          </a:p>
          <a:p>
            <a:pPr>
              <a:lnSpc>
                <a:spcPct val="120000"/>
              </a:lnSpc>
            </a:pPr>
            <a:r>
              <a:rPr lang="en-US" sz="1400" dirty="0">
                <a:solidFill>
                  <a:srgbClr val="444444"/>
                </a:solidFill>
                <a:cs typeface="Trebuchet MS"/>
              </a:rPr>
              <a:t>&lt;label for="name"&gt;Name&lt;/label&gt;</a:t>
            </a:r>
          </a:p>
          <a:p>
            <a:pPr>
              <a:lnSpc>
                <a:spcPct val="120000"/>
              </a:lnSpc>
            </a:pPr>
            <a:r>
              <a:rPr lang="en-US" sz="1400" dirty="0">
                <a:solidFill>
                  <a:srgbClr val="444444"/>
                </a:solidFill>
                <a:cs typeface="Trebuchet MS"/>
              </a:rPr>
              <a:t>&lt;input type="text" class="form-control" id="name" required [(</a:t>
            </a:r>
            <a:r>
              <a:rPr lang="en-US" sz="1400" dirty="0" err="1">
                <a:solidFill>
                  <a:srgbClr val="444444"/>
                </a:solidFill>
                <a:cs typeface="Trebuchet MS"/>
              </a:rPr>
              <a:t>ngModel</a:t>
            </a:r>
            <a:r>
              <a:rPr lang="en-US" sz="1400" dirty="0">
                <a:solidFill>
                  <a:srgbClr val="444444"/>
                </a:solidFill>
                <a:cs typeface="Trebuchet MS"/>
              </a:rPr>
              <a:t>)]="model.name" name="name"</a:t>
            </a:r>
          </a:p>
          <a:p>
            <a:pPr>
              <a:lnSpc>
                <a:spcPct val="120000"/>
              </a:lnSpc>
            </a:pPr>
            <a:r>
              <a:rPr lang="en-US" sz="1400" dirty="0">
                <a:solidFill>
                  <a:srgbClr val="444444"/>
                </a:solidFill>
                <a:cs typeface="Trebuchet MS"/>
              </a:rPr>
              <a:t>       #name="</a:t>
            </a:r>
            <a:r>
              <a:rPr lang="en-US" sz="1400" dirty="0" err="1">
                <a:solidFill>
                  <a:srgbClr val="444444"/>
                </a:solidFill>
                <a:cs typeface="Trebuchet MS"/>
              </a:rPr>
              <a:t>ngModel</a:t>
            </a:r>
            <a:r>
              <a:rPr lang="en-US" sz="1400" dirty="0">
                <a:solidFill>
                  <a:srgbClr val="444444"/>
                </a:solidFill>
                <a:cs typeface="Trebuchet MS"/>
              </a:rPr>
              <a:t>"&gt;</a:t>
            </a:r>
          </a:p>
          <a:p>
            <a:pPr>
              <a:lnSpc>
                <a:spcPct val="120000"/>
              </a:lnSpc>
            </a:pPr>
            <a:r>
              <a:rPr lang="en-US" sz="1400" dirty="0">
                <a:solidFill>
                  <a:srgbClr val="444444"/>
                </a:solidFill>
                <a:cs typeface="Trebuchet MS"/>
              </a:rPr>
              <a:t>&lt;div [hidden]="</a:t>
            </a:r>
            <a:r>
              <a:rPr lang="en-US" sz="1400" dirty="0" err="1">
                <a:solidFill>
                  <a:srgbClr val="444444"/>
                </a:solidFill>
                <a:cs typeface="Trebuchet MS"/>
              </a:rPr>
              <a:t>name.valid</a:t>
            </a:r>
            <a:r>
              <a:rPr lang="en-US" sz="1400" dirty="0">
                <a:solidFill>
                  <a:srgbClr val="444444"/>
                </a:solidFill>
                <a:cs typeface="Trebuchet MS"/>
              </a:rPr>
              <a:t> || </a:t>
            </a:r>
            <a:r>
              <a:rPr lang="en-US" sz="1400" dirty="0" err="1">
                <a:solidFill>
                  <a:srgbClr val="444444"/>
                </a:solidFill>
                <a:cs typeface="Trebuchet MS"/>
              </a:rPr>
              <a:t>name.pristine</a:t>
            </a:r>
            <a:r>
              <a:rPr lang="en-US" sz="1400" dirty="0">
                <a:solidFill>
                  <a:srgbClr val="444444"/>
                </a:solidFill>
                <a:cs typeface="Trebuchet MS"/>
              </a:rPr>
              <a:t>“ class="alert alert-danger"&gt;</a:t>
            </a:r>
          </a:p>
          <a:p>
            <a:pPr>
              <a:lnSpc>
                <a:spcPct val="120000"/>
              </a:lnSpc>
            </a:pPr>
            <a:r>
              <a:rPr lang="en-US" sz="1400" dirty="0">
                <a:solidFill>
                  <a:srgbClr val="444444"/>
                </a:solidFill>
                <a:cs typeface="Trebuchet MS"/>
              </a:rPr>
              <a:t>  Name is required</a:t>
            </a:r>
          </a:p>
          <a:p>
            <a:pPr>
              <a:lnSpc>
                <a:spcPct val="120000"/>
              </a:lnSpc>
            </a:pPr>
            <a:r>
              <a:rPr lang="en-US" sz="1400" dirty="0">
                <a:solidFill>
                  <a:srgbClr val="444444"/>
                </a:solidFill>
                <a:cs typeface="Trebuchet MS"/>
              </a:rPr>
              <a:t>&lt;/div&gt;</a:t>
            </a:r>
            <a:endParaRPr lang="en-US" sz="1400" dirty="0">
              <a:solidFill>
                <a:srgbClr val="444444"/>
              </a:solidFill>
              <a:latin typeface="Trebuchet MS"/>
              <a:cs typeface="Trebuchet MS"/>
            </a:endParaRPr>
          </a:p>
        </p:txBody>
      </p:sp>
      <p:pic>
        <p:nvPicPr>
          <p:cNvPr id="9" name="Picture 8">
            <a:extLst>
              <a:ext uri="{FF2B5EF4-FFF2-40B4-BE49-F238E27FC236}">
                <a16:creationId xmlns:a16="http://schemas.microsoft.com/office/drawing/2014/main" id="{F61D4EAA-FC56-4950-8E09-1C80126F0882}"/>
              </a:ext>
            </a:extLst>
          </p:cNvPr>
          <p:cNvPicPr>
            <a:picLocks noChangeAspect="1"/>
          </p:cNvPicPr>
          <p:nvPr/>
        </p:nvPicPr>
        <p:blipFill>
          <a:blip r:embed="rId3"/>
          <a:stretch>
            <a:fillRect/>
          </a:stretch>
        </p:blipFill>
        <p:spPr>
          <a:xfrm>
            <a:off x="383771" y="1790214"/>
            <a:ext cx="2457793" cy="847843"/>
          </a:xfrm>
          <a:prstGeom prst="rect">
            <a:avLst/>
          </a:prstGeom>
        </p:spPr>
      </p:pic>
    </p:spTree>
    <p:extLst>
      <p:ext uri="{BB962C8B-B14F-4D97-AF65-F5344CB8AC3E}">
        <p14:creationId xmlns:p14="http://schemas.microsoft.com/office/powerpoint/2010/main" val="712208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0" y="0"/>
            <a:ext cx="9144000" cy="721684"/>
          </a:xfrm>
        </p:spPr>
        <p:txBody>
          <a:bodyPr>
            <a:normAutofit/>
          </a:bodyPr>
          <a:lstStyle/>
          <a:p>
            <a:r>
              <a:rPr lang="en-US" dirty="0">
                <a:solidFill>
                  <a:srgbClr val="444444"/>
                </a:solidFill>
              </a:rPr>
              <a:t>Angular forms - Reactive</a:t>
            </a:r>
            <a:endParaRPr lang="en-US" sz="1800" dirty="0"/>
          </a:p>
        </p:txBody>
      </p:sp>
      <p:sp>
        <p:nvSpPr>
          <p:cNvPr id="2" name="TextBox 1">
            <a:extLst>
              <a:ext uri="{FF2B5EF4-FFF2-40B4-BE49-F238E27FC236}">
                <a16:creationId xmlns:a16="http://schemas.microsoft.com/office/drawing/2014/main" id="{73D6F963-3FD1-46D8-8414-5FEF5D04F45A}"/>
              </a:ext>
            </a:extLst>
          </p:cNvPr>
          <p:cNvSpPr txBox="1"/>
          <p:nvPr/>
        </p:nvSpPr>
        <p:spPr>
          <a:xfrm>
            <a:off x="299257" y="897775"/>
            <a:ext cx="8113222" cy="737061"/>
          </a:xfrm>
          <a:prstGeom prst="rect">
            <a:avLst/>
          </a:prstGeom>
          <a:noFill/>
        </p:spPr>
        <p:txBody>
          <a:bodyPr wrap="square" rtlCol="0">
            <a:spAutoFit/>
          </a:bodyPr>
          <a:lstStyle/>
          <a:p>
            <a:pPr>
              <a:lnSpc>
                <a:spcPct val="120000"/>
              </a:lnSpc>
            </a:pPr>
            <a:r>
              <a:rPr lang="en-US" sz="1200" dirty="0"/>
              <a:t>Reactive forms are more robust: they're more scalable, reusable, and testable. If forms are a key part of your application, or you're already using reactive patterns for building your application, use reactive forms.</a:t>
            </a:r>
          </a:p>
          <a:p>
            <a:pPr>
              <a:lnSpc>
                <a:spcPct val="120000"/>
              </a:lnSpc>
            </a:pPr>
            <a:endParaRPr lang="en-US" sz="1200" dirty="0" err="1">
              <a:solidFill>
                <a:srgbClr val="444444"/>
              </a:solidFill>
              <a:latin typeface="Trebuchet MS"/>
              <a:cs typeface="Trebuchet MS"/>
            </a:endParaRPr>
          </a:p>
        </p:txBody>
      </p:sp>
      <p:pic>
        <p:nvPicPr>
          <p:cNvPr id="4" name="Picture 3">
            <a:extLst>
              <a:ext uri="{FF2B5EF4-FFF2-40B4-BE49-F238E27FC236}">
                <a16:creationId xmlns:a16="http://schemas.microsoft.com/office/drawing/2014/main" id="{A2D73F2A-97BD-4770-8165-DE8861C27E76}"/>
              </a:ext>
            </a:extLst>
          </p:cNvPr>
          <p:cNvPicPr>
            <a:picLocks noChangeAspect="1"/>
          </p:cNvPicPr>
          <p:nvPr/>
        </p:nvPicPr>
        <p:blipFill>
          <a:blip r:embed="rId3"/>
          <a:stretch>
            <a:fillRect/>
          </a:stretch>
        </p:blipFill>
        <p:spPr>
          <a:xfrm>
            <a:off x="411074" y="1634836"/>
            <a:ext cx="3334215" cy="1324160"/>
          </a:xfrm>
          <a:prstGeom prst="rect">
            <a:avLst/>
          </a:prstGeom>
        </p:spPr>
      </p:pic>
      <p:pic>
        <p:nvPicPr>
          <p:cNvPr id="7" name="Picture 6">
            <a:extLst>
              <a:ext uri="{FF2B5EF4-FFF2-40B4-BE49-F238E27FC236}">
                <a16:creationId xmlns:a16="http://schemas.microsoft.com/office/drawing/2014/main" id="{504ED71F-7961-4EC4-8DF5-7541BD2E1156}"/>
              </a:ext>
            </a:extLst>
          </p:cNvPr>
          <p:cNvPicPr>
            <a:picLocks noChangeAspect="1"/>
          </p:cNvPicPr>
          <p:nvPr/>
        </p:nvPicPr>
        <p:blipFill>
          <a:blip r:embed="rId4"/>
          <a:stretch>
            <a:fillRect/>
          </a:stretch>
        </p:blipFill>
        <p:spPr>
          <a:xfrm>
            <a:off x="4256864" y="1625310"/>
            <a:ext cx="2924583" cy="1333686"/>
          </a:xfrm>
          <a:prstGeom prst="rect">
            <a:avLst/>
          </a:prstGeom>
        </p:spPr>
      </p:pic>
      <p:pic>
        <p:nvPicPr>
          <p:cNvPr id="8" name="Picture 7">
            <a:extLst>
              <a:ext uri="{FF2B5EF4-FFF2-40B4-BE49-F238E27FC236}">
                <a16:creationId xmlns:a16="http://schemas.microsoft.com/office/drawing/2014/main" id="{58DC4B41-951C-48B4-81D5-F416B0266784}"/>
              </a:ext>
            </a:extLst>
          </p:cNvPr>
          <p:cNvPicPr>
            <a:picLocks noChangeAspect="1"/>
          </p:cNvPicPr>
          <p:nvPr/>
        </p:nvPicPr>
        <p:blipFill>
          <a:blip r:embed="rId5"/>
          <a:stretch>
            <a:fillRect/>
          </a:stretch>
        </p:blipFill>
        <p:spPr>
          <a:xfrm>
            <a:off x="411074" y="3141876"/>
            <a:ext cx="3574474" cy="2567347"/>
          </a:xfrm>
          <a:prstGeom prst="rect">
            <a:avLst/>
          </a:prstGeom>
        </p:spPr>
      </p:pic>
    </p:spTree>
    <p:extLst>
      <p:ext uri="{BB962C8B-B14F-4D97-AF65-F5344CB8AC3E}">
        <p14:creationId xmlns:p14="http://schemas.microsoft.com/office/powerpoint/2010/main" val="3433165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F6BA00-B128-4E9E-BD17-24DF99912575}"/>
              </a:ext>
            </a:extLst>
          </p:cNvPr>
          <p:cNvSpPr>
            <a:spLocks noGrp="1"/>
          </p:cNvSpPr>
          <p:nvPr>
            <p:ph type="body" sz="quarter" idx="11"/>
          </p:nvPr>
        </p:nvSpPr>
        <p:spPr>
          <a:xfrm>
            <a:off x="0" y="0"/>
            <a:ext cx="9144000" cy="606829"/>
          </a:xfrm>
        </p:spPr>
        <p:txBody>
          <a:bodyPr/>
          <a:lstStyle/>
          <a:p>
            <a:r>
              <a:rPr lang="en-US" dirty="0"/>
              <a:t>Form Validations</a:t>
            </a:r>
          </a:p>
        </p:txBody>
      </p:sp>
      <p:pic>
        <p:nvPicPr>
          <p:cNvPr id="5" name="Picture 4">
            <a:extLst>
              <a:ext uri="{FF2B5EF4-FFF2-40B4-BE49-F238E27FC236}">
                <a16:creationId xmlns:a16="http://schemas.microsoft.com/office/drawing/2014/main" id="{B9C25D40-20AC-46B7-AA17-36242D1D4457}"/>
              </a:ext>
            </a:extLst>
          </p:cNvPr>
          <p:cNvPicPr>
            <a:picLocks noChangeAspect="1"/>
          </p:cNvPicPr>
          <p:nvPr/>
        </p:nvPicPr>
        <p:blipFill>
          <a:blip r:embed="rId2"/>
          <a:stretch>
            <a:fillRect/>
          </a:stretch>
        </p:blipFill>
        <p:spPr>
          <a:xfrm>
            <a:off x="242775" y="4112214"/>
            <a:ext cx="5684199" cy="2324424"/>
          </a:xfrm>
          <a:prstGeom prst="rect">
            <a:avLst/>
          </a:prstGeom>
        </p:spPr>
      </p:pic>
      <p:pic>
        <p:nvPicPr>
          <p:cNvPr id="6" name="Picture 5">
            <a:extLst>
              <a:ext uri="{FF2B5EF4-FFF2-40B4-BE49-F238E27FC236}">
                <a16:creationId xmlns:a16="http://schemas.microsoft.com/office/drawing/2014/main" id="{ADD7721F-BC81-4489-9BC4-856D11256343}"/>
              </a:ext>
            </a:extLst>
          </p:cNvPr>
          <p:cNvPicPr>
            <a:picLocks noChangeAspect="1"/>
          </p:cNvPicPr>
          <p:nvPr/>
        </p:nvPicPr>
        <p:blipFill>
          <a:blip r:embed="rId3"/>
          <a:stretch>
            <a:fillRect/>
          </a:stretch>
        </p:blipFill>
        <p:spPr>
          <a:xfrm>
            <a:off x="242775" y="663764"/>
            <a:ext cx="4744112" cy="3391515"/>
          </a:xfrm>
          <a:prstGeom prst="rect">
            <a:avLst/>
          </a:prstGeom>
        </p:spPr>
      </p:pic>
    </p:spTree>
    <p:extLst>
      <p:ext uri="{BB962C8B-B14F-4D97-AF65-F5344CB8AC3E}">
        <p14:creationId xmlns:p14="http://schemas.microsoft.com/office/powerpoint/2010/main" val="2820369670"/>
      </p:ext>
    </p:extLst>
  </p:cSld>
  <p:clrMapOvr>
    <a:masterClrMapping/>
  </p:clrMapOvr>
</p:sld>
</file>

<file path=ppt/theme/theme1.xml><?xml version="1.0" encoding="utf-8"?>
<a:theme xmlns:a="http://schemas.openxmlformats.org/drawingml/2006/main" name="Epam_PPT_Template">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Slipstream">
      <a:majorFont>
        <a:latin typeface="Trebuchet MS"/>
        <a:ea typeface=""/>
        <a:cs typeface=""/>
        <a:font script="Jpan" typeface="ＭＳ ゴシック"/>
        <a:font script="Hang" typeface="HY그래픽B"/>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nSpc>
            <a:spcPct val="120000"/>
          </a:lnSpc>
          <a:defRPr dirty="0" err="1">
            <a:solidFill>
              <a:srgbClr val="444444"/>
            </a:solidFill>
            <a:latin typeface="Trebuchet MS"/>
            <a:cs typeface="Trebuchet MS"/>
          </a:defRPr>
        </a:defPPr>
      </a:lstStyle>
    </a:txDef>
  </a:objectDefaults>
  <a:extraClrSchemeLst/>
</a:theme>
</file>

<file path=ppt/theme/theme2.xml><?xml version="1.0" encoding="utf-8"?>
<a:theme xmlns:a="http://schemas.openxmlformats.org/drawingml/2006/main" name="Custom Design">
  <a:themeElements>
    <a:clrScheme name="EPAM">
      <a:dk1>
        <a:srgbClr val="464547"/>
      </a:dk1>
      <a:lt1>
        <a:sysClr val="window" lastClr="FFFFFF"/>
      </a:lt1>
      <a:dk2>
        <a:srgbClr val="666666"/>
      </a:dk2>
      <a:lt2>
        <a:srgbClr val="999999"/>
      </a:lt2>
      <a:accent1>
        <a:srgbClr val="CCCCCC"/>
      </a:accent1>
      <a:accent2>
        <a:srgbClr val="39C2D7"/>
      </a:accent2>
      <a:accent3>
        <a:srgbClr val="1A9CB0"/>
      </a:accent3>
      <a:accent4>
        <a:srgbClr val="A3C644"/>
      </a:accent4>
      <a:accent5>
        <a:srgbClr val="7F993A"/>
      </a:accent5>
      <a:accent6>
        <a:srgbClr val="B22746"/>
      </a:accent6>
      <a:hlink>
        <a:srgbClr val="FFFFFF"/>
      </a:hlink>
      <a:folHlink>
        <a:srgbClr val="FFFFF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5ede5379-f79c-4964-9301-1140f96aa672">DOCID-199828462-2673</_dlc_DocId>
    <_dlc_DocIdUrl xmlns="5ede5379-f79c-4964-9301-1140f96aa672">
      <Url>https://epam.sharepoint.com/sites/LMSO/_layouts/15/DocIdRedir.aspx?ID=DOCID-199828462-2673</Url>
      <Description>DOCID-199828462-2673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07743755D7D314CBDCFF819BBF257D3" ma:contentTypeVersion="7" ma:contentTypeDescription="Create a new document." ma:contentTypeScope="" ma:versionID="1768bf2747e072e0164c285c3fe2ccca">
  <xsd:schema xmlns:xsd="http://www.w3.org/2001/XMLSchema" xmlns:xs="http://www.w3.org/2001/XMLSchema" xmlns:p="http://schemas.microsoft.com/office/2006/metadata/properties" xmlns:ns2="5ede5379-f79c-4964-9301-1140f96aa672" xmlns:ns3="a435e5aa-5e81-42b9-b33b-4f939a73c4ef" targetNamespace="http://schemas.microsoft.com/office/2006/metadata/properties" ma:root="true" ma:fieldsID="bad72244727736e3333f7d688988e6af" ns2:_="" ns3:_="">
    <xsd:import namespace="5ede5379-f79c-4964-9301-1140f96aa672"/>
    <xsd:import namespace="a435e5aa-5e81-42b9-b33b-4f939a73c4ef"/>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de5379-f79c-4964-9301-1140f96aa672"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a435e5aa-5e81-42b9-b33b-4f939a73c4ef"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14883F0F-DE57-4ECA-B9BB-F22E8C5B5D82}">
  <ds:schemaRefs>
    <ds:schemaRef ds:uri="http://schemas.microsoft.com/sharepoint/v3/contenttype/forms"/>
  </ds:schemaRefs>
</ds:datastoreItem>
</file>

<file path=customXml/itemProps2.xml><?xml version="1.0" encoding="utf-8"?>
<ds:datastoreItem xmlns:ds="http://schemas.openxmlformats.org/officeDocument/2006/customXml" ds:itemID="{D5E3C081-4081-47AD-A9A6-9F18F525DA1D}">
  <ds:schemaRefs>
    <ds:schemaRef ds:uri="http://purl.org/dc/terms/"/>
    <ds:schemaRef ds:uri="http://purl.org/dc/dcmitype/"/>
    <ds:schemaRef ds:uri="http://www.w3.org/XML/1998/namespace"/>
    <ds:schemaRef ds:uri="http://schemas.microsoft.com/office/2006/metadata/propertie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cce3b1b3-a149-4752-a436-36be503cdc9b"/>
    <ds:schemaRef ds:uri="8f17bd39-e2a2-416d-8579-9c5cbdeee658"/>
    <ds:schemaRef ds:uri="5ede5379-f79c-4964-9301-1140f96aa672"/>
  </ds:schemaRefs>
</ds:datastoreItem>
</file>

<file path=customXml/itemProps3.xml><?xml version="1.0" encoding="utf-8"?>
<ds:datastoreItem xmlns:ds="http://schemas.openxmlformats.org/officeDocument/2006/customXml" ds:itemID="{C67EE9A8-C763-49BC-AE9D-AABFE5AC1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de5379-f79c-4964-9301-1140f96aa672"/>
    <ds:schemaRef ds:uri="a435e5aa-5e81-42b9-b33b-4f939a73c4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0B3F3F92-9FF5-40F1-B677-73E71977DE22}">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46295</TotalTime>
  <Words>626</Words>
  <Application>Microsoft Office PowerPoint</Application>
  <PresentationFormat>On-screen Show (4:3)</PresentationFormat>
  <Paragraphs>113</Paragraphs>
  <Slides>13</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Arial Black</vt:lpstr>
      <vt:lpstr>Calibri</vt:lpstr>
      <vt:lpstr>Lucida Grande</vt:lpstr>
      <vt:lpstr>Roboto Light</vt:lpstr>
      <vt:lpstr>Roboto Medium</vt:lpstr>
      <vt:lpstr>Trebuchet MS</vt:lpstr>
      <vt:lpstr>Epam_PPT_Template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FrontCamp'18 Angular part 1</dc:title>
  <dc:creator>Amelyanenka Ivan</dc:creator>
  <cp:lastModifiedBy>Venkateswarlu Pamidi</cp:lastModifiedBy>
  <cp:revision>1476</cp:revision>
  <cp:lastPrinted>2014-07-09T13:30:36Z</cp:lastPrinted>
  <dcterms:created xsi:type="dcterms:W3CDTF">2014-07-08T13:27:24Z</dcterms:created>
  <dcterms:modified xsi:type="dcterms:W3CDTF">2019-08-27T06:39:57Z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0x010100707743755D7D314CBDCFF819BBF257D3</vt:lpwstr>
  </property>
  <property fmtid="{D5CDD505-2E9C-101B-9397-08002B2CF9AE}" pid="3" name="_dlc_DocIdItemGuid">
    <vt:lpwstr>f6662632-ea88-41cd-8784-956f9e3e0a40</vt:lpwstr>
  </property>
</Properties>
</file>