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Helvetica Neue"/>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089173-9A61-41D3-B2EB-BE016C57E83E}">
  <a:tblStyle styleId="{5E089173-9A61-41D3-B2EB-BE016C57E83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4.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HelveticaNeue-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d236b9d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d236b9d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d22c2b45e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d22c2b45e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d22c2b45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ed22c2b45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d22c2b45e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d22c2b45e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d236b9d4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d236b9d4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d236b9d4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d236b9d4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54bd88c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54bd88c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d236b9d4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d236b9d4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600">
              <a:solidFill>
                <a:srgbClr val="374151"/>
              </a:solidFill>
              <a:latin typeface="Roboto"/>
              <a:ea typeface="Roboto"/>
              <a:cs typeface="Roboto"/>
              <a:sym typeface="Roboto"/>
            </a:endParaRPr>
          </a:p>
          <a:p>
            <a:pPr indent="0" lvl="0" marL="0" rtl="0" algn="l">
              <a:spcBef>
                <a:spcPts val="0"/>
              </a:spcBef>
              <a:spcAft>
                <a:spcPts val="0"/>
              </a:spcAft>
              <a:buNone/>
            </a:pPr>
            <a:r>
              <a:t/>
            </a:r>
            <a:endParaRPr sz="5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54bd88c9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54bd88c9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800">
              <a:solidFill>
                <a:srgbClr val="374151"/>
              </a:solidFill>
              <a:latin typeface="Roboto"/>
              <a:ea typeface="Roboto"/>
              <a:cs typeface="Roboto"/>
              <a:sym typeface="Roboto"/>
            </a:endParaRPr>
          </a:p>
          <a:p>
            <a:pPr indent="0" lvl="0" marL="0" rtl="0" algn="l">
              <a:spcBef>
                <a:spcPts val="0"/>
              </a:spcBef>
              <a:spcAft>
                <a:spcPts val="0"/>
              </a:spcAft>
              <a:buNone/>
            </a:pPr>
            <a:r>
              <a:t/>
            </a:r>
            <a:endParaRPr sz="500">
              <a:solidFill>
                <a:srgbClr val="37415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54bd88c9d_8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54bd88c9d_8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54bd88c9d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54bd88c9d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d22c2b45e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d22c2b45e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54bd88c9d_8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54bd88c9d_8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54bd88c9d_8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54bd88c9d_8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d22c2b45e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ed22c2b45e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d22c2b45e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d22c2b45e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ed22c2b45e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ed22c2b45e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d22c2b45e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ed22c2b45e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ed22c2b45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ed22c2b45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ed22c2b45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ed22c2b45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d236b9d4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d236b9d4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d236b9d4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d236b9d4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54bd88c9d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54bd88c9d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d22c2b45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d22c2b45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54bd88c9d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54bd88c9d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d22c2b45e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ed22c2b45e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d22c2b45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d22c2b45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 name="Shape 8"/>
        <p:cNvGrpSpPr/>
        <p:nvPr/>
      </p:nvGrpSpPr>
      <p:grpSpPr>
        <a:xfrm>
          <a:off x="0" y="0"/>
          <a:ext cx="0" cy="0"/>
          <a:chOff x="0" y="0"/>
          <a:chExt cx="0" cy="0"/>
        </a:xfrm>
      </p:grpSpPr>
      <p:sp>
        <p:nvSpPr>
          <p:cNvPr id="9" name="Google Shape;9;p2"/>
          <p:cNvSpPr txBox="1"/>
          <p:nvPr>
            <p:ph idx="1" type="subTitle"/>
          </p:nvPr>
        </p:nvSpPr>
        <p:spPr>
          <a:xfrm>
            <a:off x="1371600" y="2343150"/>
            <a:ext cx="6400800" cy="1314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Clr>
                <a:schemeClr val="accent5"/>
              </a:buClr>
              <a:buSzPts val="1800"/>
              <a:buNone/>
              <a:defRPr>
                <a:solidFill>
                  <a:schemeClr val="accent5"/>
                </a:solidFill>
              </a:defRPr>
            </a:lvl1pPr>
            <a:lvl2pPr lvl="1" algn="ctr">
              <a:lnSpc>
                <a:spcPct val="100000"/>
              </a:lnSpc>
              <a:spcBef>
                <a:spcPts val="360"/>
              </a:spcBef>
              <a:spcAft>
                <a:spcPts val="0"/>
              </a:spcAft>
              <a:buClr>
                <a:srgbClr val="888888"/>
              </a:buClr>
              <a:buSzPts val="18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60"/>
              </a:spcBef>
              <a:spcAft>
                <a:spcPts val="0"/>
              </a:spcAft>
              <a:buClr>
                <a:srgbClr val="888888"/>
              </a:buClr>
              <a:buSzPts val="1800"/>
              <a:buNone/>
              <a:defRPr>
                <a:solidFill>
                  <a:srgbClr val="888888"/>
                </a:solidFill>
              </a:defRPr>
            </a:lvl4pPr>
            <a:lvl5pPr lvl="4" algn="ctr">
              <a:lnSpc>
                <a:spcPct val="100000"/>
              </a:lnSpc>
              <a:spcBef>
                <a:spcPts val="36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0" name="Google Shape;10;p2"/>
          <p:cNvSpPr txBox="1"/>
          <p:nvPr>
            <p:ph idx="2" type="body"/>
          </p:nvPr>
        </p:nvSpPr>
        <p:spPr>
          <a:xfrm>
            <a:off x="685800" y="1047750"/>
            <a:ext cx="7772400" cy="10668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640"/>
              </a:spcBef>
              <a:spcAft>
                <a:spcPts val="0"/>
              </a:spcAft>
              <a:buClr>
                <a:schemeClr val="lt1"/>
              </a:buClr>
              <a:buSzPts val="3200"/>
              <a:buNone/>
              <a:defRPr sz="3200"/>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1"/>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solidFill>
                  <a:srgbClr val="00609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11"/>
          <p:cNvSpPr/>
          <p:nvPr>
            <p:ph idx="2" type="pic"/>
          </p:nvPr>
        </p:nvSpPr>
        <p:spPr>
          <a:xfrm>
            <a:off x="1792288" y="459581"/>
            <a:ext cx="5486400" cy="3086100"/>
          </a:xfrm>
          <a:prstGeom prst="rect">
            <a:avLst/>
          </a:prstGeom>
          <a:noFill/>
          <a:ln>
            <a:noFill/>
          </a:ln>
        </p:spPr>
      </p:sp>
      <p:sp>
        <p:nvSpPr>
          <p:cNvPr id="47" name="Google Shape;47;p11"/>
          <p:cNvSpPr txBox="1"/>
          <p:nvPr>
            <p:ph idx="1" type="body"/>
          </p:nvPr>
        </p:nvSpPr>
        <p:spPr>
          <a:xfrm>
            <a:off x="1792288" y="4025503"/>
            <a:ext cx="5486400" cy="375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6096"/>
              </a:buClr>
              <a:buSzPts val="1400"/>
              <a:buNone/>
              <a:defRPr sz="1400">
                <a:solidFill>
                  <a:srgbClr val="006096"/>
                </a:solidFill>
              </a:defRPr>
            </a:lvl1pPr>
            <a:lvl2pPr indent="-228600" lvl="1" marL="914400" algn="l">
              <a:lnSpc>
                <a:spcPct val="100000"/>
              </a:lnSpc>
              <a:spcBef>
                <a:spcPts val="240"/>
              </a:spcBef>
              <a:spcAft>
                <a:spcPts val="0"/>
              </a:spcAft>
              <a:buClr>
                <a:schemeClr val="lt1"/>
              </a:buClr>
              <a:buSzPts val="1200"/>
              <a:buNone/>
              <a:defRPr sz="1200"/>
            </a:lvl2pPr>
            <a:lvl3pPr indent="-228600" lvl="2" marL="1371600" algn="l">
              <a:lnSpc>
                <a:spcPct val="100000"/>
              </a:lnSpc>
              <a:spcBef>
                <a:spcPts val="200"/>
              </a:spcBef>
              <a:spcAft>
                <a:spcPts val="0"/>
              </a:spcAft>
              <a:buClr>
                <a:schemeClr val="lt1"/>
              </a:buClr>
              <a:buSzPts val="1000"/>
              <a:buNone/>
              <a:defRPr sz="1000"/>
            </a:lvl3pPr>
            <a:lvl4pPr indent="-228600" lvl="3" marL="1828800" algn="l">
              <a:lnSpc>
                <a:spcPct val="100000"/>
              </a:lnSpc>
              <a:spcBef>
                <a:spcPts val="180"/>
              </a:spcBef>
              <a:spcAft>
                <a:spcPts val="0"/>
              </a:spcAft>
              <a:buClr>
                <a:schemeClr val="lt1"/>
              </a:buClr>
              <a:buSzPts val="900"/>
              <a:buNone/>
              <a:defRPr sz="900"/>
            </a:lvl4pPr>
            <a:lvl5pPr indent="-228600" lvl="4" marL="2286000" algn="l">
              <a:lnSpc>
                <a:spcPct val="100000"/>
              </a:lnSpc>
              <a:spcBef>
                <a:spcPts val="180"/>
              </a:spcBef>
              <a:spcAft>
                <a:spcPts val="0"/>
              </a:spcAft>
              <a:buClr>
                <a:schemeClr val="lt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8" name="Google Shape;48;p11"/>
          <p:cNvSpPr txBox="1"/>
          <p:nvPr>
            <p:ph idx="12" type="sldNum"/>
          </p:nvPr>
        </p:nvSpPr>
        <p:spPr>
          <a:xfrm>
            <a:off x="33528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12"/>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00609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12"/>
          <p:cNvSpPr txBox="1"/>
          <p:nvPr>
            <p:ph idx="1" type="body"/>
          </p:nvPr>
        </p:nvSpPr>
        <p:spPr>
          <a:xfrm rot="5400000">
            <a:off x="3246451" y="-1170000"/>
            <a:ext cx="26511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 name="Google Shape;52;p12"/>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rot="5400000">
            <a:off x="5829299" y="1238250"/>
            <a:ext cx="3657600"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3"/>
          <p:cNvSpPr txBox="1"/>
          <p:nvPr>
            <p:ph idx="1" type="body"/>
          </p:nvPr>
        </p:nvSpPr>
        <p:spPr>
          <a:xfrm rot="5400000">
            <a:off x="1638300" y="-742952"/>
            <a:ext cx="36576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lt1"/>
              </a:buClr>
              <a:buSzPts val="1800"/>
              <a:buChar char="–"/>
              <a:defRPr/>
            </a:lvl4pPr>
            <a:lvl5pPr indent="-342900" lvl="4" marL="2286000" algn="l">
              <a:lnSpc>
                <a:spcPct val="100000"/>
              </a:lnSpc>
              <a:spcBef>
                <a:spcPts val="360"/>
              </a:spcBef>
              <a:spcAft>
                <a:spcPts val="0"/>
              </a:spcAft>
              <a:buClr>
                <a:schemeClr val="lt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13"/>
          <p:cNvSpPr txBox="1"/>
          <p:nvPr>
            <p:ph idx="12" type="sldNum"/>
          </p:nvPr>
        </p:nvSpPr>
        <p:spPr>
          <a:xfrm>
            <a:off x="34671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9" name="Google Shape;5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00609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3"/>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6096"/>
              </a:buClr>
              <a:buSzPts val="1800"/>
              <a:buChar char="•"/>
              <a:defRPr>
                <a:solidFill>
                  <a:srgbClr val="006096"/>
                </a:solidFill>
              </a:defRPr>
            </a:lvl1pPr>
            <a:lvl2pPr indent="-342900" lvl="1" marL="914400" algn="l">
              <a:lnSpc>
                <a:spcPct val="100000"/>
              </a:lnSpc>
              <a:spcBef>
                <a:spcPts val="360"/>
              </a:spcBef>
              <a:spcAft>
                <a:spcPts val="0"/>
              </a:spcAft>
              <a:buClr>
                <a:srgbClr val="006096"/>
              </a:buClr>
              <a:buSzPts val="1800"/>
              <a:buChar char="–"/>
              <a:defRPr>
                <a:solidFill>
                  <a:srgbClr val="006096"/>
                </a:solidFill>
              </a:defRPr>
            </a:lvl2pPr>
            <a:lvl3pPr indent="-342900" lvl="2" marL="1371600" algn="l">
              <a:lnSpc>
                <a:spcPct val="100000"/>
              </a:lnSpc>
              <a:spcBef>
                <a:spcPts val="360"/>
              </a:spcBef>
              <a:spcAft>
                <a:spcPts val="0"/>
              </a:spcAft>
              <a:buClr>
                <a:srgbClr val="006096"/>
              </a:buClr>
              <a:buSzPts val="1800"/>
              <a:buChar char="•"/>
              <a:defRPr>
                <a:solidFill>
                  <a:srgbClr val="006096"/>
                </a:solidFill>
              </a:defRPr>
            </a:lvl3pPr>
            <a:lvl4pPr indent="-342900" lvl="3" marL="1828800" algn="l">
              <a:lnSpc>
                <a:spcPct val="100000"/>
              </a:lnSpc>
              <a:spcBef>
                <a:spcPts val="360"/>
              </a:spcBef>
              <a:spcAft>
                <a:spcPts val="0"/>
              </a:spcAft>
              <a:buClr>
                <a:srgbClr val="006096"/>
              </a:buClr>
              <a:buSzPts val="1800"/>
              <a:buChar char="–"/>
              <a:defRPr>
                <a:solidFill>
                  <a:srgbClr val="006096"/>
                </a:solidFill>
              </a:defRPr>
            </a:lvl4pPr>
            <a:lvl5pPr indent="-342900" lvl="4" marL="2286000" algn="l">
              <a:lnSpc>
                <a:spcPct val="100000"/>
              </a:lnSpc>
              <a:spcBef>
                <a:spcPts val="360"/>
              </a:spcBef>
              <a:spcAft>
                <a:spcPts val="0"/>
              </a:spcAft>
              <a:buClr>
                <a:srgbClr val="006096"/>
              </a:buClr>
              <a:buSzPts val="1800"/>
              <a:buChar char="»"/>
              <a:defRPr>
                <a:solidFill>
                  <a:srgbClr val="00609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3"/>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ctrTitle"/>
          </p:nvPr>
        </p:nvSpPr>
        <p:spPr>
          <a:xfrm>
            <a:off x="685800" y="10263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00609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4"/>
          <p:cNvSpPr txBox="1"/>
          <p:nvPr>
            <p:ph idx="1" type="subTitle"/>
          </p:nvPr>
        </p:nvSpPr>
        <p:spPr>
          <a:xfrm>
            <a:off x="1371600" y="2343150"/>
            <a:ext cx="6400800" cy="1314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Clr>
                <a:schemeClr val="accent5"/>
              </a:buClr>
              <a:buSzPts val="1800"/>
              <a:buNone/>
              <a:defRPr>
                <a:solidFill>
                  <a:schemeClr val="accent5"/>
                </a:solidFill>
              </a:defRPr>
            </a:lvl1pPr>
            <a:lvl2pPr lvl="1" algn="ctr">
              <a:lnSpc>
                <a:spcPct val="100000"/>
              </a:lnSpc>
              <a:spcBef>
                <a:spcPts val="360"/>
              </a:spcBef>
              <a:spcAft>
                <a:spcPts val="0"/>
              </a:spcAft>
              <a:buClr>
                <a:srgbClr val="888888"/>
              </a:buClr>
              <a:buSzPts val="18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60"/>
              </a:spcBef>
              <a:spcAft>
                <a:spcPts val="0"/>
              </a:spcAft>
              <a:buClr>
                <a:srgbClr val="888888"/>
              </a:buClr>
              <a:buSzPts val="1800"/>
              <a:buNone/>
              <a:defRPr>
                <a:solidFill>
                  <a:srgbClr val="888888"/>
                </a:solidFill>
              </a:defRPr>
            </a:lvl4pPr>
            <a:lvl5pPr lvl="4" algn="ctr">
              <a:lnSpc>
                <a:spcPct val="100000"/>
              </a:lnSpc>
              <a:spcBef>
                <a:spcPts val="36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4"/>
          <p:cNvSpPr txBox="1"/>
          <p:nvPr>
            <p:ph idx="12" type="sldNum"/>
          </p:nvPr>
        </p:nvSpPr>
        <p:spPr>
          <a:xfrm>
            <a:off x="3505200" y="4767263"/>
            <a:ext cx="2133600" cy="2745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r>
              <a:rPr lang="en"/>
              <a:t>1</a:t>
            </a:r>
            <a:endParaRPr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type="title"/>
          </p:nvPr>
        </p:nvSpPr>
        <p:spPr>
          <a:xfrm>
            <a:off x="722313" y="2647950"/>
            <a:ext cx="7772400" cy="10215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1400"/>
              <a:buNone/>
              <a:defRPr b="1" sz="3200" cap="none">
                <a:solidFill>
                  <a:srgbClr val="00B0F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5"/>
          <p:cNvSpPr txBox="1"/>
          <p:nvPr>
            <p:ph idx="1" type="body"/>
          </p:nvPr>
        </p:nvSpPr>
        <p:spPr>
          <a:xfrm>
            <a:off x="722313" y="1522809"/>
            <a:ext cx="7772400" cy="1125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2" name="Google Shape;22;p5"/>
          <p:cNvSpPr txBox="1"/>
          <p:nvPr>
            <p:ph idx="12" type="sldNum"/>
          </p:nvPr>
        </p:nvSpPr>
        <p:spPr>
          <a:xfrm>
            <a:off x="33528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6"/>
          <p:cNvSpPr txBox="1"/>
          <p:nvPr>
            <p:ph type="title"/>
          </p:nvPr>
        </p:nvSpPr>
        <p:spPr>
          <a:xfrm>
            <a:off x="457200" y="514350"/>
            <a:ext cx="8229600" cy="7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00609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6"/>
          <p:cNvSpPr txBox="1"/>
          <p:nvPr>
            <p:ph idx="1" type="body"/>
          </p:nvPr>
        </p:nvSpPr>
        <p:spPr>
          <a:xfrm>
            <a:off x="457200" y="1409701"/>
            <a:ext cx="4038600" cy="26859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006096"/>
              </a:buClr>
              <a:buSzPts val="2800"/>
              <a:buChar char="•"/>
              <a:defRPr sz="2800">
                <a:solidFill>
                  <a:srgbClr val="006096"/>
                </a:solidFill>
              </a:defRPr>
            </a:lvl1pPr>
            <a:lvl2pPr indent="-381000" lvl="1" marL="914400" algn="l">
              <a:lnSpc>
                <a:spcPct val="100000"/>
              </a:lnSpc>
              <a:spcBef>
                <a:spcPts val="480"/>
              </a:spcBef>
              <a:spcAft>
                <a:spcPts val="0"/>
              </a:spcAft>
              <a:buClr>
                <a:schemeClr val="lt1"/>
              </a:buClr>
              <a:buSzPts val="2400"/>
              <a:buChar char="–"/>
              <a:defRPr sz="2400"/>
            </a:lvl2pPr>
            <a:lvl3pPr indent="-355600" lvl="2" marL="1371600" algn="l">
              <a:lnSpc>
                <a:spcPct val="100000"/>
              </a:lnSpc>
              <a:spcBef>
                <a:spcPts val="400"/>
              </a:spcBef>
              <a:spcAft>
                <a:spcPts val="0"/>
              </a:spcAft>
              <a:buClr>
                <a:schemeClr val="lt1"/>
              </a:buClr>
              <a:buSzPts val="2000"/>
              <a:buChar char="•"/>
              <a:defRPr sz="2000"/>
            </a:lvl3pPr>
            <a:lvl4pPr indent="-342900" lvl="3" marL="1828800" algn="l">
              <a:lnSpc>
                <a:spcPct val="100000"/>
              </a:lnSpc>
              <a:spcBef>
                <a:spcPts val="360"/>
              </a:spcBef>
              <a:spcAft>
                <a:spcPts val="0"/>
              </a:spcAft>
              <a:buClr>
                <a:schemeClr val="lt1"/>
              </a:buClr>
              <a:buSzPts val="1800"/>
              <a:buChar char="–"/>
              <a:defRPr sz="1800"/>
            </a:lvl4pPr>
            <a:lvl5pPr indent="-342900" lvl="4" marL="2286000" algn="l">
              <a:lnSpc>
                <a:spcPct val="100000"/>
              </a:lnSpc>
              <a:spcBef>
                <a:spcPts val="360"/>
              </a:spcBef>
              <a:spcAft>
                <a:spcPts val="0"/>
              </a:spcAft>
              <a:buClr>
                <a:schemeClr val="lt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6" name="Google Shape;26;p6"/>
          <p:cNvSpPr txBox="1"/>
          <p:nvPr>
            <p:ph idx="2" type="body"/>
          </p:nvPr>
        </p:nvSpPr>
        <p:spPr>
          <a:xfrm>
            <a:off x="4648200" y="1409701"/>
            <a:ext cx="4038600" cy="26859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006096"/>
              </a:buClr>
              <a:buSzPts val="2800"/>
              <a:buChar char="•"/>
              <a:defRPr sz="2800">
                <a:solidFill>
                  <a:srgbClr val="006096"/>
                </a:solidFill>
              </a:defRPr>
            </a:lvl1pPr>
            <a:lvl2pPr indent="-381000" lvl="1" marL="914400" algn="l">
              <a:lnSpc>
                <a:spcPct val="100000"/>
              </a:lnSpc>
              <a:spcBef>
                <a:spcPts val="480"/>
              </a:spcBef>
              <a:spcAft>
                <a:spcPts val="0"/>
              </a:spcAft>
              <a:buClr>
                <a:schemeClr val="lt1"/>
              </a:buClr>
              <a:buSzPts val="2400"/>
              <a:buChar char="–"/>
              <a:defRPr sz="2400"/>
            </a:lvl2pPr>
            <a:lvl3pPr indent="-355600" lvl="2" marL="1371600" algn="l">
              <a:lnSpc>
                <a:spcPct val="100000"/>
              </a:lnSpc>
              <a:spcBef>
                <a:spcPts val="400"/>
              </a:spcBef>
              <a:spcAft>
                <a:spcPts val="0"/>
              </a:spcAft>
              <a:buClr>
                <a:schemeClr val="lt1"/>
              </a:buClr>
              <a:buSzPts val="2000"/>
              <a:buChar char="•"/>
              <a:defRPr sz="2000"/>
            </a:lvl3pPr>
            <a:lvl4pPr indent="-342900" lvl="3" marL="1828800" algn="l">
              <a:lnSpc>
                <a:spcPct val="100000"/>
              </a:lnSpc>
              <a:spcBef>
                <a:spcPts val="360"/>
              </a:spcBef>
              <a:spcAft>
                <a:spcPts val="0"/>
              </a:spcAft>
              <a:buClr>
                <a:schemeClr val="lt1"/>
              </a:buClr>
              <a:buSzPts val="1800"/>
              <a:buChar char="–"/>
              <a:defRPr sz="1800"/>
            </a:lvl4pPr>
            <a:lvl5pPr indent="-342900" lvl="4" marL="2286000" algn="l">
              <a:lnSpc>
                <a:spcPct val="100000"/>
              </a:lnSpc>
              <a:spcBef>
                <a:spcPts val="360"/>
              </a:spcBef>
              <a:spcAft>
                <a:spcPts val="0"/>
              </a:spcAft>
              <a:buClr>
                <a:schemeClr val="lt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7" name="Google Shape;27;p6"/>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7"/>
          <p:cNvSpPr txBox="1"/>
          <p:nvPr>
            <p:ph idx="1" type="body"/>
          </p:nvPr>
        </p:nvSpPr>
        <p:spPr>
          <a:xfrm>
            <a:off x="457200" y="502445"/>
            <a:ext cx="4040100" cy="77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6096"/>
              </a:buClr>
              <a:buSzPts val="2400"/>
              <a:buNone/>
              <a:defRPr b="1" sz="2400">
                <a:solidFill>
                  <a:srgbClr val="006096"/>
                </a:solidFill>
              </a:defRPr>
            </a:lvl1pPr>
            <a:lvl2pPr indent="-228600" lvl="1" marL="914400" algn="l">
              <a:lnSpc>
                <a:spcPct val="100000"/>
              </a:lnSpc>
              <a:spcBef>
                <a:spcPts val="400"/>
              </a:spcBef>
              <a:spcAft>
                <a:spcPts val="0"/>
              </a:spcAft>
              <a:buClr>
                <a:schemeClr val="lt1"/>
              </a:buClr>
              <a:buSzPts val="2000"/>
              <a:buNone/>
              <a:defRPr b="1" sz="2000"/>
            </a:lvl2pPr>
            <a:lvl3pPr indent="-228600" lvl="2" marL="1371600" algn="l">
              <a:lnSpc>
                <a:spcPct val="100000"/>
              </a:lnSpc>
              <a:spcBef>
                <a:spcPts val="360"/>
              </a:spcBef>
              <a:spcAft>
                <a:spcPts val="0"/>
              </a:spcAft>
              <a:buClr>
                <a:schemeClr val="lt1"/>
              </a:buClr>
              <a:buSzPts val="1800"/>
              <a:buNone/>
              <a:defRPr b="1" sz="1800"/>
            </a:lvl3pPr>
            <a:lvl4pPr indent="-228600" lvl="3" marL="1828800" algn="l">
              <a:lnSpc>
                <a:spcPct val="100000"/>
              </a:lnSpc>
              <a:spcBef>
                <a:spcPts val="320"/>
              </a:spcBef>
              <a:spcAft>
                <a:spcPts val="0"/>
              </a:spcAft>
              <a:buClr>
                <a:schemeClr val="lt1"/>
              </a:buClr>
              <a:buSzPts val="1600"/>
              <a:buNone/>
              <a:defRPr b="1" sz="1600"/>
            </a:lvl4pPr>
            <a:lvl5pPr indent="-228600" lvl="4" marL="2286000" algn="l">
              <a:lnSpc>
                <a:spcPct val="100000"/>
              </a:lnSpc>
              <a:spcBef>
                <a:spcPts val="320"/>
              </a:spcBef>
              <a:spcAft>
                <a:spcPts val="0"/>
              </a:spcAft>
              <a:buClr>
                <a:schemeClr val="lt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0" name="Google Shape;30;p7"/>
          <p:cNvSpPr txBox="1"/>
          <p:nvPr>
            <p:ph idx="2" type="body"/>
          </p:nvPr>
        </p:nvSpPr>
        <p:spPr>
          <a:xfrm>
            <a:off x="457200" y="1276350"/>
            <a:ext cx="40401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6096"/>
              </a:buClr>
              <a:buSzPts val="2400"/>
              <a:buChar char="•"/>
              <a:defRPr sz="2400">
                <a:solidFill>
                  <a:srgbClr val="006096"/>
                </a:solidFill>
              </a:defRPr>
            </a:lvl1pPr>
            <a:lvl2pPr indent="-355600" lvl="1" marL="914400" algn="l">
              <a:lnSpc>
                <a:spcPct val="100000"/>
              </a:lnSpc>
              <a:spcBef>
                <a:spcPts val="400"/>
              </a:spcBef>
              <a:spcAft>
                <a:spcPts val="0"/>
              </a:spcAft>
              <a:buClr>
                <a:srgbClr val="006096"/>
              </a:buClr>
              <a:buSzPts val="2000"/>
              <a:buChar char="–"/>
              <a:defRPr sz="2000">
                <a:solidFill>
                  <a:srgbClr val="006096"/>
                </a:solidFill>
              </a:defRPr>
            </a:lvl2pPr>
            <a:lvl3pPr indent="-342900" lvl="2" marL="1371600" algn="l">
              <a:lnSpc>
                <a:spcPct val="100000"/>
              </a:lnSpc>
              <a:spcBef>
                <a:spcPts val="360"/>
              </a:spcBef>
              <a:spcAft>
                <a:spcPts val="0"/>
              </a:spcAft>
              <a:buClr>
                <a:srgbClr val="006096"/>
              </a:buClr>
              <a:buSzPts val="1800"/>
              <a:buChar char="•"/>
              <a:defRPr sz="1800">
                <a:solidFill>
                  <a:srgbClr val="006096"/>
                </a:solidFill>
              </a:defRPr>
            </a:lvl3pPr>
            <a:lvl4pPr indent="-330200" lvl="3" marL="1828800" algn="l">
              <a:lnSpc>
                <a:spcPct val="100000"/>
              </a:lnSpc>
              <a:spcBef>
                <a:spcPts val="320"/>
              </a:spcBef>
              <a:spcAft>
                <a:spcPts val="0"/>
              </a:spcAft>
              <a:buClr>
                <a:srgbClr val="006096"/>
              </a:buClr>
              <a:buSzPts val="1600"/>
              <a:buChar char="–"/>
              <a:defRPr sz="1600">
                <a:solidFill>
                  <a:srgbClr val="006096"/>
                </a:solidFill>
              </a:defRPr>
            </a:lvl4pPr>
            <a:lvl5pPr indent="-330200" lvl="4" marL="2286000" algn="l">
              <a:lnSpc>
                <a:spcPct val="100000"/>
              </a:lnSpc>
              <a:spcBef>
                <a:spcPts val="320"/>
              </a:spcBef>
              <a:spcAft>
                <a:spcPts val="0"/>
              </a:spcAft>
              <a:buClr>
                <a:srgbClr val="006096"/>
              </a:buClr>
              <a:buSzPts val="1600"/>
              <a:buChar char="»"/>
              <a:defRPr sz="1600">
                <a:solidFill>
                  <a:srgbClr val="006096"/>
                </a:solidFil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1" name="Google Shape;31;p7"/>
          <p:cNvSpPr txBox="1"/>
          <p:nvPr>
            <p:ph idx="3" type="body"/>
          </p:nvPr>
        </p:nvSpPr>
        <p:spPr>
          <a:xfrm>
            <a:off x="4645026" y="502445"/>
            <a:ext cx="4041900" cy="774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6096"/>
              </a:buClr>
              <a:buSzPts val="2400"/>
              <a:buNone/>
              <a:defRPr b="1" sz="2400">
                <a:solidFill>
                  <a:srgbClr val="006096"/>
                </a:solidFill>
              </a:defRPr>
            </a:lvl1pPr>
            <a:lvl2pPr indent="-228600" lvl="1" marL="914400" algn="l">
              <a:lnSpc>
                <a:spcPct val="100000"/>
              </a:lnSpc>
              <a:spcBef>
                <a:spcPts val="400"/>
              </a:spcBef>
              <a:spcAft>
                <a:spcPts val="0"/>
              </a:spcAft>
              <a:buClr>
                <a:schemeClr val="lt1"/>
              </a:buClr>
              <a:buSzPts val="2000"/>
              <a:buNone/>
              <a:defRPr b="1" sz="2000"/>
            </a:lvl2pPr>
            <a:lvl3pPr indent="-228600" lvl="2" marL="1371600" algn="l">
              <a:lnSpc>
                <a:spcPct val="100000"/>
              </a:lnSpc>
              <a:spcBef>
                <a:spcPts val="360"/>
              </a:spcBef>
              <a:spcAft>
                <a:spcPts val="0"/>
              </a:spcAft>
              <a:buClr>
                <a:schemeClr val="lt1"/>
              </a:buClr>
              <a:buSzPts val="1800"/>
              <a:buNone/>
              <a:defRPr b="1" sz="1800"/>
            </a:lvl3pPr>
            <a:lvl4pPr indent="-228600" lvl="3" marL="1828800" algn="l">
              <a:lnSpc>
                <a:spcPct val="100000"/>
              </a:lnSpc>
              <a:spcBef>
                <a:spcPts val="320"/>
              </a:spcBef>
              <a:spcAft>
                <a:spcPts val="0"/>
              </a:spcAft>
              <a:buClr>
                <a:schemeClr val="lt1"/>
              </a:buClr>
              <a:buSzPts val="1600"/>
              <a:buNone/>
              <a:defRPr b="1" sz="1600"/>
            </a:lvl4pPr>
            <a:lvl5pPr indent="-228600" lvl="4" marL="2286000" algn="l">
              <a:lnSpc>
                <a:spcPct val="100000"/>
              </a:lnSpc>
              <a:spcBef>
                <a:spcPts val="320"/>
              </a:spcBef>
              <a:spcAft>
                <a:spcPts val="0"/>
              </a:spcAft>
              <a:buClr>
                <a:schemeClr val="lt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2" name="Google Shape;32;p7"/>
          <p:cNvSpPr txBox="1"/>
          <p:nvPr>
            <p:ph idx="4" type="body"/>
          </p:nvPr>
        </p:nvSpPr>
        <p:spPr>
          <a:xfrm>
            <a:off x="4645026" y="1276350"/>
            <a:ext cx="40419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6096"/>
              </a:buClr>
              <a:buSzPts val="2400"/>
              <a:buChar char="•"/>
              <a:defRPr sz="2400">
                <a:solidFill>
                  <a:srgbClr val="006096"/>
                </a:solidFill>
              </a:defRPr>
            </a:lvl1pPr>
            <a:lvl2pPr indent="-355600" lvl="1" marL="914400" algn="l">
              <a:lnSpc>
                <a:spcPct val="100000"/>
              </a:lnSpc>
              <a:spcBef>
                <a:spcPts val="400"/>
              </a:spcBef>
              <a:spcAft>
                <a:spcPts val="0"/>
              </a:spcAft>
              <a:buClr>
                <a:srgbClr val="006096"/>
              </a:buClr>
              <a:buSzPts val="2000"/>
              <a:buChar char="–"/>
              <a:defRPr sz="2000">
                <a:solidFill>
                  <a:srgbClr val="006096"/>
                </a:solidFill>
              </a:defRPr>
            </a:lvl2pPr>
            <a:lvl3pPr indent="-342900" lvl="2" marL="1371600" algn="l">
              <a:lnSpc>
                <a:spcPct val="100000"/>
              </a:lnSpc>
              <a:spcBef>
                <a:spcPts val="360"/>
              </a:spcBef>
              <a:spcAft>
                <a:spcPts val="0"/>
              </a:spcAft>
              <a:buClr>
                <a:srgbClr val="006096"/>
              </a:buClr>
              <a:buSzPts val="1800"/>
              <a:buChar char="•"/>
              <a:defRPr sz="1800">
                <a:solidFill>
                  <a:srgbClr val="006096"/>
                </a:solidFill>
              </a:defRPr>
            </a:lvl3pPr>
            <a:lvl4pPr indent="-330200" lvl="3" marL="1828800" algn="l">
              <a:lnSpc>
                <a:spcPct val="100000"/>
              </a:lnSpc>
              <a:spcBef>
                <a:spcPts val="320"/>
              </a:spcBef>
              <a:spcAft>
                <a:spcPts val="0"/>
              </a:spcAft>
              <a:buClr>
                <a:srgbClr val="006096"/>
              </a:buClr>
              <a:buSzPts val="1600"/>
              <a:buChar char="–"/>
              <a:defRPr sz="1600">
                <a:solidFill>
                  <a:srgbClr val="006096"/>
                </a:solidFill>
              </a:defRPr>
            </a:lvl4pPr>
            <a:lvl5pPr indent="-330200" lvl="4" marL="2286000" algn="l">
              <a:lnSpc>
                <a:spcPct val="100000"/>
              </a:lnSpc>
              <a:spcBef>
                <a:spcPts val="320"/>
              </a:spcBef>
              <a:spcAft>
                <a:spcPts val="0"/>
              </a:spcAft>
              <a:buClr>
                <a:srgbClr val="006096"/>
              </a:buClr>
              <a:buSzPts val="1600"/>
              <a:buChar char="»"/>
              <a:defRPr sz="1600">
                <a:solidFill>
                  <a:srgbClr val="006096"/>
                </a:solidFil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3" name="Google Shape;33;p7"/>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00609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8"/>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9"/>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10"/>
          <p:cNvSpPr txBox="1"/>
          <p:nvPr>
            <p:ph type="title"/>
          </p:nvPr>
        </p:nvSpPr>
        <p:spPr>
          <a:xfrm>
            <a:off x="457201" y="514350"/>
            <a:ext cx="3008400" cy="947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solidFill>
                  <a:srgbClr val="00609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10"/>
          <p:cNvSpPr txBox="1"/>
          <p:nvPr>
            <p:ph idx="1" type="body"/>
          </p:nvPr>
        </p:nvSpPr>
        <p:spPr>
          <a:xfrm>
            <a:off x="3575050" y="514351"/>
            <a:ext cx="5111700" cy="35814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6096"/>
              </a:buClr>
              <a:buSzPts val="3200"/>
              <a:buChar char="•"/>
              <a:defRPr sz="3200">
                <a:solidFill>
                  <a:srgbClr val="006096"/>
                </a:solidFill>
              </a:defRPr>
            </a:lvl1pPr>
            <a:lvl2pPr indent="-406400" lvl="1" marL="914400" algn="l">
              <a:lnSpc>
                <a:spcPct val="100000"/>
              </a:lnSpc>
              <a:spcBef>
                <a:spcPts val="560"/>
              </a:spcBef>
              <a:spcAft>
                <a:spcPts val="0"/>
              </a:spcAft>
              <a:buClr>
                <a:schemeClr val="lt1"/>
              </a:buClr>
              <a:buSzPts val="2800"/>
              <a:buChar char="–"/>
              <a:defRPr sz="2800"/>
            </a:lvl2pPr>
            <a:lvl3pPr indent="-381000" lvl="2" marL="1371600" algn="l">
              <a:lnSpc>
                <a:spcPct val="100000"/>
              </a:lnSpc>
              <a:spcBef>
                <a:spcPts val="480"/>
              </a:spcBef>
              <a:spcAft>
                <a:spcPts val="0"/>
              </a:spcAft>
              <a:buClr>
                <a:schemeClr val="lt1"/>
              </a:buClr>
              <a:buSzPts val="2400"/>
              <a:buChar char="•"/>
              <a:defRPr sz="2400"/>
            </a:lvl3pPr>
            <a:lvl4pPr indent="-355600" lvl="3" marL="1828800" algn="l">
              <a:lnSpc>
                <a:spcPct val="100000"/>
              </a:lnSpc>
              <a:spcBef>
                <a:spcPts val="400"/>
              </a:spcBef>
              <a:spcAft>
                <a:spcPts val="0"/>
              </a:spcAft>
              <a:buClr>
                <a:schemeClr val="lt1"/>
              </a:buClr>
              <a:buSzPts val="2000"/>
              <a:buChar char="–"/>
              <a:defRPr sz="2000"/>
            </a:lvl4pPr>
            <a:lvl5pPr indent="-355600" lvl="4" marL="2286000" algn="l">
              <a:lnSpc>
                <a:spcPct val="100000"/>
              </a:lnSpc>
              <a:spcBef>
                <a:spcPts val="400"/>
              </a:spcBef>
              <a:spcAft>
                <a:spcPts val="0"/>
              </a:spcAft>
              <a:buClr>
                <a:schemeClr val="lt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10"/>
          <p:cNvSpPr txBox="1"/>
          <p:nvPr>
            <p:ph idx="2" type="body"/>
          </p:nvPr>
        </p:nvSpPr>
        <p:spPr>
          <a:xfrm>
            <a:off x="457201" y="1657351"/>
            <a:ext cx="3008400" cy="2438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6096"/>
              </a:buClr>
              <a:buSzPts val="1400"/>
              <a:buNone/>
              <a:defRPr sz="1400">
                <a:solidFill>
                  <a:srgbClr val="006096"/>
                </a:solidFill>
              </a:defRPr>
            </a:lvl1pPr>
            <a:lvl2pPr indent="-228600" lvl="1" marL="914400" algn="l">
              <a:lnSpc>
                <a:spcPct val="100000"/>
              </a:lnSpc>
              <a:spcBef>
                <a:spcPts val="240"/>
              </a:spcBef>
              <a:spcAft>
                <a:spcPts val="0"/>
              </a:spcAft>
              <a:buClr>
                <a:schemeClr val="lt1"/>
              </a:buClr>
              <a:buSzPts val="1200"/>
              <a:buNone/>
              <a:defRPr sz="1200"/>
            </a:lvl2pPr>
            <a:lvl3pPr indent="-228600" lvl="2" marL="1371600" algn="l">
              <a:lnSpc>
                <a:spcPct val="100000"/>
              </a:lnSpc>
              <a:spcBef>
                <a:spcPts val="200"/>
              </a:spcBef>
              <a:spcAft>
                <a:spcPts val="0"/>
              </a:spcAft>
              <a:buClr>
                <a:schemeClr val="lt1"/>
              </a:buClr>
              <a:buSzPts val="1000"/>
              <a:buNone/>
              <a:defRPr sz="1000"/>
            </a:lvl3pPr>
            <a:lvl4pPr indent="-228600" lvl="3" marL="1828800" algn="l">
              <a:lnSpc>
                <a:spcPct val="100000"/>
              </a:lnSpc>
              <a:spcBef>
                <a:spcPts val="180"/>
              </a:spcBef>
              <a:spcAft>
                <a:spcPts val="0"/>
              </a:spcAft>
              <a:buClr>
                <a:schemeClr val="lt1"/>
              </a:buClr>
              <a:buSzPts val="900"/>
              <a:buNone/>
              <a:defRPr sz="900"/>
            </a:lvl4pPr>
            <a:lvl5pPr indent="-228600" lvl="4" marL="2286000" algn="l">
              <a:lnSpc>
                <a:spcPct val="100000"/>
              </a:lnSpc>
              <a:spcBef>
                <a:spcPts val="180"/>
              </a:spcBef>
              <a:spcAft>
                <a:spcPts val="0"/>
              </a:spcAft>
              <a:buClr>
                <a:schemeClr val="lt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 name="Google Shape;43;p10"/>
          <p:cNvSpPr txBox="1"/>
          <p:nvPr>
            <p:ph idx="12" type="sldNum"/>
          </p:nvPr>
        </p:nvSpPr>
        <p:spPr>
          <a:xfrm>
            <a:off x="33528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200" u="none" cap="none" strike="noStrike">
                <a:solidFill>
                  <a:schemeClr val="lt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0" i="0" sz="32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0" i="0" sz="32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0" i="0" sz="32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0" i="0" sz="3200" u="none" cap="none" strike="noStrike">
                <a:solidFill>
                  <a:schemeClr val="dk1"/>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42900" lvl="1" marL="9144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2083950" y="577675"/>
            <a:ext cx="4976100" cy="574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Plant Di</a:t>
            </a:r>
            <a:r>
              <a:rPr lang="en">
                <a:latin typeface="Impact"/>
                <a:ea typeface="Impact"/>
                <a:cs typeface="Impact"/>
                <a:sym typeface="Impact"/>
              </a:rPr>
              <a:t>sease</a:t>
            </a:r>
            <a:r>
              <a:rPr lang="en">
                <a:latin typeface="Impact"/>
                <a:ea typeface="Impact"/>
                <a:cs typeface="Impact"/>
                <a:sym typeface="Impact"/>
              </a:rPr>
              <a:t> Detection</a:t>
            </a:r>
            <a:endParaRPr>
              <a:latin typeface="Impact"/>
              <a:ea typeface="Impact"/>
              <a:cs typeface="Impact"/>
              <a:sym typeface="Impact"/>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MATH 637 -Project Group 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1371600" rtl="0" algn="l">
              <a:spcBef>
                <a:spcPts val="0"/>
              </a:spcBef>
              <a:spcAft>
                <a:spcPts val="0"/>
              </a:spcAft>
              <a:buNone/>
            </a:pPr>
            <a:r>
              <a:rPr lang="en"/>
              <a:t>                                 Akash panduga </a:t>
            </a:r>
            <a:endParaRPr/>
          </a:p>
          <a:p>
            <a:pPr indent="0" lvl="0" marL="1371600" rtl="0" algn="l">
              <a:spcBef>
                <a:spcPts val="0"/>
              </a:spcBef>
              <a:spcAft>
                <a:spcPts val="0"/>
              </a:spcAft>
              <a:buNone/>
            </a:pPr>
            <a:r>
              <a:rPr lang="en"/>
              <a:t>                                 Dheeraj reddy </a:t>
            </a:r>
            <a:endParaRPr/>
          </a:p>
          <a:p>
            <a:pPr indent="0" lvl="0" marL="1371600" rtl="0" algn="l">
              <a:spcBef>
                <a:spcPts val="0"/>
              </a:spcBef>
              <a:spcAft>
                <a:spcPts val="0"/>
              </a:spcAft>
              <a:buNone/>
            </a:pPr>
            <a:r>
              <a:rPr lang="en"/>
              <a:t>                                 Harshitha Lavu</a:t>
            </a:r>
            <a:endParaRPr/>
          </a:p>
          <a:p>
            <a:pPr indent="0" lvl="0" marL="1371600" rtl="0" algn="l">
              <a:spcBef>
                <a:spcPts val="0"/>
              </a:spcBef>
              <a:spcAft>
                <a:spcPts val="0"/>
              </a:spcAft>
              <a:buNone/>
            </a:pPr>
            <a:r>
              <a:rPr lang="en"/>
              <a:t>                                 Sai sujith reddy</a:t>
            </a:r>
            <a:endParaRPr/>
          </a:p>
          <a:p>
            <a:pPr indent="0" lvl="0" marL="1371600" rtl="0" algn="l">
              <a:spcBef>
                <a:spcPts val="0"/>
              </a:spcBef>
              <a:spcAft>
                <a:spcPts val="0"/>
              </a:spcAft>
              <a:buNone/>
            </a:pPr>
            <a:r>
              <a:rPr lang="en"/>
              <a:t>                                 S.S.V.Sri Harsha</a:t>
            </a:r>
            <a:endParaRPr/>
          </a:p>
          <a:p>
            <a:pPr indent="0" lvl="0" marL="1371600" rtl="0" algn="l">
              <a:spcBef>
                <a:spcPts val="0"/>
              </a:spcBef>
              <a:spcAft>
                <a:spcPts val="0"/>
              </a:spcAft>
              <a:buNone/>
            </a:pPr>
            <a:r>
              <a:rPr lang="en"/>
              <a:t>                                 Nikhil Mani Rakesh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ctrTitle"/>
          </p:nvPr>
        </p:nvSpPr>
        <p:spPr>
          <a:xfrm>
            <a:off x="0" y="0"/>
            <a:ext cx="2894700" cy="506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Train Data</a:t>
            </a:r>
            <a:endParaRPr sz="2800"/>
          </a:p>
        </p:txBody>
      </p:sp>
      <p:sp>
        <p:nvSpPr>
          <p:cNvPr id="121" name="Google Shape;121;p24"/>
          <p:cNvSpPr txBox="1"/>
          <p:nvPr>
            <p:ph idx="1" type="subTitle"/>
          </p:nvPr>
        </p:nvSpPr>
        <p:spPr>
          <a:xfrm>
            <a:off x="235600" y="506100"/>
            <a:ext cx="8794200" cy="39306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Clr>
                <a:schemeClr val="dk1"/>
              </a:buClr>
              <a:buSzPts val="1800"/>
              <a:buChar char="●"/>
            </a:pPr>
            <a:r>
              <a:rPr lang="en">
                <a:solidFill>
                  <a:schemeClr val="dk1"/>
                </a:solidFill>
              </a:rPr>
              <a:t>Train Data consists of</a:t>
            </a:r>
            <a:r>
              <a:rPr lang="en">
                <a:solidFill>
                  <a:schemeClr val="dk1"/>
                </a:solidFill>
              </a:rPr>
              <a:t> 17727 images.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The bar graph shows the Class Distribution of Train Data.</a:t>
            </a:r>
            <a:endParaRPr>
              <a:solidFill>
                <a:schemeClr val="dk1"/>
              </a:solidFill>
            </a:endParaRPr>
          </a:p>
          <a:p>
            <a:pPr indent="0" lvl="0" marL="457200" rtl="0" algn="l">
              <a:lnSpc>
                <a:spcPct val="150000"/>
              </a:lnSpc>
              <a:spcBef>
                <a:spcPts val="360"/>
              </a:spcBef>
              <a:spcAft>
                <a:spcPts val="0"/>
              </a:spcAft>
              <a:buNone/>
            </a:pPr>
            <a:r>
              <a:t/>
            </a:r>
            <a:endParaRPr>
              <a:solidFill>
                <a:schemeClr val="dk1"/>
              </a:solidFill>
            </a:endParaRPr>
          </a:p>
        </p:txBody>
      </p:sp>
      <p:pic>
        <p:nvPicPr>
          <p:cNvPr id="122" name="Google Shape;122;p24"/>
          <p:cNvPicPr preferRelativeResize="0"/>
          <p:nvPr/>
        </p:nvPicPr>
        <p:blipFill>
          <a:blip r:embed="rId3">
            <a:alphaModFix/>
          </a:blip>
          <a:stretch>
            <a:fillRect/>
          </a:stretch>
        </p:blipFill>
        <p:spPr>
          <a:xfrm>
            <a:off x="852100" y="1459650"/>
            <a:ext cx="7529901" cy="3050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ctrTitle"/>
          </p:nvPr>
        </p:nvSpPr>
        <p:spPr>
          <a:xfrm>
            <a:off x="0" y="0"/>
            <a:ext cx="3151500" cy="552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Validation Data</a:t>
            </a:r>
            <a:endParaRPr sz="2800"/>
          </a:p>
        </p:txBody>
      </p:sp>
      <p:sp>
        <p:nvSpPr>
          <p:cNvPr id="128" name="Google Shape;128;p25"/>
          <p:cNvSpPr txBox="1"/>
          <p:nvPr>
            <p:ph idx="1" type="subTitle"/>
          </p:nvPr>
        </p:nvSpPr>
        <p:spPr>
          <a:xfrm>
            <a:off x="0" y="600750"/>
            <a:ext cx="9144000" cy="39420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Clr>
                <a:schemeClr val="dk1"/>
              </a:buClr>
              <a:buSzPts val="1800"/>
              <a:buChar char="●"/>
            </a:pPr>
            <a:r>
              <a:rPr lang="en">
                <a:solidFill>
                  <a:schemeClr val="dk1"/>
                </a:solidFill>
              </a:rPr>
              <a:t>Validation Data consists of 2212 images.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The bar graph shows the Class Distribution of Validation Data.</a:t>
            </a:r>
            <a:endParaRPr>
              <a:solidFill>
                <a:schemeClr val="dk1"/>
              </a:solidFill>
            </a:endParaRPr>
          </a:p>
          <a:p>
            <a:pPr indent="0" lvl="0" marL="457200" rtl="0" algn="l">
              <a:spcBef>
                <a:spcPts val="360"/>
              </a:spcBef>
              <a:spcAft>
                <a:spcPts val="0"/>
              </a:spcAft>
              <a:buNone/>
            </a:pPr>
            <a:r>
              <a:t/>
            </a:r>
            <a:endParaRPr>
              <a:solidFill>
                <a:schemeClr val="dk1"/>
              </a:solidFill>
            </a:endParaRPr>
          </a:p>
        </p:txBody>
      </p:sp>
      <p:pic>
        <p:nvPicPr>
          <p:cNvPr id="129" name="Google Shape;129;p25"/>
          <p:cNvPicPr preferRelativeResize="0"/>
          <p:nvPr/>
        </p:nvPicPr>
        <p:blipFill>
          <a:blip r:embed="rId3">
            <a:alphaModFix/>
          </a:blip>
          <a:stretch>
            <a:fillRect/>
          </a:stretch>
        </p:blipFill>
        <p:spPr>
          <a:xfrm>
            <a:off x="659025" y="1408150"/>
            <a:ext cx="7452676" cy="3134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ctrTitle"/>
          </p:nvPr>
        </p:nvSpPr>
        <p:spPr>
          <a:xfrm>
            <a:off x="0" y="0"/>
            <a:ext cx="3034800" cy="63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800"/>
              <a:t>     </a:t>
            </a:r>
            <a:r>
              <a:rPr lang="en" sz="2800"/>
              <a:t>Test Data</a:t>
            </a:r>
            <a:endParaRPr sz="2800"/>
          </a:p>
        </p:txBody>
      </p:sp>
      <p:sp>
        <p:nvSpPr>
          <p:cNvPr id="135" name="Google Shape;135;p26"/>
          <p:cNvSpPr txBox="1"/>
          <p:nvPr>
            <p:ph idx="1" type="subTitle"/>
          </p:nvPr>
        </p:nvSpPr>
        <p:spPr>
          <a:xfrm>
            <a:off x="0" y="634500"/>
            <a:ext cx="9144000" cy="38604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Clr>
                <a:schemeClr val="dk1"/>
              </a:buClr>
              <a:buSzPts val="1800"/>
              <a:buChar char="●"/>
            </a:pPr>
            <a:r>
              <a:rPr lang="en">
                <a:solidFill>
                  <a:schemeClr val="dk1"/>
                </a:solidFill>
              </a:rPr>
              <a:t>Test Data consists of 2225 images.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The below bar graph shows the Class Distribution of Test Data.</a:t>
            </a:r>
            <a:endParaRPr>
              <a:solidFill>
                <a:schemeClr val="dk1"/>
              </a:solidFill>
            </a:endParaRPr>
          </a:p>
          <a:p>
            <a:pPr indent="0" lvl="0" marL="457200" rtl="0" algn="l">
              <a:spcBef>
                <a:spcPts val="360"/>
              </a:spcBef>
              <a:spcAft>
                <a:spcPts val="0"/>
              </a:spcAft>
              <a:buNone/>
            </a:pPr>
            <a:r>
              <a:t/>
            </a:r>
            <a:endParaRPr>
              <a:solidFill>
                <a:schemeClr val="dk1"/>
              </a:solidFill>
            </a:endParaRPr>
          </a:p>
        </p:txBody>
      </p:sp>
      <p:pic>
        <p:nvPicPr>
          <p:cNvPr id="136" name="Google Shape;136;p26"/>
          <p:cNvPicPr preferRelativeResize="0"/>
          <p:nvPr/>
        </p:nvPicPr>
        <p:blipFill>
          <a:blip r:embed="rId3">
            <a:alphaModFix/>
          </a:blip>
          <a:stretch>
            <a:fillRect/>
          </a:stretch>
        </p:blipFill>
        <p:spPr>
          <a:xfrm>
            <a:off x="556050" y="1511125"/>
            <a:ext cx="7815651" cy="298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ctrTitle"/>
          </p:nvPr>
        </p:nvSpPr>
        <p:spPr>
          <a:xfrm>
            <a:off x="0" y="-3"/>
            <a:ext cx="4579200" cy="52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Resnet Module</a:t>
            </a:r>
            <a:endParaRPr/>
          </a:p>
        </p:txBody>
      </p:sp>
      <p:sp>
        <p:nvSpPr>
          <p:cNvPr id="142" name="Google Shape;142;p27"/>
          <p:cNvSpPr txBox="1"/>
          <p:nvPr>
            <p:ph idx="1" type="subTitle"/>
          </p:nvPr>
        </p:nvSpPr>
        <p:spPr>
          <a:xfrm>
            <a:off x="238450" y="527100"/>
            <a:ext cx="8800500" cy="3874200"/>
          </a:xfrm>
          <a:prstGeom prst="rect">
            <a:avLst/>
          </a:prstGeom>
        </p:spPr>
        <p:txBody>
          <a:bodyPr anchorCtr="0" anchor="t" bIns="45700" lIns="91425" spcFirstLastPara="1" rIns="91425" wrap="square" tIns="45700">
            <a:noAutofit/>
          </a:bodyPr>
          <a:lstStyle/>
          <a:p>
            <a:pPr indent="-317500" lvl="0" marL="457200" rtl="0" algn="just">
              <a:lnSpc>
                <a:spcPct val="115000"/>
              </a:lnSpc>
              <a:spcBef>
                <a:spcPts val="360"/>
              </a:spcBef>
              <a:spcAft>
                <a:spcPts val="0"/>
              </a:spcAft>
              <a:buClr>
                <a:srgbClr val="374151"/>
              </a:buClr>
              <a:buSzPts val="1400"/>
              <a:buFont typeface="Roboto"/>
              <a:buChar char="●"/>
            </a:pPr>
            <a:r>
              <a:rPr lang="en" sz="1400">
                <a:solidFill>
                  <a:srgbClr val="374151"/>
                </a:solidFill>
                <a:latin typeface="Roboto"/>
                <a:ea typeface="Roboto"/>
                <a:cs typeface="Roboto"/>
                <a:sym typeface="Roboto"/>
              </a:rPr>
              <a:t>ResNet-50, short for Residual Network with 50 layers, is a deep learning architecture that belongs to the ResNet family. ResNet was introduced by Kaiming He, Xiangyu Zhang, Shaoqing Ren, and Jian Sun in their paper titled "Deep Residual Learning for Image Recognition," presented at the 2016 IEEE Conference on Computer Vision and Pattern Recognition (CVPR).</a:t>
            </a:r>
            <a:endParaRPr sz="1400">
              <a:solidFill>
                <a:srgbClr val="374151"/>
              </a:solidFill>
              <a:latin typeface="Roboto"/>
              <a:ea typeface="Roboto"/>
              <a:cs typeface="Roboto"/>
              <a:sym typeface="Roboto"/>
            </a:endParaRPr>
          </a:p>
          <a:p>
            <a:pPr indent="0" lvl="0" marL="457200" rtl="0" algn="just">
              <a:lnSpc>
                <a:spcPct val="115000"/>
              </a:lnSpc>
              <a:spcBef>
                <a:spcPts val="360"/>
              </a:spcBef>
              <a:spcAft>
                <a:spcPts val="0"/>
              </a:spcAft>
              <a:buNone/>
            </a:pPr>
            <a:r>
              <a:t/>
            </a:r>
            <a:endParaRPr sz="1400">
              <a:solidFill>
                <a:srgbClr val="374151"/>
              </a:solidFill>
              <a:latin typeface="Roboto"/>
              <a:ea typeface="Roboto"/>
              <a:cs typeface="Roboto"/>
              <a:sym typeface="Roboto"/>
            </a:endParaRPr>
          </a:p>
          <a:p>
            <a:pPr indent="-330200" lvl="0" marL="457200" rtl="0" algn="just">
              <a:lnSpc>
                <a:spcPct val="115000"/>
              </a:lnSpc>
              <a:spcBef>
                <a:spcPts val="360"/>
              </a:spcBef>
              <a:spcAft>
                <a:spcPts val="0"/>
              </a:spcAft>
              <a:buClr>
                <a:srgbClr val="374151"/>
              </a:buClr>
              <a:buSzPts val="1600"/>
              <a:buFont typeface="Roboto"/>
              <a:buChar char="●"/>
            </a:pPr>
            <a:r>
              <a:rPr lang="en" sz="1400">
                <a:solidFill>
                  <a:srgbClr val="00263E"/>
                </a:solidFill>
                <a:highlight>
                  <a:srgbClr val="FFFFFF"/>
                </a:highlight>
                <a:latin typeface="Arial"/>
                <a:ea typeface="Arial"/>
                <a:cs typeface="Arial"/>
                <a:sym typeface="Arial"/>
              </a:rPr>
              <a:t>Residual Network (ResNet) is a Convolutional Neural Network (CNN) architecture that overcame the “vanishing gradient” problem, making it possible to construct networks with up to thousands of convolutional layers, which outperform shallower networks.</a:t>
            </a:r>
            <a:endParaRPr sz="1400">
              <a:solidFill>
                <a:srgbClr val="00263E"/>
              </a:solidFill>
              <a:highlight>
                <a:srgbClr val="FFFFFF"/>
              </a:highlight>
              <a:latin typeface="Arial"/>
              <a:ea typeface="Arial"/>
              <a:cs typeface="Arial"/>
              <a:sym typeface="Arial"/>
            </a:endParaRPr>
          </a:p>
          <a:p>
            <a:pPr indent="0" lvl="0" marL="457200" rtl="0" algn="just">
              <a:lnSpc>
                <a:spcPct val="115000"/>
              </a:lnSpc>
              <a:spcBef>
                <a:spcPts val="360"/>
              </a:spcBef>
              <a:spcAft>
                <a:spcPts val="0"/>
              </a:spcAft>
              <a:buNone/>
            </a:pPr>
            <a:r>
              <a:t/>
            </a:r>
            <a:endParaRPr sz="1400">
              <a:solidFill>
                <a:srgbClr val="00263E"/>
              </a:solidFill>
              <a:highlight>
                <a:srgbClr val="FFFFFF"/>
              </a:highlight>
              <a:latin typeface="Arial"/>
              <a:ea typeface="Arial"/>
              <a:cs typeface="Arial"/>
              <a:sym typeface="Arial"/>
            </a:endParaRPr>
          </a:p>
          <a:p>
            <a:pPr indent="-336550" lvl="0" marL="457200" rtl="0" algn="just">
              <a:lnSpc>
                <a:spcPct val="115000"/>
              </a:lnSpc>
              <a:spcBef>
                <a:spcPts val="360"/>
              </a:spcBef>
              <a:spcAft>
                <a:spcPts val="0"/>
              </a:spcAft>
              <a:buClr>
                <a:schemeClr val="dk1"/>
              </a:buClr>
              <a:buSzPts val="1700"/>
              <a:buChar char="●"/>
            </a:pPr>
            <a:r>
              <a:rPr lang="en" sz="1350">
                <a:solidFill>
                  <a:schemeClr val="dk1"/>
                </a:solidFill>
                <a:highlight>
                  <a:schemeClr val="lt1"/>
                </a:highlight>
                <a:latin typeface="Arial"/>
                <a:ea typeface="Arial"/>
                <a:cs typeface="Arial"/>
                <a:sym typeface="Arial"/>
              </a:rPr>
              <a:t>Residual blocks are an important part of the ResNet architecture. In older architectures such as VGG16, convolutional layers are stacked with batch normalization and nonlinear activation layers such as ReLu between them. This method works with a small number of convolutional layers—the maximum for VGG models is around 19 layers. However, subsequent research discovered that increasing the number of layers could significantly improve CNN performance.</a:t>
            </a:r>
            <a:endParaRPr sz="1700">
              <a:solidFill>
                <a:schemeClr val="dk1"/>
              </a:solidFill>
              <a:highlight>
                <a:schemeClr val="lt1"/>
              </a:highlight>
              <a:latin typeface="Arial"/>
              <a:ea typeface="Arial"/>
              <a:cs typeface="Arial"/>
              <a:sym typeface="Arial"/>
            </a:endParaRPr>
          </a:p>
          <a:p>
            <a:pPr indent="0" lvl="0" marL="0" rtl="0" algn="just">
              <a:spcBef>
                <a:spcPts val="360"/>
              </a:spcBef>
              <a:spcAft>
                <a:spcPts val="0"/>
              </a:spcAft>
              <a:buNone/>
            </a:pPr>
            <a:r>
              <a:t/>
            </a:r>
            <a:endParaRPr sz="1500">
              <a:solidFill>
                <a:schemeClr val="dk1"/>
              </a:solidFill>
              <a:highlight>
                <a:schemeClr val="lt1"/>
              </a:highlight>
              <a:latin typeface="Arial"/>
              <a:ea typeface="Arial"/>
              <a:cs typeface="Arial"/>
              <a:sym typeface="Arial"/>
            </a:endParaRPr>
          </a:p>
          <a:p>
            <a:pPr indent="0" lvl="0" marL="0" rtl="0" algn="just">
              <a:spcBef>
                <a:spcPts val="360"/>
              </a:spcBef>
              <a:spcAft>
                <a:spcPts val="0"/>
              </a:spcAft>
              <a:buNone/>
            </a:pPr>
            <a:r>
              <a:t/>
            </a:r>
            <a:endParaRPr sz="1400">
              <a:solidFill>
                <a:srgbClr val="00263E"/>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ctrTitle"/>
          </p:nvPr>
        </p:nvSpPr>
        <p:spPr>
          <a:xfrm>
            <a:off x="45325" y="40975"/>
            <a:ext cx="5259000" cy="62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Resnet architecture </a:t>
            </a:r>
            <a:endParaRPr/>
          </a:p>
        </p:txBody>
      </p:sp>
      <p:pic>
        <p:nvPicPr>
          <p:cNvPr id="148" name="Google Shape;148;p28"/>
          <p:cNvPicPr preferRelativeResize="0"/>
          <p:nvPr/>
        </p:nvPicPr>
        <p:blipFill rotWithShape="1">
          <a:blip r:embed="rId3">
            <a:alphaModFix/>
          </a:blip>
          <a:srcRect b="19465" l="0" r="0" t="0"/>
          <a:stretch/>
        </p:blipFill>
        <p:spPr>
          <a:xfrm>
            <a:off x="977475" y="794850"/>
            <a:ext cx="7011175" cy="315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ctrTitle"/>
          </p:nvPr>
        </p:nvSpPr>
        <p:spPr>
          <a:xfrm>
            <a:off x="124175" y="85400"/>
            <a:ext cx="4973400" cy="666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Resnet architecture </a:t>
            </a:r>
            <a:endParaRPr/>
          </a:p>
        </p:txBody>
      </p:sp>
      <p:sp>
        <p:nvSpPr>
          <p:cNvPr id="154" name="Google Shape;154;p29"/>
          <p:cNvSpPr txBox="1"/>
          <p:nvPr>
            <p:ph idx="1" type="subTitle"/>
          </p:nvPr>
        </p:nvSpPr>
        <p:spPr>
          <a:xfrm>
            <a:off x="289025" y="929500"/>
            <a:ext cx="8740200" cy="3473700"/>
          </a:xfrm>
          <a:prstGeom prst="rect">
            <a:avLst/>
          </a:prstGeom>
        </p:spPr>
        <p:txBody>
          <a:bodyPr anchorCtr="0" anchor="t" bIns="45700" lIns="91425" spcFirstLastPara="1" rIns="91425" wrap="square" tIns="45700">
            <a:noAutofit/>
          </a:bodyPr>
          <a:lstStyle/>
          <a:p>
            <a:pPr indent="-320675" lvl="0" marL="457200" rtl="0" algn="just">
              <a:spcBef>
                <a:spcPts val="360"/>
              </a:spcBef>
              <a:spcAft>
                <a:spcPts val="0"/>
              </a:spcAft>
              <a:buClr>
                <a:schemeClr val="dk1"/>
              </a:buClr>
              <a:buSzPts val="1450"/>
              <a:buFont typeface="Arial"/>
              <a:buChar char="●"/>
            </a:pPr>
            <a:r>
              <a:rPr lang="en" sz="1450">
                <a:solidFill>
                  <a:schemeClr val="dk1"/>
                </a:solidFill>
                <a:highlight>
                  <a:srgbClr val="FFFFFF"/>
                </a:highlight>
                <a:latin typeface="Arial"/>
                <a:ea typeface="Arial"/>
                <a:cs typeface="Arial"/>
                <a:sym typeface="Arial"/>
              </a:rPr>
              <a:t>ResNet-50 has an architecture of 50-layer. ResNet uses a bottleneck design for the building block. A bottleneck residual block uses 1×1 convolutions, known as a “bottleneck”, which reduces the number of parameters and matrix multiplications. This enables much faster training of each layer. It uses a stack of three layers rather than two layers.</a:t>
            </a:r>
            <a:endParaRPr sz="1450">
              <a:solidFill>
                <a:schemeClr val="dk1"/>
              </a:solidFill>
              <a:highlight>
                <a:srgbClr val="FFFFFF"/>
              </a:highlight>
              <a:latin typeface="Arial"/>
              <a:ea typeface="Arial"/>
              <a:cs typeface="Arial"/>
              <a:sym typeface="Arial"/>
            </a:endParaRPr>
          </a:p>
          <a:p>
            <a:pPr indent="0" lvl="0" marL="0" rtl="0" algn="just">
              <a:spcBef>
                <a:spcPts val="360"/>
              </a:spcBef>
              <a:spcAft>
                <a:spcPts val="0"/>
              </a:spcAft>
              <a:buNone/>
            </a:pPr>
            <a:r>
              <a:t/>
            </a:r>
            <a:endParaRPr sz="1450">
              <a:solidFill>
                <a:schemeClr val="dk1"/>
              </a:solidFill>
              <a:highlight>
                <a:srgbClr val="FFFFFF"/>
              </a:highlight>
              <a:latin typeface="Arial"/>
              <a:ea typeface="Arial"/>
              <a:cs typeface="Arial"/>
              <a:sym typeface="Arial"/>
            </a:endParaRPr>
          </a:p>
          <a:p>
            <a:pPr indent="-320675" lvl="0" marL="457200" rtl="0" algn="just">
              <a:spcBef>
                <a:spcPts val="360"/>
              </a:spcBef>
              <a:spcAft>
                <a:spcPts val="0"/>
              </a:spcAft>
              <a:buClr>
                <a:schemeClr val="dk1"/>
              </a:buClr>
              <a:buSzPts val="1450"/>
              <a:buChar char="●"/>
            </a:pPr>
            <a:r>
              <a:rPr lang="en" sz="1450">
                <a:solidFill>
                  <a:srgbClr val="374151"/>
                </a:solidFill>
                <a:latin typeface="Arial"/>
                <a:ea typeface="Arial"/>
                <a:cs typeface="Arial"/>
                <a:sym typeface="Arial"/>
              </a:rPr>
              <a:t>While ResNet-50 gained fame in image classification, it has found success in diverse applications. Its architectural principles are applicable to tasks such as object detection, image segmentation, and even non-image domains like natural language processing.</a:t>
            </a:r>
            <a:endParaRPr sz="1450">
              <a:solidFill>
                <a:schemeClr val="dk1"/>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ctrTitle"/>
          </p:nvPr>
        </p:nvSpPr>
        <p:spPr>
          <a:xfrm>
            <a:off x="0" y="0"/>
            <a:ext cx="2624400" cy="447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Resnet code</a:t>
            </a:r>
            <a:endParaRPr/>
          </a:p>
        </p:txBody>
      </p:sp>
      <p:pic>
        <p:nvPicPr>
          <p:cNvPr id="160" name="Google Shape;160;p30"/>
          <p:cNvPicPr preferRelativeResize="0"/>
          <p:nvPr/>
        </p:nvPicPr>
        <p:blipFill>
          <a:blip r:embed="rId3">
            <a:alphaModFix/>
          </a:blip>
          <a:stretch>
            <a:fillRect/>
          </a:stretch>
        </p:blipFill>
        <p:spPr>
          <a:xfrm>
            <a:off x="4231025" y="646750"/>
            <a:ext cx="4683925" cy="3064224"/>
          </a:xfrm>
          <a:prstGeom prst="rect">
            <a:avLst/>
          </a:prstGeom>
          <a:noFill/>
          <a:ln>
            <a:noFill/>
          </a:ln>
        </p:spPr>
      </p:pic>
      <p:sp>
        <p:nvSpPr>
          <p:cNvPr id="161" name="Google Shape;161;p30"/>
          <p:cNvSpPr txBox="1"/>
          <p:nvPr>
            <p:ph idx="1" type="subTitle"/>
          </p:nvPr>
        </p:nvSpPr>
        <p:spPr>
          <a:xfrm>
            <a:off x="283375" y="555150"/>
            <a:ext cx="5594400" cy="403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 sz="1200">
                <a:solidFill>
                  <a:schemeClr val="dk1"/>
                </a:solidFill>
              </a:rPr>
              <a:t>resnet_model = Sequential()</a:t>
            </a:r>
            <a:endParaRPr sz="1200">
              <a:solidFill>
                <a:schemeClr val="dk1"/>
              </a:solidFill>
            </a:endParaRPr>
          </a:p>
          <a:p>
            <a:pPr indent="0" lvl="0" marL="0" rtl="0" algn="l">
              <a:spcBef>
                <a:spcPts val="360"/>
              </a:spcBef>
              <a:spcAft>
                <a:spcPts val="0"/>
              </a:spcAft>
              <a:buClr>
                <a:schemeClr val="dk1"/>
              </a:buClr>
              <a:buSzPts val="1100"/>
              <a:buFont typeface="Arial"/>
              <a:buNone/>
            </a:pPr>
            <a:r>
              <a:t/>
            </a:r>
            <a:endParaRPr sz="1200">
              <a:solidFill>
                <a:schemeClr val="dk1"/>
              </a:solidFill>
            </a:endParaRPr>
          </a:p>
          <a:p>
            <a:pPr indent="0" lvl="0" marL="0" rtl="0" algn="l">
              <a:spcBef>
                <a:spcPts val="360"/>
              </a:spcBef>
              <a:spcAft>
                <a:spcPts val="0"/>
              </a:spcAft>
              <a:buClr>
                <a:schemeClr val="dk1"/>
              </a:buClr>
              <a:buSzPts val="1100"/>
              <a:buFont typeface="Arial"/>
              <a:buNone/>
            </a:pPr>
            <a:r>
              <a:rPr lang="en" sz="1200">
                <a:solidFill>
                  <a:schemeClr val="dk1"/>
                </a:solidFill>
              </a:rPr>
              <a:t>pretrained_model= tf.keras.applications.ResNet50(</a:t>
            </a:r>
            <a:endParaRPr sz="1200">
              <a:solidFill>
                <a:schemeClr val="dk1"/>
              </a:solidFill>
            </a:endParaRPr>
          </a:p>
          <a:p>
            <a:pPr indent="0" lvl="0" marL="457200" rtl="0" algn="l">
              <a:spcBef>
                <a:spcPts val="360"/>
              </a:spcBef>
              <a:spcAft>
                <a:spcPts val="0"/>
              </a:spcAft>
              <a:buClr>
                <a:schemeClr val="dk1"/>
              </a:buClr>
              <a:buSzPts val="1100"/>
              <a:buFont typeface="Arial"/>
              <a:buNone/>
            </a:pPr>
            <a:r>
              <a:rPr lang="en" sz="1200">
                <a:solidFill>
                  <a:schemeClr val="dk1"/>
                </a:solidFill>
              </a:rPr>
              <a:t>      include_top=False,</a:t>
            </a:r>
            <a:endParaRPr sz="1200">
              <a:solidFill>
                <a:schemeClr val="dk1"/>
              </a:solidFill>
            </a:endParaRPr>
          </a:p>
          <a:p>
            <a:pPr indent="0" lvl="0" marL="0" rtl="0" algn="l">
              <a:spcBef>
                <a:spcPts val="360"/>
              </a:spcBef>
              <a:spcAft>
                <a:spcPts val="0"/>
              </a:spcAft>
              <a:buClr>
                <a:schemeClr val="dk1"/>
              </a:buClr>
              <a:buSzPts val="1100"/>
              <a:buFont typeface="Arial"/>
              <a:buNone/>
            </a:pPr>
            <a:r>
              <a:rPr lang="en" sz="1200">
                <a:solidFill>
                  <a:schemeClr val="dk1"/>
                </a:solidFill>
              </a:rPr>
              <a:t>                   input_shape=(180,180,3),</a:t>
            </a:r>
            <a:endParaRPr sz="1200">
              <a:solidFill>
                <a:schemeClr val="dk1"/>
              </a:solidFill>
            </a:endParaRPr>
          </a:p>
          <a:p>
            <a:pPr indent="0" lvl="0" marL="0" rtl="0" algn="l">
              <a:spcBef>
                <a:spcPts val="360"/>
              </a:spcBef>
              <a:spcAft>
                <a:spcPts val="0"/>
              </a:spcAft>
              <a:buClr>
                <a:schemeClr val="dk1"/>
              </a:buClr>
              <a:buSzPts val="1100"/>
              <a:buFont typeface="Arial"/>
              <a:buNone/>
            </a:pPr>
            <a:r>
              <a:rPr lang="en" sz="1200">
                <a:solidFill>
                  <a:schemeClr val="dk1"/>
                </a:solidFill>
              </a:rPr>
              <a:t>                   pooling='avg',classes=15,</a:t>
            </a:r>
            <a:endParaRPr sz="1200">
              <a:solidFill>
                <a:schemeClr val="dk1"/>
              </a:solidFill>
            </a:endParaRPr>
          </a:p>
          <a:p>
            <a:pPr indent="0" lvl="0" marL="0" rtl="0" algn="l">
              <a:spcBef>
                <a:spcPts val="360"/>
              </a:spcBef>
              <a:spcAft>
                <a:spcPts val="0"/>
              </a:spcAft>
              <a:buClr>
                <a:schemeClr val="dk1"/>
              </a:buClr>
              <a:buSzPts val="1100"/>
              <a:buFont typeface="Arial"/>
              <a:buNone/>
            </a:pPr>
            <a:r>
              <a:rPr lang="en" sz="1200">
                <a:solidFill>
                  <a:schemeClr val="dk1"/>
                </a:solidFill>
              </a:rPr>
              <a:t>                   weights='imagenet')</a:t>
            </a:r>
            <a:endParaRPr sz="1200">
              <a:solidFill>
                <a:schemeClr val="dk1"/>
              </a:solidFill>
            </a:endParaRPr>
          </a:p>
          <a:p>
            <a:pPr indent="0" lvl="0" marL="0" rtl="0" algn="l">
              <a:spcBef>
                <a:spcPts val="360"/>
              </a:spcBef>
              <a:spcAft>
                <a:spcPts val="0"/>
              </a:spcAft>
              <a:buClr>
                <a:schemeClr val="dk1"/>
              </a:buClr>
              <a:buSzPts val="1100"/>
              <a:buFont typeface="Arial"/>
              <a:buNone/>
            </a:pPr>
            <a:r>
              <a:rPr lang="en" sz="1200">
                <a:solidFill>
                  <a:schemeClr val="dk1"/>
                </a:solidFill>
              </a:rPr>
              <a:t>for layer in pretrained_model.layers:</a:t>
            </a:r>
            <a:endParaRPr sz="1200">
              <a:solidFill>
                <a:schemeClr val="dk1"/>
              </a:solidFill>
            </a:endParaRPr>
          </a:p>
          <a:p>
            <a:pPr indent="0" lvl="0" marL="0" rtl="0" algn="l">
              <a:spcBef>
                <a:spcPts val="360"/>
              </a:spcBef>
              <a:spcAft>
                <a:spcPts val="0"/>
              </a:spcAft>
              <a:buClr>
                <a:schemeClr val="dk1"/>
              </a:buClr>
              <a:buSzPts val="1100"/>
              <a:buFont typeface="Arial"/>
              <a:buNone/>
            </a:pPr>
            <a:r>
              <a:rPr lang="en" sz="1200">
                <a:solidFill>
                  <a:schemeClr val="dk1"/>
                </a:solidFill>
              </a:rPr>
              <a:t>        layer.trainable=False</a:t>
            </a:r>
            <a:endParaRPr sz="1200">
              <a:solidFill>
                <a:schemeClr val="dk1"/>
              </a:solidFill>
            </a:endParaRPr>
          </a:p>
          <a:p>
            <a:pPr indent="0" lvl="0" marL="0" rtl="0" algn="l">
              <a:spcBef>
                <a:spcPts val="360"/>
              </a:spcBef>
              <a:spcAft>
                <a:spcPts val="0"/>
              </a:spcAft>
              <a:buClr>
                <a:schemeClr val="dk1"/>
              </a:buClr>
              <a:buSzPts val="1100"/>
              <a:buFont typeface="Arial"/>
              <a:buNone/>
            </a:pPr>
            <a:r>
              <a:t/>
            </a:r>
            <a:endParaRPr sz="1200">
              <a:solidFill>
                <a:schemeClr val="dk1"/>
              </a:solidFill>
            </a:endParaRPr>
          </a:p>
          <a:p>
            <a:pPr indent="0" lvl="0" marL="0" rtl="0" algn="l">
              <a:spcBef>
                <a:spcPts val="360"/>
              </a:spcBef>
              <a:spcAft>
                <a:spcPts val="0"/>
              </a:spcAft>
              <a:buClr>
                <a:schemeClr val="dk1"/>
              </a:buClr>
              <a:buSzPts val="1100"/>
              <a:buFont typeface="Arial"/>
              <a:buNone/>
            </a:pPr>
            <a:r>
              <a:rPr lang="en" sz="1200">
                <a:solidFill>
                  <a:schemeClr val="dk1"/>
                </a:solidFill>
              </a:rPr>
              <a:t>resnet_model.add(pretrained_model)</a:t>
            </a:r>
            <a:endParaRPr sz="1200">
              <a:solidFill>
                <a:schemeClr val="dk1"/>
              </a:solidFill>
            </a:endParaRPr>
          </a:p>
          <a:p>
            <a:pPr indent="0" lvl="0" marL="0" rtl="0" algn="l">
              <a:spcBef>
                <a:spcPts val="360"/>
              </a:spcBef>
              <a:spcAft>
                <a:spcPts val="0"/>
              </a:spcAft>
              <a:buClr>
                <a:schemeClr val="dk1"/>
              </a:buClr>
              <a:buSzPts val="1100"/>
              <a:buFont typeface="Arial"/>
              <a:buNone/>
            </a:pPr>
            <a:r>
              <a:rPr lang="en" sz="1200">
                <a:solidFill>
                  <a:schemeClr val="dk1"/>
                </a:solidFill>
              </a:rPr>
              <a:t>resnet_model.add(Flatten())</a:t>
            </a:r>
            <a:endParaRPr sz="1200">
              <a:solidFill>
                <a:schemeClr val="dk1"/>
              </a:solidFill>
            </a:endParaRPr>
          </a:p>
          <a:p>
            <a:pPr indent="0" lvl="0" marL="0" rtl="0" algn="l">
              <a:spcBef>
                <a:spcPts val="360"/>
              </a:spcBef>
              <a:spcAft>
                <a:spcPts val="0"/>
              </a:spcAft>
              <a:buClr>
                <a:schemeClr val="dk1"/>
              </a:buClr>
              <a:buSzPts val="1100"/>
              <a:buFont typeface="Arial"/>
              <a:buNone/>
            </a:pPr>
            <a:r>
              <a:rPr lang="en" sz="1200">
                <a:solidFill>
                  <a:schemeClr val="dk1"/>
                </a:solidFill>
              </a:rPr>
              <a:t>resnet_model.add(Dense(512, activation='relu'))</a:t>
            </a:r>
            <a:endParaRPr sz="1200">
              <a:solidFill>
                <a:schemeClr val="dk1"/>
              </a:solidFill>
            </a:endParaRPr>
          </a:p>
          <a:p>
            <a:pPr indent="0" lvl="0" marL="0" rtl="0" algn="l">
              <a:spcBef>
                <a:spcPts val="360"/>
              </a:spcBef>
              <a:spcAft>
                <a:spcPts val="0"/>
              </a:spcAft>
              <a:buClr>
                <a:schemeClr val="dk1"/>
              </a:buClr>
              <a:buSzPts val="1100"/>
              <a:buFont typeface="Arial"/>
              <a:buNone/>
            </a:pPr>
            <a:r>
              <a:rPr lang="en" sz="1200">
                <a:solidFill>
                  <a:schemeClr val="dk1"/>
                </a:solidFill>
              </a:rPr>
              <a:t>resnet_model.add(Dense(15, activation='softmax'))</a:t>
            </a:r>
            <a:endParaRPr sz="1200">
              <a:solidFill>
                <a:schemeClr val="dk1"/>
              </a:solidFill>
            </a:endParaRPr>
          </a:p>
          <a:p>
            <a:pPr indent="0" lvl="0" marL="0" rtl="0" algn="l">
              <a:spcBef>
                <a:spcPts val="360"/>
              </a:spcBef>
              <a:spcAft>
                <a:spcPts val="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idx="1" type="subTitle"/>
          </p:nvPr>
        </p:nvSpPr>
        <p:spPr>
          <a:xfrm>
            <a:off x="80250" y="951625"/>
            <a:ext cx="4637400" cy="2671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200">
                <a:solidFill>
                  <a:schemeClr val="dk1"/>
                </a:solidFill>
              </a:rPr>
              <a:t>resnet_model.compile(optimizer='adam',</a:t>
            </a:r>
            <a:endParaRPr sz="1200">
              <a:solidFill>
                <a:schemeClr val="dk1"/>
              </a:solidFill>
            </a:endParaRPr>
          </a:p>
          <a:p>
            <a:pPr indent="457200" lvl="0" marL="457200" rtl="0" algn="l">
              <a:spcBef>
                <a:spcPts val="360"/>
              </a:spcBef>
              <a:spcAft>
                <a:spcPts val="0"/>
              </a:spcAft>
              <a:buClr>
                <a:schemeClr val="dk1"/>
              </a:buClr>
              <a:buSzPts val="1100"/>
              <a:buFont typeface="Arial"/>
              <a:buNone/>
            </a:pPr>
            <a:r>
              <a:rPr lang="en" sz="1200">
                <a:solidFill>
                  <a:schemeClr val="dk1"/>
                </a:solidFill>
              </a:rPr>
              <a:t>               loss='categorical_crossentropy',</a:t>
            </a:r>
            <a:endParaRPr sz="1200">
              <a:solidFill>
                <a:schemeClr val="dk1"/>
              </a:solidFill>
            </a:endParaRPr>
          </a:p>
          <a:p>
            <a:pPr indent="0" lvl="0" marL="0" rtl="0" algn="l">
              <a:spcBef>
                <a:spcPts val="360"/>
              </a:spcBef>
              <a:spcAft>
                <a:spcPts val="0"/>
              </a:spcAft>
              <a:buNone/>
            </a:pPr>
            <a:r>
              <a:rPr lang="en" sz="1200">
                <a:solidFill>
                  <a:schemeClr val="dk1"/>
                </a:solidFill>
              </a:rPr>
              <a:t>                                         metrics=['accuracy'])</a:t>
            </a:r>
            <a:endParaRPr sz="1200">
              <a:solidFill>
                <a:schemeClr val="dk1"/>
              </a:solidFill>
            </a:endParaRPr>
          </a:p>
          <a:p>
            <a:pPr indent="0" lvl="0" marL="0" rtl="0" algn="l">
              <a:spcBef>
                <a:spcPts val="360"/>
              </a:spcBef>
              <a:spcAft>
                <a:spcPts val="0"/>
              </a:spcAft>
              <a:buNone/>
            </a:pPr>
            <a:r>
              <a:rPr lang="en" sz="1200">
                <a:solidFill>
                  <a:schemeClr val="dk1"/>
                </a:solidFill>
              </a:rPr>
              <a:t>epochs=10</a:t>
            </a:r>
            <a:endParaRPr sz="1200">
              <a:solidFill>
                <a:schemeClr val="dk1"/>
              </a:solidFill>
            </a:endParaRPr>
          </a:p>
          <a:p>
            <a:pPr indent="0" lvl="0" marL="0" rtl="0" algn="l">
              <a:spcBef>
                <a:spcPts val="360"/>
              </a:spcBef>
              <a:spcAft>
                <a:spcPts val="0"/>
              </a:spcAft>
              <a:buNone/>
            </a:pPr>
            <a:r>
              <a:rPr lang="en" sz="1200">
                <a:solidFill>
                  <a:schemeClr val="dk1"/>
                </a:solidFill>
              </a:rPr>
              <a:t>history = resnet_model.fit(</a:t>
            </a:r>
            <a:endParaRPr sz="1200">
              <a:solidFill>
                <a:schemeClr val="dk1"/>
              </a:solidFill>
            </a:endParaRPr>
          </a:p>
          <a:p>
            <a:pPr indent="0" lvl="0" marL="0" rtl="0" algn="l">
              <a:spcBef>
                <a:spcPts val="360"/>
              </a:spcBef>
              <a:spcAft>
                <a:spcPts val="0"/>
              </a:spcAft>
              <a:buNone/>
            </a:pPr>
            <a:r>
              <a:rPr lang="en" sz="1200">
                <a:solidFill>
                  <a:schemeClr val="dk1"/>
                </a:solidFill>
              </a:rPr>
              <a:t>  train_ds,</a:t>
            </a:r>
            <a:endParaRPr sz="1200">
              <a:solidFill>
                <a:schemeClr val="dk1"/>
              </a:solidFill>
            </a:endParaRPr>
          </a:p>
          <a:p>
            <a:pPr indent="0" lvl="0" marL="0" rtl="0" algn="l">
              <a:spcBef>
                <a:spcPts val="360"/>
              </a:spcBef>
              <a:spcAft>
                <a:spcPts val="0"/>
              </a:spcAft>
              <a:buNone/>
            </a:pPr>
            <a:r>
              <a:rPr lang="en" sz="1200">
                <a:solidFill>
                  <a:schemeClr val="dk1"/>
                </a:solidFill>
              </a:rPr>
              <a:t>  validation_data=val_ds,</a:t>
            </a:r>
            <a:endParaRPr sz="1200">
              <a:solidFill>
                <a:schemeClr val="dk1"/>
              </a:solidFill>
            </a:endParaRPr>
          </a:p>
          <a:p>
            <a:pPr indent="0" lvl="0" marL="0" rtl="0" algn="l">
              <a:spcBef>
                <a:spcPts val="360"/>
              </a:spcBef>
              <a:spcAft>
                <a:spcPts val="0"/>
              </a:spcAft>
              <a:buNone/>
            </a:pPr>
            <a:r>
              <a:rPr lang="en" sz="1200">
                <a:solidFill>
                  <a:schemeClr val="dk1"/>
                </a:solidFill>
              </a:rPr>
              <a:t>  epochs=epochs</a:t>
            </a:r>
            <a:endParaRPr sz="1200">
              <a:solidFill>
                <a:schemeClr val="dk1"/>
              </a:solidFill>
            </a:endParaRPr>
          </a:p>
          <a:p>
            <a:pPr indent="0" lvl="0" marL="0" rtl="0" algn="l">
              <a:spcBef>
                <a:spcPts val="360"/>
              </a:spcBef>
              <a:spcAft>
                <a:spcPts val="0"/>
              </a:spcAft>
              <a:buNone/>
            </a:pPr>
            <a:r>
              <a:rPr lang="en" sz="1200">
                <a:solidFill>
                  <a:schemeClr val="dk1"/>
                </a:solidFill>
              </a:rPr>
              <a:t>)</a:t>
            </a:r>
            <a:endParaRPr sz="1200">
              <a:solidFill>
                <a:schemeClr val="dk1"/>
              </a:solidFill>
            </a:endParaRPr>
          </a:p>
          <a:p>
            <a:pPr indent="0" lvl="0" marL="0" rtl="0" algn="l">
              <a:spcBef>
                <a:spcPts val="360"/>
              </a:spcBef>
              <a:spcAft>
                <a:spcPts val="0"/>
              </a:spcAft>
              <a:buNone/>
            </a:pPr>
            <a:r>
              <a:t/>
            </a:r>
            <a:endParaRPr sz="1200">
              <a:solidFill>
                <a:schemeClr val="dk1"/>
              </a:solidFill>
            </a:endParaRPr>
          </a:p>
          <a:p>
            <a:pPr indent="0" lvl="0" marL="0" rtl="0" algn="l">
              <a:spcBef>
                <a:spcPts val="360"/>
              </a:spcBef>
              <a:spcAft>
                <a:spcPts val="0"/>
              </a:spcAft>
              <a:buNone/>
            </a:pPr>
            <a:r>
              <a:t/>
            </a:r>
            <a:endParaRPr sz="1200">
              <a:solidFill>
                <a:schemeClr val="dk1"/>
              </a:solidFill>
            </a:endParaRPr>
          </a:p>
        </p:txBody>
      </p:sp>
      <p:sp>
        <p:nvSpPr>
          <p:cNvPr id="167" name="Google Shape;167;p31"/>
          <p:cNvSpPr txBox="1"/>
          <p:nvPr/>
        </p:nvSpPr>
        <p:spPr>
          <a:xfrm>
            <a:off x="0" y="0"/>
            <a:ext cx="3000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solidFill>
                  <a:srgbClr val="006096"/>
                </a:solidFill>
                <a:latin typeface="Calibri"/>
                <a:ea typeface="Calibri"/>
                <a:cs typeface="Calibri"/>
                <a:sym typeface="Calibri"/>
              </a:rPr>
              <a:t>Resnet Training</a:t>
            </a:r>
            <a:endParaRPr sz="3200">
              <a:solidFill>
                <a:srgbClr val="006096"/>
              </a:solidFill>
              <a:latin typeface="Calibri"/>
              <a:ea typeface="Calibri"/>
              <a:cs typeface="Calibri"/>
              <a:sym typeface="Calibri"/>
            </a:endParaRPr>
          </a:p>
        </p:txBody>
      </p:sp>
      <p:pic>
        <p:nvPicPr>
          <p:cNvPr id="168" name="Google Shape;168;p31"/>
          <p:cNvPicPr preferRelativeResize="0"/>
          <p:nvPr/>
        </p:nvPicPr>
        <p:blipFill>
          <a:blip r:embed="rId3">
            <a:alphaModFix/>
          </a:blip>
          <a:stretch>
            <a:fillRect/>
          </a:stretch>
        </p:blipFill>
        <p:spPr>
          <a:xfrm>
            <a:off x="3897450" y="908325"/>
            <a:ext cx="5127500" cy="2933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idx="1" type="subTitle"/>
          </p:nvPr>
        </p:nvSpPr>
        <p:spPr>
          <a:xfrm>
            <a:off x="0" y="396375"/>
            <a:ext cx="9144000" cy="41268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Clr>
                <a:schemeClr val="dk1"/>
              </a:buClr>
              <a:buSzPts val="1800"/>
              <a:buChar char="●"/>
            </a:pPr>
            <a:r>
              <a:rPr lang="en">
                <a:solidFill>
                  <a:schemeClr val="dk1"/>
                </a:solidFill>
              </a:rPr>
              <a:t>The Training and Validation results are:</a:t>
            </a:r>
            <a:endParaRPr>
              <a:solidFill>
                <a:schemeClr val="dk1"/>
              </a:solidFill>
            </a:endParaRPr>
          </a:p>
        </p:txBody>
      </p:sp>
      <p:graphicFrame>
        <p:nvGraphicFramePr>
          <p:cNvPr id="174" name="Google Shape;174;p32"/>
          <p:cNvGraphicFramePr/>
          <p:nvPr/>
        </p:nvGraphicFramePr>
        <p:xfrm>
          <a:off x="652975" y="765075"/>
          <a:ext cx="3000000" cy="3000000"/>
        </p:xfrm>
        <a:graphic>
          <a:graphicData uri="http://schemas.openxmlformats.org/drawingml/2006/table">
            <a:tbl>
              <a:tblPr>
                <a:noFill/>
                <a:tableStyleId>{5E089173-9A61-41D3-B2EB-BE016C57E83E}</a:tableStyleId>
              </a:tblPr>
              <a:tblGrid>
                <a:gridCol w="1809750"/>
                <a:gridCol w="1809750"/>
                <a:gridCol w="1809750"/>
                <a:gridCol w="1809750"/>
              </a:tblGrid>
              <a:tr h="342600">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Metric</a:t>
                      </a:r>
                      <a:endParaRPr b="1"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Training</a:t>
                      </a:r>
                      <a:endParaRPr b="1"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Validation</a:t>
                      </a:r>
                      <a:endParaRPr b="1"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Test</a:t>
                      </a:r>
                      <a:endParaRPr b="1" sz="1300" u="none" cap="none" strike="noStrike"/>
                    </a:p>
                  </a:txBody>
                  <a:tcPr marT="91425" marB="91425" marR="91425" marL="91425"/>
                </a:tc>
              </a:tr>
              <a:tr h="3426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Accuracy</a:t>
                      </a:r>
                      <a:endParaRPr sz="1300" u="none" cap="none" strike="noStrike"/>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98.49</a:t>
                      </a:r>
                      <a:endParaRPr sz="1300"/>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95.</a:t>
                      </a:r>
                      <a:r>
                        <a:rPr lang="en" sz="1300"/>
                        <a:t>21</a:t>
                      </a:r>
                      <a:endParaRPr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96.</a:t>
                      </a:r>
                      <a:r>
                        <a:rPr lang="en" sz="1300"/>
                        <a:t>04</a:t>
                      </a:r>
                      <a:endParaRPr sz="1300" u="none" cap="none" strike="noStrike"/>
                    </a:p>
                  </a:txBody>
                  <a:tcPr marT="91425" marB="91425" marR="91425" marL="91425"/>
                </a:tc>
              </a:tr>
              <a:tr h="3426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Loss</a:t>
                      </a:r>
                      <a:endParaRPr sz="1300" u="none" cap="none" strike="noStrike"/>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0.04</a:t>
                      </a:r>
                      <a:endParaRPr sz="1300"/>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0.1</a:t>
                      </a:r>
                      <a:r>
                        <a:rPr lang="en" sz="1300"/>
                        <a:t>7</a:t>
                      </a:r>
                      <a:endParaRPr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0.1</a:t>
                      </a:r>
                      <a:r>
                        <a:rPr lang="en" sz="1300"/>
                        <a:t>8</a:t>
                      </a:r>
                      <a:endParaRPr sz="1300" u="none" cap="none" strike="noStrike"/>
                    </a:p>
                  </a:txBody>
                  <a:tcPr marT="91425" marB="91425" marR="91425" marL="91425"/>
                </a:tc>
              </a:tr>
            </a:tbl>
          </a:graphicData>
        </a:graphic>
      </p:graphicFrame>
      <p:pic>
        <p:nvPicPr>
          <p:cNvPr id="175" name="Google Shape;175;p32"/>
          <p:cNvPicPr preferRelativeResize="0"/>
          <p:nvPr/>
        </p:nvPicPr>
        <p:blipFill>
          <a:blip r:embed="rId3">
            <a:alphaModFix/>
          </a:blip>
          <a:stretch>
            <a:fillRect/>
          </a:stretch>
        </p:blipFill>
        <p:spPr>
          <a:xfrm>
            <a:off x="579225" y="1978975"/>
            <a:ext cx="7238999" cy="2544251"/>
          </a:xfrm>
          <a:prstGeom prst="rect">
            <a:avLst/>
          </a:prstGeom>
          <a:noFill/>
          <a:ln>
            <a:noFill/>
          </a:ln>
        </p:spPr>
      </p:pic>
      <p:sp>
        <p:nvSpPr>
          <p:cNvPr id="176" name="Google Shape;176;p32"/>
          <p:cNvSpPr txBox="1"/>
          <p:nvPr/>
        </p:nvSpPr>
        <p:spPr>
          <a:xfrm>
            <a:off x="579225" y="-139075"/>
            <a:ext cx="7312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latin typeface="Calibri"/>
                <a:ea typeface="Calibri"/>
                <a:cs typeface="Calibri"/>
                <a:sym typeface="Calibri"/>
              </a:rPr>
              <a:t>Results</a:t>
            </a:r>
            <a:endParaRPr sz="2800">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ctrTitle"/>
          </p:nvPr>
        </p:nvSpPr>
        <p:spPr>
          <a:xfrm>
            <a:off x="0" y="0"/>
            <a:ext cx="9144000" cy="55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800"/>
              <a:t>                                               Results</a:t>
            </a:r>
            <a:endParaRPr sz="2800"/>
          </a:p>
        </p:txBody>
      </p:sp>
      <p:sp>
        <p:nvSpPr>
          <p:cNvPr id="182" name="Google Shape;182;p33"/>
          <p:cNvSpPr txBox="1"/>
          <p:nvPr>
            <p:ph idx="1" type="subTitle"/>
          </p:nvPr>
        </p:nvSpPr>
        <p:spPr>
          <a:xfrm>
            <a:off x="0" y="494525"/>
            <a:ext cx="9144000" cy="40356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Clr>
                <a:schemeClr val="dk1"/>
              </a:buClr>
              <a:buSzPts val="1800"/>
              <a:buChar char="●"/>
            </a:pPr>
            <a:r>
              <a:rPr lang="en">
                <a:solidFill>
                  <a:schemeClr val="dk1"/>
                </a:solidFill>
              </a:rPr>
              <a:t>The Test</a:t>
            </a:r>
            <a:r>
              <a:rPr lang="en">
                <a:solidFill>
                  <a:schemeClr val="dk1"/>
                </a:solidFill>
              </a:rPr>
              <a:t> accuracy and loss:</a:t>
            </a:r>
            <a:endParaRPr>
              <a:solidFill>
                <a:schemeClr val="dk1"/>
              </a:solidFill>
            </a:endParaRPr>
          </a:p>
          <a:p>
            <a:pPr indent="0" lvl="0" marL="0" rtl="0" algn="l">
              <a:spcBef>
                <a:spcPts val="360"/>
              </a:spcBef>
              <a:spcAft>
                <a:spcPts val="0"/>
              </a:spcAft>
              <a:buNone/>
            </a:pPr>
            <a:r>
              <a:t/>
            </a:r>
            <a:endParaRPr>
              <a:solidFill>
                <a:schemeClr val="dk1"/>
              </a:solidFill>
            </a:endParaRPr>
          </a:p>
          <a:p>
            <a:pPr indent="0" lvl="0" marL="0" rtl="0" algn="l">
              <a:spcBef>
                <a:spcPts val="360"/>
              </a:spcBef>
              <a:spcAft>
                <a:spcPts val="0"/>
              </a:spcAft>
              <a:buNone/>
            </a:pPr>
            <a:r>
              <a:t/>
            </a:r>
            <a:endParaRPr>
              <a:solidFill>
                <a:schemeClr val="dk1"/>
              </a:solidFill>
            </a:endParaRPr>
          </a:p>
          <a:p>
            <a:pPr indent="0" lvl="0" marL="457200" rtl="0" algn="l">
              <a:spcBef>
                <a:spcPts val="360"/>
              </a:spcBef>
              <a:spcAft>
                <a:spcPts val="0"/>
              </a:spcAft>
              <a:buNone/>
            </a:pPr>
            <a:r>
              <a:t/>
            </a:r>
            <a:endParaRPr>
              <a:solidFill>
                <a:schemeClr val="dk1"/>
              </a:solidFill>
            </a:endParaRPr>
          </a:p>
        </p:txBody>
      </p:sp>
      <p:pic>
        <p:nvPicPr>
          <p:cNvPr id="183" name="Google Shape;183;p33"/>
          <p:cNvPicPr preferRelativeResize="0"/>
          <p:nvPr/>
        </p:nvPicPr>
        <p:blipFill>
          <a:blip r:embed="rId3">
            <a:alphaModFix/>
          </a:blip>
          <a:stretch>
            <a:fillRect/>
          </a:stretch>
        </p:blipFill>
        <p:spPr>
          <a:xfrm>
            <a:off x="342350" y="1198325"/>
            <a:ext cx="8362952" cy="844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ctrTitle"/>
          </p:nvPr>
        </p:nvSpPr>
        <p:spPr>
          <a:xfrm>
            <a:off x="0" y="0"/>
            <a:ext cx="9053100" cy="587700"/>
          </a:xfrm>
          <a:prstGeom prst="rect">
            <a:avLst/>
          </a:prstGeom>
        </p:spPr>
        <p:txBody>
          <a:bodyPr anchorCtr="0" anchor="ctr" bIns="45700" lIns="91425" spcFirstLastPara="1" rIns="91425" wrap="square" tIns="45700">
            <a:noAutofit/>
          </a:bodyPr>
          <a:lstStyle/>
          <a:p>
            <a:pPr indent="0" lvl="0" marL="457200" rtl="0" algn="l">
              <a:spcBef>
                <a:spcPts val="0"/>
              </a:spcBef>
              <a:spcAft>
                <a:spcPts val="0"/>
              </a:spcAft>
              <a:buNone/>
            </a:pPr>
            <a:r>
              <a:rPr lang="en" sz="2800"/>
              <a:t>                                    </a:t>
            </a:r>
            <a:r>
              <a:rPr lang="en" sz="2800"/>
              <a:t>INTRODUCTION</a:t>
            </a:r>
            <a:endParaRPr sz="2800"/>
          </a:p>
        </p:txBody>
      </p:sp>
      <p:sp>
        <p:nvSpPr>
          <p:cNvPr id="72" name="Google Shape;72;p16"/>
          <p:cNvSpPr txBox="1"/>
          <p:nvPr>
            <p:ph idx="1" type="subTitle"/>
          </p:nvPr>
        </p:nvSpPr>
        <p:spPr>
          <a:xfrm>
            <a:off x="247250" y="762775"/>
            <a:ext cx="8673600" cy="3697500"/>
          </a:xfrm>
          <a:prstGeom prst="rect">
            <a:avLst/>
          </a:prstGeom>
        </p:spPr>
        <p:txBody>
          <a:bodyPr anchorCtr="0" anchor="t" bIns="45700" lIns="91425" spcFirstLastPara="1" rIns="91425" wrap="square" tIns="45700">
            <a:noAutofit/>
          </a:bodyPr>
          <a:lstStyle/>
          <a:p>
            <a:pPr indent="-317500" lvl="0" marL="457200" rtl="0" algn="just">
              <a:lnSpc>
                <a:spcPct val="150000"/>
              </a:lnSpc>
              <a:spcBef>
                <a:spcPts val="360"/>
              </a:spcBef>
              <a:spcAft>
                <a:spcPts val="0"/>
              </a:spcAft>
              <a:buClr>
                <a:schemeClr val="dk1"/>
              </a:buClr>
              <a:buSzPts val="1400"/>
              <a:buFont typeface="Roboto"/>
              <a:buChar char="●"/>
            </a:pPr>
            <a:r>
              <a:rPr lang="en" sz="1400">
                <a:solidFill>
                  <a:schemeClr val="dk1"/>
                </a:solidFill>
                <a:latin typeface="Roboto"/>
                <a:ea typeface="Roboto"/>
                <a:cs typeface="Roboto"/>
                <a:sym typeface="Roboto"/>
              </a:rPr>
              <a:t>Plant disease detection involves the identification and management of diseases that affect crops and plants. Timely and accurate detection is crucial for preventing the spread of diseases, minimizing crop losses, and ensuring food security. </a:t>
            </a:r>
            <a:endParaRPr sz="1400">
              <a:solidFill>
                <a:schemeClr val="dk1"/>
              </a:solidFill>
              <a:latin typeface="Roboto"/>
              <a:ea typeface="Roboto"/>
              <a:cs typeface="Roboto"/>
              <a:sym typeface="Roboto"/>
            </a:endParaRPr>
          </a:p>
          <a:p>
            <a:pPr indent="-317500" lvl="0" marL="457200" rtl="0" algn="just">
              <a:lnSpc>
                <a:spcPct val="150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Several methods and technologies are employed for plant disease detection, ranging from traditional visual inspection to advanced technologies such as image processing, machine learning, and sensor-based systems.</a:t>
            </a:r>
            <a:endParaRPr sz="1400">
              <a:solidFill>
                <a:schemeClr val="dk1"/>
              </a:solidFill>
              <a:latin typeface="Roboto"/>
              <a:ea typeface="Roboto"/>
              <a:cs typeface="Roboto"/>
              <a:sym typeface="Roboto"/>
            </a:endParaRPr>
          </a:p>
          <a:p>
            <a:pPr indent="-330200" lvl="0" marL="457200" rtl="0" algn="just">
              <a:lnSpc>
                <a:spcPct val="150000"/>
              </a:lnSpc>
              <a:spcBef>
                <a:spcPts val="0"/>
              </a:spcBef>
              <a:spcAft>
                <a:spcPts val="0"/>
              </a:spcAft>
              <a:buClr>
                <a:schemeClr val="dk1"/>
              </a:buClr>
              <a:buSzPts val="1600"/>
              <a:buFont typeface="Roboto"/>
              <a:buChar char="●"/>
            </a:pPr>
            <a:r>
              <a:rPr lang="en" sz="1400">
                <a:solidFill>
                  <a:schemeClr val="dk1"/>
                </a:solidFill>
                <a:latin typeface="Roboto"/>
                <a:ea typeface="Roboto"/>
                <a:cs typeface="Roboto"/>
                <a:sym typeface="Roboto"/>
              </a:rPr>
              <a:t>Effective plant disease detection contributes to sustainable agriculture, reduces the environmental impact of pesticide use, and supports global efforts to ensure food security. </a:t>
            </a:r>
            <a:endParaRPr sz="1400">
              <a:solidFill>
                <a:schemeClr val="dk1"/>
              </a:solidFill>
              <a:latin typeface="Roboto"/>
              <a:ea typeface="Roboto"/>
              <a:cs typeface="Roboto"/>
              <a:sym typeface="Roboto"/>
            </a:endParaRPr>
          </a:p>
          <a:p>
            <a:pPr indent="-330200" lvl="0" marL="457200" rtl="0" algn="just">
              <a:lnSpc>
                <a:spcPct val="150000"/>
              </a:lnSpc>
              <a:spcBef>
                <a:spcPts val="0"/>
              </a:spcBef>
              <a:spcAft>
                <a:spcPts val="0"/>
              </a:spcAft>
              <a:buClr>
                <a:schemeClr val="dk1"/>
              </a:buClr>
              <a:buSzPts val="1600"/>
              <a:buFont typeface="Roboto"/>
              <a:buChar char="●"/>
            </a:pPr>
            <a:r>
              <a:rPr lang="en" sz="1400">
                <a:solidFill>
                  <a:schemeClr val="dk1"/>
                </a:solidFill>
                <a:latin typeface="Roboto"/>
                <a:ea typeface="Roboto"/>
                <a:cs typeface="Roboto"/>
                <a:sym typeface="Roboto"/>
              </a:rPr>
              <a:t>Embracing innovative technologies is key to addressing the challenges associated with plant diseases and promoting a resilient and productive agricultural sector.</a:t>
            </a:r>
            <a:endParaRPr sz="1600">
              <a:solidFill>
                <a:schemeClr val="dk1"/>
              </a:solidFill>
              <a:latin typeface="Roboto"/>
              <a:ea typeface="Roboto"/>
              <a:cs typeface="Roboto"/>
              <a:sym typeface="Roboto"/>
            </a:endParaRPr>
          </a:p>
          <a:p>
            <a:pPr indent="0" lvl="0" marL="457200" rtl="0" algn="just">
              <a:spcBef>
                <a:spcPts val="360"/>
              </a:spcBef>
              <a:spcAft>
                <a:spcPts val="0"/>
              </a:spcAft>
              <a:buNone/>
            </a:pPr>
            <a:r>
              <a:t/>
            </a:r>
            <a:endParaRPr sz="1600">
              <a:solidFill>
                <a:srgbClr val="37415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ctrTitle"/>
          </p:nvPr>
        </p:nvSpPr>
        <p:spPr>
          <a:xfrm>
            <a:off x="0" y="0"/>
            <a:ext cx="3221400" cy="622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Confusion Matrix:</a:t>
            </a:r>
            <a:endParaRPr sz="2800"/>
          </a:p>
        </p:txBody>
      </p:sp>
      <p:sp>
        <p:nvSpPr>
          <p:cNvPr id="189" name="Google Shape;189;p34"/>
          <p:cNvSpPr txBox="1"/>
          <p:nvPr>
            <p:ph idx="1" type="subTitle"/>
          </p:nvPr>
        </p:nvSpPr>
        <p:spPr>
          <a:xfrm>
            <a:off x="60650" y="622800"/>
            <a:ext cx="9083400" cy="3872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Clr>
                <a:schemeClr val="dk1"/>
              </a:buClr>
              <a:buSzPts val="1800"/>
              <a:buChar char="●"/>
            </a:pPr>
            <a:r>
              <a:rPr lang="en">
                <a:solidFill>
                  <a:schemeClr val="dk1"/>
                </a:solidFill>
              </a:rPr>
              <a:t>Below is the confusion matrix for true label and predicted label:</a:t>
            </a:r>
            <a:endParaRPr>
              <a:solidFill>
                <a:schemeClr val="dk1"/>
              </a:solidFill>
            </a:endParaRPr>
          </a:p>
          <a:p>
            <a:pPr indent="0" lvl="0" marL="0" rtl="0" algn="l">
              <a:spcBef>
                <a:spcPts val="360"/>
              </a:spcBef>
              <a:spcAft>
                <a:spcPts val="0"/>
              </a:spcAft>
              <a:buNone/>
            </a:pPr>
            <a:r>
              <a:t/>
            </a:r>
            <a:endParaRPr>
              <a:solidFill>
                <a:schemeClr val="dk1"/>
              </a:solidFill>
            </a:endParaRPr>
          </a:p>
          <a:p>
            <a:pPr indent="0" lvl="0" marL="0" rtl="0" algn="l">
              <a:spcBef>
                <a:spcPts val="360"/>
              </a:spcBef>
              <a:spcAft>
                <a:spcPts val="0"/>
              </a:spcAft>
              <a:buNone/>
            </a:pPr>
            <a:r>
              <a:t/>
            </a:r>
            <a:endParaRPr>
              <a:solidFill>
                <a:schemeClr val="dk1"/>
              </a:solidFill>
            </a:endParaRPr>
          </a:p>
          <a:p>
            <a:pPr indent="0" lvl="0" marL="457200" rtl="0" algn="l">
              <a:spcBef>
                <a:spcPts val="360"/>
              </a:spcBef>
              <a:spcAft>
                <a:spcPts val="0"/>
              </a:spcAft>
              <a:buNone/>
            </a:pPr>
            <a:r>
              <a:t/>
            </a:r>
            <a:endParaRPr>
              <a:solidFill>
                <a:schemeClr val="dk1"/>
              </a:solidFill>
            </a:endParaRPr>
          </a:p>
        </p:txBody>
      </p:sp>
      <p:pic>
        <p:nvPicPr>
          <p:cNvPr id="190" name="Google Shape;190;p34"/>
          <p:cNvPicPr preferRelativeResize="0"/>
          <p:nvPr/>
        </p:nvPicPr>
        <p:blipFill>
          <a:blip r:embed="rId3">
            <a:alphaModFix/>
          </a:blip>
          <a:stretch>
            <a:fillRect/>
          </a:stretch>
        </p:blipFill>
        <p:spPr>
          <a:xfrm>
            <a:off x="645250" y="1013950"/>
            <a:ext cx="5853252" cy="3253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ctrTitle"/>
          </p:nvPr>
        </p:nvSpPr>
        <p:spPr>
          <a:xfrm>
            <a:off x="0" y="0"/>
            <a:ext cx="3221400" cy="622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Confusion Matrix:</a:t>
            </a:r>
            <a:endParaRPr sz="2800"/>
          </a:p>
        </p:txBody>
      </p:sp>
      <p:sp>
        <p:nvSpPr>
          <p:cNvPr id="196" name="Google Shape;196;p35"/>
          <p:cNvSpPr txBox="1"/>
          <p:nvPr>
            <p:ph idx="1" type="subTitle"/>
          </p:nvPr>
        </p:nvSpPr>
        <p:spPr>
          <a:xfrm>
            <a:off x="60650" y="622800"/>
            <a:ext cx="9083400" cy="3872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Clr>
                <a:schemeClr val="dk1"/>
              </a:buClr>
              <a:buSzPts val="1800"/>
              <a:buChar char="●"/>
            </a:pPr>
            <a:r>
              <a:rPr lang="en">
                <a:solidFill>
                  <a:schemeClr val="dk1"/>
                </a:solidFill>
              </a:rPr>
              <a:t>Below is the Normalised Confusion Matrix:</a:t>
            </a:r>
            <a:endParaRPr>
              <a:solidFill>
                <a:schemeClr val="dk1"/>
              </a:solidFill>
            </a:endParaRPr>
          </a:p>
          <a:p>
            <a:pPr indent="0" lvl="0" marL="457200" rtl="0" algn="l">
              <a:spcBef>
                <a:spcPts val="360"/>
              </a:spcBef>
              <a:spcAft>
                <a:spcPts val="0"/>
              </a:spcAft>
              <a:buNone/>
            </a:pPr>
            <a:r>
              <a:t/>
            </a:r>
            <a:endParaRPr>
              <a:solidFill>
                <a:schemeClr val="dk1"/>
              </a:solidFill>
            </a:endParaRPr>
          </a:p>
        </p:txBody>
      </p:sp>
      <p:pic>
        <p:nvPicPr>
          <p:cNvPr id="197" name="Google Shape;197;p35"/>
          <p:cNvPicPr preferRelativeResize="0"/>
          <p:nvPr/>
        </p:nvPicPr>
        <p:blipFill>
          <a:blip r:embed="rId3">
            <a:alphaModFix/>
          </a:blip>
          <a:stretch>
            <a:fillRect/>
          </a:stretch>
        </p:blipFill>
        <p:spPr>
          <a:xfrm>
            <a:off x="881550" y="993700"/>
            <a:ext cx="5685548" cy="3501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idx="1" type="subTitle"/>
          </p:nvPr>
        </p:nvSpPr>
        <p:spPr>
          <a:xfrm>
            <a:off x="0" y="0"/>
            <a:ext cx="9090000" cy="4525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Clr>
                <a:schemeClr val="dk1"/>
              </a:buClr>
              <a:buSzPts val="1800"/>
              <a:buChar char="●"/>
            </a:pPr>
            <a:r>
              <a:rPr lang="en">
                <a:solidFill>
                  <a:schemeClr val="dk1"/>
                </a:solidFill>
              </a:rPr>
              <a:t>Here are precision, recall, f1-score and support:</a:t>
            </a:r>
            <a:endParaRPr>
              <a:solidFill>
                <a:schemeClr val="dk1"/>
              </a:solidFill>
            </a:endParaRPr>
          </a:p>
          <a:p>
            <a:pPr indent="0" lvl="0" marL="457200" rtl="0" algn="l">
              <a:lnSpc>
                <a:spcPct val="100000"/>
              </a:lnSpc>
              <a:spcBef>
                <a:spcPts val="360"/>
              </a:spcBef>
              <a:spcAft>
                <a:spcPts val="0"/>
              </a:spcAft>
              <a:buNone/>
            </a:pPr>
            <a:r>
              <a:t/>
            </a:r>
            <a:endParaRPr sz="1050">
              <a:solidFill>
                <a:schemeClr val="dk1"/>
              </a:solidFill>
              <a:latin typeface="Courier New"/>
              <a:ea typeface="Courier New"/>
              <a:cs typeface="Courier New"/>
              <a:sym typeface="Courier New"/>
            </a:endParaRPr>
          </a:p>
        </p:txBody>
      </p:sp>
      <p:pic>
        <p:nvPicPr>
          <p:cNvPr id="203" name="Google Shape;203;p36"/>
          <p:cNvPicPr preferRelativeResize="0"/>
          <p:nvPr/>
        </p:nvPicPr>
        <p:blipFill>
          <a:blip r:embed="rId3">
            <a:alphaModFix/>
          </a:blip>
          <a:stretch>
            <a:fillRect/>
          </a:stretch>
        </p:blipFill>
        <p:spPr>
          <a:xfrm>
            <a:off x="396375" y="433725"/>
            <a:ext cx="8342050" cy="39539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ctrTitle"/>
          </p:nvPr>
        </p:nvSpPr>
        <p:spPr>
          <a:xfrm>
            <a:off x="619650" y="73822"/>
            <a:ext cx="7772400" cy="51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What are the other ways we have tried?</a:t>
            </a:r>
            <a:endParaRPr sz="2800"/>
          </a:p>
        </p:txBody>
      </p:sp>
      <p:sp>
        <p:nvSpPr>
          <p:cNvPr id="209" name="Google Shape;209;p37"/>
          <p:cNvSpPr txBox="1"/>
          <p:nvPr>
            <p:ph idx="1" type="subTitle"/>
          </p:nvPr>
        </p:nvSpPr>
        <p:spPr>
          <a:xfrm>
            <a:off x="68800" y="587425"/>
            <a:ext cx="9009000" cy="39159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Clr>
                <a:schemeClr val="dk1"/>
              </a:buClr>
              <a:buSzPts val="1800"/>
              <a:buChar char="●"/>
            </a:pPr>
            <a:r>
              <a:rPr lang="en">
                <a:solidFill>
                  <a:schemeClr val="dk1"/>
                </a:solidFill>
              </a:rPr>
              <a:t>We have tried CNN algorithm. But the accuracy is not good.</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After we have tried with Resnet 50 without Data augmentation. Then it was better with 94% accuracy.</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But for some classes the confusion matrix values are low like 88%. So, We have tried data augmentation for the classes which are having less than 1000 images. </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We made minimum 1000 images for each class. There is improvement in the accuracy and in confusion matrix.</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The accuracy is 96%.</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idx="1" type="subTitle"/>
          </p:nvPr>
        </p:nvSpPr>
        <p:spPr>
          <a:xfrm>
            <a:off x="0" y="0"/>
            <a:ext cx="9144000" cy="4523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Clr>
                <a:schemeClr val="dk1"/>
              </a:buClr>
              <a:buSzPts val="1800"/>
              <a:buChar char="●"/>
            </a:pPr>
            <a:r>
              <a:rPr lang="en">
                <a:solidFill>
                  <a:schemeClr val="dk1"/>
                </a:solidFill>
              </a:rPr>
              <a:t>T</a:t>
            </a:r>
            <a:r>
              <a:rPr lang="en">
                <a:solidFill>
                  <a:schemeClr val="dk1"/>
                </a:solidFill>
              </a:rPr>
              <a:t>he results b</a:t>
            </a:r>
            <a:r>
              <a:rPr lang="en">
                <a:solidFill>
                  <a:schemeClr val="dk1"/>
                </a:solidFill>
              </a:rPr>
              <a:t>efore Data augmentation:</a:t>
            </a:r>
            <a:endParaRPr>
              <a:solidFill>
                <a:schemeClr val="dk1"/>
              </a:solidFill>
            </a:endParaRPr>
          </a:p>
          <a:p>
            <a:pPr indent="0" lvl="0" marL="457200" rtl="0" algn="l">
              <a:spcBef>
                <a:spcPts val="360"/>
              </a:spcBef>
              <a:spcAft>
                <a:spcPts val="0"/>
              </a:spcAft>
              <a:buNone/>
            </a:pPr>
            <a:r>
              <a:t/>
            </a:r>
            <a:endParaRPr>
              <a:solidFill>
                <a:schemeClr val="dk1"/>
              </a:solidFill>
            </a:endParaRPr>
          </a:p>
        </p:txBody>
      </p:sp>
      <p:pic>
        <p:nvPicPr>
          <p:cNvPr id="215" name="Google Shape;215;p38"/>
          <p:cNvPicPr preferRelativeResize="0"/>
          <p:nvPr/>
        </p:nvPicPr>
        <p:blipFill>
          <a:blip r:embed="rId3">
            <a:alphaModFix/>
          </a:blip>
          <a:stretch>
            <a:fillRect/>
          </a:stretch>
        </p:blipFill>
        <p:spPr>
          <a:xfrm>
            <a:off x="579225" y="545750"/>
            <a:ext cx="6283926" cy="3743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idx="1" type="subTitle"/>
          </p:nvPr>
        </p:nvSpPr>
        <p:spPr>
          <a:xfrm>
            <a:off x="0" y="0"/>
            <a:ext cx="9090000" cy="45102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Clr>
                <a:schemeClr val="dk1"/>
              </a:buClr>
              <a:buSzPts val="1800"/>
              <a:buChar char="●"/>
            </a:pPr>
            <a:r>
              <a:rPr lang="en">
                <a:solidFill>
                  <a:schemeClr val="dk1"/>
                </a:solidFill>
              </a:rPr>
              <a:t>Confusion matrix before Data Augmentation:</a:t>
            </a:r>
            <a:endParaRPr>
              <a:solidFill>
                <a:schemeClr val="dk1"/>
              </a:solidFill>
            </a:endParaRPr>
          </a:p>
        </p:txBody>
      </p:sp>
      <p:pic>
        <p:nvPicPr>
          <p:cNvPr id="221" name="Google Shape;221;p39"/>
          <p:cNvPicPr preferRelativeResize="0"/>
          <p:nvPr/>
        </p:nvPicPr>
        <p:blipFill>
          <a:blip r:embed="rId3">
            <a:alphaModFix/>
          </a:blip>
          <a:stretch>
            <a:fillRect/>
          </a:stretch>
        </p:blipFill>
        <p:spPr>
          <a:xfrm>
            <a:off x="744675" y="764550"/>
            <a:ext cx="5904100" cy="37456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idx="1" type="subTitle"/>
          </p:nvPr>
        </p:nvSpPr>
        <p:spPr>
          <a:xfrm>
            <a:off x="108475" y="111125"/>
            <a:ext cx="8956200" cy="43260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Clr>
                <a:schemeClr val="dk1"/>
              </a:buClr>
              <a:buSzPts val="1800"/>
              <a:buChar char="●"/>
            </a:pPr>
            <a:r>
              <a:rPr lang="en">
                <a:solidFill>
                  <a:schemeClr val="dk1"/>
                </a:solidFill>
              </a:rPr>
              <a:t>Test accuracy before Data Augmentation:</a:t>
            </a:r>
            <a:endParaRPr>
              <a:solidFill>
                <a:schemeClr val="dk1"/>
              </a:solidFill>
            </a:endParaRPr>
          </a:p>
          <a:p>
            <a:pPr indent="0" lvl="0" marL="457200" rtl="0" algn="l">
              <a:lnSpc>
                <a:spcPct val="150000"/>
              </a:lnSpc>
              <a:spcBef>
                <a:spcPts val="36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sz="1000">
              <a:solidFill>
                <a:srgbClr val="CCCCCC"/>
              </a:solidFill>
              <a:latin typeface="Arial"/>
              <a:ea typeface="Arial"/>
              <a:cs typeface="Arial"/>
              <a:sym typeface="Arial"/>
            </a:endParaRPr>
          </a:p>
          <a:p>
            <a:pPr indent="0" lvl="0" marL="457200" rtl="0" algn="l">
              <a:lnSpc>
                <a:spcPct val="150000"/>
              </a:lnSpc>
              <a:spcBef>
                <a:spcPts val="360"/>
              </a:spcBef>
              <a:spcAft>
                <a:spcPts val="0"/>
              </a:spcAft>
              <a:buNone/>
            </a:pPr>
            <a:r>
              <a:t/>
            </a:r>
            <a:endParaRPr>
              <a:solidFill>
                <a:schemeClr val="dk1"/>
              </a:solidFill>
            </a:endParaRPr>
          </a:p>
          <a:p>
            <a:pPr indent="0" lvl="0" marL="457200" rtl="0" algn="l">
              <a:lnSpc>
                <a:spcPct val="150000"/>
              </a:lnSpc>
              <a:spcBef>
                <a:spcPts val="0"/>
              </a:spcBef>
              <a:spcAft>
                <a:spcPts val="0"/>
              </a:spcAft>
              <a:buNone/>
            </a:pPr>
            <a:r>
              <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After Data Augmentation:</a:t>
            </a:r>
            <a:endParaRPr>
              <a:solidFill>
                <a:schemeClr val="dk1"/>
              </a:solidFill>
            </a:endParaRPr>
          </a:p>
          <a:p>
            <a:pPr indent="0" lvl="0" marL="457200" rtl="0" algn="l">
              <a:lnSpc>
                <a:spcPct val="150000"/>
              </a:lnSpc>
              <a:spcBef>
                <a:spcPts val="0"/>
              </a:spcBef>
              <a:spcAft>
                <a:spcPts val="0"/>
              </a:spcAft>
              <a:buNone/>
            </a:pPr>
            <a:r>
              <a:t/>
            </a:r>
            <a:endParaRPr>
              <a:solidFill>
                <a:schemeClr val="dk1"/>
              </a:solidFill>
            </a:endParaRPr>
          </a:p>
          <a:p>
            <a:pPr indent="0" lvl="0" marL="457200" rtl="0" algn="l">
              <a:lnSpc>
                <a:spcPct val="150000"/>
              </a:lnSpc>
              <a:spcBef>
                <a:spcPts val="360"/>
              </a:spcBef>
              <a:spcAft>
                <a:spcPts val="0"/>
              </a:spcAft>
              <a:buClr>
                <a:schemeClr val="dk1"/>
              </a:buClr>
              <a:buSzPts val="1100"/>
              <a:buFont typeface="Arial"/>
              <a:buNone/>
            </a:pPr>
            <a:r>
              <a:t/>
            </a:r>
            <a:endParaRPr>
              <a:solidFill>
                <a:schemeClr val="dk1"/>
              </a:solidFill>
            </a:endParaRPr>
          </a:p>
          <a:p>
            <a:pPr indent="0" lvl="0" marL="457200" rtl="0" algn="l">
              <a:lnSpc>
                <a:spcPct val="150000"/>
              </a:lnSpc>
              <a:spcBef>
                <a:spcPts val="360"/>
              </a:spcBef>
              <a:spcAft>
                <a:spcPts val="0"/>
              </a:spcAft>
              <a:buClr>
                <a:schemeClr val="dk1"/>
              </a:buClr>
              <a:buSzPts val="1100"/>
              <a:buFont typeface="Arial"/>
              <a:buNone/>
            </a:pPr>
            <a:r>
              <a:t/>
            </a:r>
            <a:endParaRPr>
              <a:solidFill>
                <a:schemeClr val="dk1"/>
              </a:solidFill>
            </a:endParaRPr>
          </a:p>
          <a:p>
            <a:pPr indent="0" lvl="0" marL="457200" rtl="0" algn="l">
              <a:lnSpc>
                <a:spcPct val="150000"/>
              </a:lnSpc>
              <a:spcBef>
                <a:spcPts val="360"/>
              </a:spcBef>
              <a:spcAft>
                <a:spcPts val="0"/>
              </a:spcAft>
              <a:buNone/>
            </a:pPr>
            <a:r>
              <a:t/>
            </a:r>
            <a:endParaRPr>
              <a:solidFill>
                <a:schemeClr val="dk1"/>
              </a:solidFill>
            </a:endParaRPr>
          </a:p>
        </p:txBody>
      </p:sp>
      <p:pic>
        <p:nvPicPr>
          <p:cNvPr id="227" name="Google Shape;227;p40"/>
          <p:cNvPicPr preferRelativeResize="0"/>
          <p:nvPr/>
        </p:nvPicPr>
        <p:blipFill>
          <a:blip r:embed="rId3">
            <a:alphaModFix/>
          </a:blip>
          <a:stretch>
            <a:fillRect/>
          </a:stretch>
        </p:blipFill>
        <p:spPr>
          <a:xfrm>
            <a:off x="480625" y="613600"/>
            <a:ext cx="8362950" cy="1228725"/>
          </a:xfrm>
          <a:prstGeom prst="rect">
            <a:avLst/>
          </a:prstGeom>
          <a:noFill/>
          <a:ln>
            <a:noFill/>
          </a:ln>
        </p:spPr>
      </p:pic>
      <p:pic>
        <p:nvPicPr>
          <p:cNvPr id="228" name="Google Shape;228;p40"/>
          <p:cNvPicPr preferRelativeResize="0"/>
          <p:nvPr/>
        </p:nvPicPr>
        <p:blipFill>
          <a:blip r:embed="rId4">
            <a:alphaModFix/>
          </a:blip>
          <a:stretch>
            <a:fillRect/>
          </a:stretch>
        </p:blipFill>
        <p:spPr>
          <a:xfrm>
            <a:off x="480625" y="2571750"/>
            <a:ext cx="8362952" cy="844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ctrTitle"/>
          </p:nvPr>
        </p:nvSpPr>
        <p:spPr>
          <a:xfrm>
            <a:off x="0" y="0"/>
            <a:ext cx="3304200" cy="653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CONCLUSION:</a:t>
            </a:r>
            <a:endParaRPr sz="2800"/>
          </a:p>
        </p:txBody>
      </p:sp>
      <p:sp>
        <p:nvSpPr>
          <p:cNvPr id="234" name="Google Shape;234;p41"/>
          <p:cNvSpPr txBox="1"/>
          <p:nvPr>
            <p:ph idx="1" type="subTitle"/>
          </p:nvPr>
        </p:nvSpPr>
        <p:spPr>
          <a:xfrm>
            <a:off x="55575" y="653400"/>
            <a:ext cx="9009000" cy="3836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Clr>
                <a:schemeClr val="dk1"/>
              </a:buClr>
              <a:buSzPts val="1800"/>
              <a:buChar char="●"/>
            </a:pPr>
            <a:r>
              <a:rPr lang="en">
                <a:solidFill>
                  <a:schemeClr val="dk1"/>
                </a:solidFill>
              </a:rPr>
              <a:t>Even though confusion matrix shows is very healthy, we have to check for the images whether the prediction is true or not.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 we have selected some random images from the dataset and checked the true and predict labels.</a:t>
            </a:r>
            <a:endParaRPr>
              <a:solidFill>
                <a:schemeClr val="dk1"/>
              </a:solidFill>
            </a:endParaRPr>
          </a:p>
          <a:p>
            <a:pPr indent="0" lvl="0" marL="457200" rtl="0" algn="l">
              <a:spcBef>
                <a:spcPts val="360"/>
              </a:spcBef>
              <a:spcAft>
                <a:spcPts val="0"/>
              </a:spcAft>
              <a:buNone/>
            </a:pPr>
            <a:r>
              <a:t/>
            </a:r>
            <a:endParaRPr>
              <a:solidFill>
                <a:schemeClr val="dk1"/>
              </a:solidFill>
            </a:endParaRPr>
          </a:p>
        </p:txBody>
      </p:sp>
      <p:pic>
        <p:nvPicPr>
          <p:cNvPr id="235" name="Google Shape;235;p41"/>
          <p:cNvPicPr preferRelativeResize="0"/>
          <p:nvPr/>
        </p:nvPicPr>
        <p:blipFill>
          <a:blip r:embed="rId3">
            <a:alphaModFix/>
          </a:blip>
          <a:stretch>
            <a:fillRect/>
          </a:stretch>
        </p:blipFill>
        <p:spPr>
          <a:xfrm>
            <a:off x="3138825" y="1691325"/>
            <a:ext cx="4921376" cy="2798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ctrTitle"/>
          </p:nvPr>
        </p:nvSpPr>
        <p:spPr>
          <a:xfrm>
            <a:off x="764625" y="1240644"/>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THANK YOU </a:t>
            </a:r>
            <a:endParaRPr/>
          </a:p>
        </p:txBody>
      </p:sp>
      <p:sp>
        <p:nvSpPr>
          <p:cNvPr id="241" name="Google Shape;241;p42"/>
          <p:cNvSpPr txBox="1"/>
          <p:nvPr>
            <p:ph idx="1" type="subTitle"/>
          </p:nvPr>
        </p:nvSpPr>
        <p:spPr>
          <a:xfrm>
            <a:off x="1371600" y="2343150"/>
            <a:ext cx="6400800" cy="13146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ctrTitle"/>
          </p:nvPr>
        </p:nvSpPr>
        <p:spPr>
          <a:xfrm>
            <a:off x="0" y="-2"/>
            <a:ext cx="4116000" cy="782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Methodology</a:t>
            </a:r>
            <a:endParaRPr/>
          </a:p>
        </p:txBody>
      </p:sp>
      <p:sp>
        <p:nvSpPr>
          <p:cNvPr id="78" name="Google Shape;78;p17"/>
          <p:cNvSpPr txBox="1"/>
          <p:nvPr>
            <p:ph idx="1" type="subTitle"/>
          </p:nvPr>
        </p:nvSpPr>
        <p:spPr>
          <a:xfrm>
            <a:off x="984475" y="811500"/>
            <a:ext cx="7381500" cy="3520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Clr>
                <a:schemeClr val="dk1"/>
              </a:buClr>
              <a:buSzPts val="1800"/>
              <a:buChar char="●"/>
            </a:pPr>
            <a:r>
              <a:rPr lang="en">
                <a:solidFill>
                  <a:schemeClr val="dk1"/>
                </a:solidFill>
              </a:rPr>
              <a:t>Data collection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 Augmentation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 splitting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Creating a Model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Model </a:t>
            </a:r>
            <a:r>
              <a:rPr lang="en">
                <a:solidFill>
                  <a:schemeClr val="dk1"/>
                </a:solidFill>
              </a:rPr>
              <a:t>training</a:t>
            </a: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Prediction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Evaluation</a:t>
            </a:r>
            <a:endParaRPr>
              <a:solidFill>
                <a:schemeClr val="dk1"/>
              </a:solidFill>
            </a:endParaRPr>
          </a:p>
          <a:p>
            <a:pPr indent="0" lvl="0" marL="457200" rtl="0" algn="l">
              <a:spcBef>
                <a:spcPts val="360"/>
              </a:spcBef>
              <a:spcAft>
                <a:spcPts val="0"/>
              </a:spcAft>
              <a:buNone/>
            </a:pPr>
            <a:r>
              <a:t/>
            </a:r>
            <a:endParaRPr>
              <a:solidFill>
                <a:schemeClr val="dk1"/>
              </a:solidFill>
            </a:endParaRPr>
          </a:p>
          <a:p>
            <a:pPr indent="0" lvl="0" marL="457200" rtl="0" algn="l">
              <a:spcBef>
                <a:spcPts val="360"/>
              </a:spcBef>
              <a:spcAft>
                <a:spcPts val="0"/>
              </a:spcAft>
              <a:buNone/>
            </a:pPr>
            <a:r>
              <a:t/>
            </a:r>
            <a:endParaRPr>
              <a:solidFill>
                <a:schemeClr val="dk1"/>
              </a:solidFill>
            </a:endParaRPr>
          </a:p>
          <a:p>
            <a:pPr indent="0" lvl="0" marL="0" rtl="0" algn="ctr">
              <a:spcBef>
                <a:spcPts val="360"/>
              </a:spcBef>
              <a:spcAft>
                <a:spcPts val="0"/>
              </a:spcAft>
              <a:buNone/>
            </a:pPr>
            <a:r>
              <a:t/>
            </a:r>
            <a:endParaRPr>
              <a:solidFill>
                <a:schemeClr val="dk1"/>
              </a:solidFill>
            </a:endParaRPr>
          </a:p>
          <a:p>
            <a:pPr indent="0" lvl="0" marL="0" rtl="0" algn="l">
              <a:spcBef>
                <a:spcPts val="360"/>
              </a:spcBef>
              <a:spcAft>
                <a:spcPts val="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0" y="0"/>
            <a:ext cx="3221400" cy="681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Data Description:</a:t>
            </a:r>
            <a:endParaRPr sz="2800"/>
          </a:p>
        </p:txBody>
      </p:sp>
      <p:sp>
        <p:nvSpPr>
          <p:cNvPr id="84" name="Google Shape;84;p18"/>
          <p:cNvSpPr txBox="1"/>
          <p:nvPr>
            <p:ph idx="1" type="subTitle"/>
          </p:nvPr>
        </p:nvSpPr>
        <p:spPr>
          <a:xfrm>
            <a:off x="167550" y="681000"/>
            <a:ext cx="8808900" cy="37596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Clr>
                <a:schemeClr val="dk1"/>
              </a:buClr>
              <a:buSzPts val="1800"/>
              <a:buChar char="●"/>
            </a:pPr>
            <a:r>
              <a:rPr lang="en">
                <a:solidFill>
                  <a:schemeClr val="dk1"/>
                </a:solidFill>
              </a:rPr>
              <a:t>The dataset is chosen from kaggle.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The dataset consists of 20638 images from three different Plants.</a:t>
            </a:r>
            <a:endParaRPr>
              <a:solidFill>
                <a:schemeClr val="dk1"/>
              </a:solidFill>
            </a:endParaRPr>
          </a:p>
          <a:p>
            <a:pPr indent="-342900" lvl="0" marL="914400" rtl="0" algn="l">
              <a:lnSpc>
                <a:spcPct val="150000"/>
              </a:lnSpc>
              <a:spcBef>
                <a:spcPts val="0"/>
              </a:spcBef>
              <a:spcAft>
                <a:spcPts val="0"/>
              </a:spcAft>
              <a:buClr>
                <a:schemeClr val="dk1"/>
              </a:buClr>
              <a:buSzPts val="1800"/>
              <a:buAutoNum type="arabicPeriod"/>
            </a:pPr>
            <a:r>
              <a:rPr lang="en">
                <a:solidFill>
                  <a:schemeClr val="dk1"/>
                </a:solidFill>
              </a:rPr>
              <a:t>Pepper</a:t>
            </a:r>
            <a:endParaRPr>
              <a:solidFill>
                <a:schemeClr val="dk1"/>
              </a:solidFill>
            </a:endParaRPr>
          </a:p>
          <a:p>
            <a:pPr indent="-342900" lvl="0" marL="914400" rtl="0" algn="l">
              <a:lnSpc>
                <a:spcPct val="150000"/>
              </a:lnSpc>
              <a:spcBef>
                <a:spcPts val="0"/>
              </a:spcBef>
              <a:spcAft>
                <a:spcPts val="0"/>
              </a:spcAft>
              <a:buClr>
                <a:schemeClr val="dk1"/>
              </a:buClr>
              <a:buSzPts val="1800"/>
              <a:buAutoNum type="arabicPeriod"/>
            </a:pPr>
            <a:r>
              <a:rPr lang="en">
                <a:solidFill>
                  <a:schemeClr val="dk1"/>
                </a:solidFill>
              </a:rPr>
              <a:t>Tomato</a:t>
            </a:r>
            <a:endParaRPr>
              <a:solidFill>
                <a:schemeClr val="dk1"/>
              </a:solidFill>
            </a:endParaRPr>
          </a:p>
          <a:p>
            <a:pPr indent="-342900" lvl="0" marL="914400" rtl="0" algn="l">
              <a:lnSpc>
                <a:spcPct val="150000"/>
              </a:lnSpc>
              <a:spcBef>
                <a:spcPts val="0"/>
              </a:spcBef>
              <a:spcAft>
                <a:spcPts val="0"/>
              </a:spcAft>
              <a:buClr>
                <a:schemeClr val="dk1"/>
              </a:buClr>
              <a:buSzPts val="1800"/>
              <a:buAutoNum type="arabicPeriod"/>
            </a:pPr>
            <a:r>
              <a:rPr lang="en">
                <a:solidFill>
                  <a:schemeClr val="dk1"/>
                </a:solidFill>
              </a:rPr>
              <a:t>Potato</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These images are of 15 different classes.</a:t>
            </a:r>
            <a:endParaRPr>
              <a:solidFill>
                <a:schemeClr val="dk1"/>
              </a:solidFill>
            </a:endParaRPr>
          </a:p>
          <a:p>
            <a:pPr indent="0" lvl="0" marL="457200" rtl="0" algn="l">
              <a:spcBef>
                <a:spcPts val="36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subTitle"/>
          </p:nvPr>
        </p:nvSpPr>
        <p:spPr>
          <a:xfrm>
            <a:off x="167550" y="139475"/>
            <a:ext cx="8808900" cy="4274700"/>
          </a:xfrm>
          <a:prstGeom prst="rect">
            <a:avLst/>
          </a:prstGeom>
        </p:spPr>
        <p:txBody>
          <a:bodyPr anchorCtr="0" anchor="t" bIns="45700" lIns="91425" spcFirstLastPara="1" rIns="91425" wrap="square" tIns="45700">
            <a:noAutofit/>
          </a:bodyPr>
          <a:lstStyle/>
          <a:p>
            <a:pPr indent="0" lvl="0" marL="0" rtl="0" algn="l">
              <a:lnSpc>
                <a:spcPct val="150000"/>
              </a:lnSpc>
              <a:spcBef>
                <a:spcPts val="360"/>
              </a:spcBef>
              <a:spcAft>
                <a:spcPts val="0"/>
              </a:spcAft>
              <a:buNone/>
            </a:pPr>
            <a:r>
              <a:rPr lang="en" sz="2000">
                <a:solidFill>
                  <a:schemeClr val="dk1"/>
                </a:solidFill>
              </a:rPr>
              <a:t>The 15 different classes are:</a:t>
            </a:r>
            <a:endParaRPr sz="2000">
              <a:solidFill>
                <a:schemeClr val="dk1"/>
              </a:solidFill>
            </a:endParaRPr>
          </a:p>
          <a:p>
            <a:pPr indent="-342900" lvl="0" marL="457200" rtl="0" algn="l">
              <a:lnSpc>
                <a:spcPct val="150000"/>
              </a:lnSpc>
              <a:spcBef>
                <a:spcPts val="360"/>
              </a:spcBef>
              <a:spcAft>
                <a:spcPts val="0"/>
              </a:spcAft>
              <a:buClr>
                <a:schemeClr val="dk1"/>
              </a:buClr>
              <a:buSzPts val="1800"/>
              <a:buFont typeface="Arial"/>
              <a:buChar char="●"/>
            </a:pPr>
            <a:r>
              <a:rPr lang="en">
                <a:solidFill>
                  <a:schemeClr val="dk1"/>
                </a:solidFill>
                <a:latin typeface="Arial"/>
                <a:ea typeface="Arial"/>
                <a:cs typeface="Arial"/>
                <a:sym typeface="Arial"/>
              </a:rPr>
              <a:t>Pepper bell Bacterial_spot,  Pepper bell healthy. </a:t>
            </a:r>
            <a:endParaRPr>
              <a:solidFill>
                <a:schemeClr val="dk1"/>
              </a:solidFill>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Potato Early blight, Potato Late blight, Potato healthy</a:t>
            </a:r>
            <a:endParaRPr>
              <a:solidFill>
                <a:schemeClr val="dk1"/>
              </a:solidFill>
              <a:latin typeface="Arial"/>
              <a:ea typeface="Arial"/>
              <a:cs typeface="Arial"/>
              <a:sym typeface="Arial"/>
            </a:endParaRPr>
          </a:p>
          <a:p>
            <a:pPr indent="-342900" lvl="0" marL="457200" rtl="0" algn="just">
              <a:lnSpc>
                <a:spcPct val="15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Tomato Bacterial spot, Tomato Early blight, Tomato Late blight, Tomato Leaf Mold, Tomato Septoria leaf spot, Tomato Spider mites Two spotted spider mite, Tomato Target Spot, Tomato Yellow Leaf Curl Virus, Tomato mosaic virus, Tomato healthy</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idx="1" type="subTitle"/>
          </p:nvPr>
        </p:nvSpPr>
        <p:spPr>
          <a:xfrm>
            <a:off x="235600" y="51325"/>
            <a:ext cx="8829300" cy="44436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Clr>
                <a:schemeClr val="dk1"/>
              </a:buClr>
              <a:buSzPts val="1800"/>
              <a:buChar char="●"/>
            </a:pPr>
            <a:r>
              <a:rPr lang="en">
                <a:solidFill>
                  <a:schemeClr val="dk1"/>
                </a:solidFill>
              </a:rPr>
              <a:t>Images are resized to (180*180*3) to reduce complex</a:t>
            </a:r>
            <a:r>
              <a:rPr lang="en">
                <a:solidFill>
                  <a:schemeClr val="dk1"/>
                </a:solidFill>
              </a:rPr>
              <a:t>ity.</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The below bar graph shows Class Distribution of the Dataset.</a:t>
            </a:r>
            <a:endParaRPr>
              <a:solidFill>
                <a:schemeClr val="dk1"/>
              </a:solidFill>
            </a:endParaRPr>
          </a:p>
          <a:p>
            <a:pPr indent="0" lvl="0" marL="0" rtl="0" algn="l">
              <a:spcBef>
                <a:spcPts val="360"/>
              </a:spcBef>
              <a:spcAft>
                <a:spcPts val="0"/>
              </a:spcAft>
              <a:buNone/>
            </a:pPr>
            <a:r>
              <a:t/>
            </a:r>
            <a:endParaRPr/>
          </a:p>
        </p:txBody>
      </p:sp>
      <p:pic>
        <p:nvPicPr>
          <p:cNvPr id="95" name="Google Shape;95;p20"/>
          <p:cNvPicPr preferRelativeResize="0"/>
          <p:nvPr/>
        </p:nvPicPr>
        <p:blipFill>
          <a:blip r:embed="rId3">
            <a:alphaModFix/>
          </a:blip>
          <a:stretch>
            <a:fillRect/>
          </a:stretch>
        </p:blipFill>
        <p:spPr>
          <a:xfrm>
            <a:off x="809225" y="865175"/>
            <a:ext cx="7525550" cy="3615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ctrTitle"/>
          </p:nvPr>
        </p:nvSpPr>
        <p:spPr>
          <a:xfrm>
            <a:off x="0" y="0"/>
            <a:ext cx="3221400" cy="681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Data Augmentation:</a:t>
            </a:r>
            <a:endParaRPr sz="2800"/>
          </a:p>
        </p:txBody>
      </p:sp>
      <p:sp>
        <p:nvSpPr>
          <p:cNvPr id="101" name="Google Shape;101;p21"/>
          <p:cNvSpPr txBox="1"/>
          <p:nvPr>
            <p:ph idx="1" type="subTitle"/>
          </p:nvPr>
        </p:nvSpPr>
        <p:spPr>
          <a:xfrm>
            <a:off x="167550" y="681000"/>
            <a:ext cx="8808900" cy="37596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Clr>
                <a:schemeClr val="dk1"/>
              </a:buClr>
              <a:buSzPts val="1800"/>
              <a:buChar char="●"/>
            </a:pPr>
            <a:r>
              <a:rPr lang="en">
                <a:solidFill>
                  <a:schemeClr val="dk1"/>
                </a:solidFill>
              </a:rPr>
              <a:t>The dataset is somewhat inconsistent. There are some classes with very less data(images) available for training.</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In order to prevent DataGaps, Data-Augmentation can be used.</a:t>
            </a:r>
            <a:endParaRPr>
              <a:solidFill>
                <a:schemeClr val="dk1"/>
              </a:solidFill>
            </a:endParaRPr>
          </a:p>
          <a:p>
            <a:pPr indent="0" lvl="0" marL="457200" rtl="0" algn="l">
              <a:lnSpc>
                <a:spcPct val="150000"/>
              </a:lnSpc>
              <a:spcBef>
                <a:spcPts val="360"/>
              </a:spcBef>
              <a:spcAft>
                <a:spcPts val="0"/>
              </a:spcAft>
              <a:buNone/>
            </a:pPr>
            <a:r>
              <a:rPr lang="en">
                <a:solidFill>
                  <a:schemeClr val="dk1"/>
                </a:solidFill>
              </a:rPr>
              <a:t> </a:t>
            </a:r>
            <a:endParaRPr>
              <a:solidFill>
                <a:schemeClr val="dk1"/>
              </a:solidFill>
            </a:endParaRPr>
          </a:p>
          <a:p>
            <a:pPr indent="0" lvl="0" marL="457200" rtl="0" algn="l">
              <a:lnSpc>
                <a:spcPct val="150000"/>
              </a:lnSpc>
              <a:spcBef>
                <a:spcPts val="360"/>
              </a:spcBef>
              <a:spcAft>
                <a:spcPts val="0"/>
              </a:spcAft>
              <a:buNone/>
            </a:pPr>
            <a:r>
              <a:t/>
            </a:r>
            <a:endParaRPr>
              <a:solidFill>
                <a:schemeClr val="dk1"/>
              </a:solidFill>
            </a:endParaRPr>
          </a:p>
          <a:p>
            <a:pPr indent="0" lvl="0" marL="0" rtl="0" algn="l">
              <a:lnSpc>
                <a:spcPct val="150000"/>
              </a:lnSpc>
              <a:spcBef>
                <a:spcPts val="360"/>
              </a:spcBef>
              <a:spcAft>
                <a:spcPts val="0"/>
              </a:spcAft>
              <a:buNone/>
            </a:pPr>
            <a:r>
              <a:t/>
            </a:r>
            <a:endParaRPr>
              <a:solidFill>
                <a:schemeClr val="dk1"/>
              </a:solidFill>
            </a:endParaRPr>
          </a:p>
          <a:p>
            <a:pPr indent="-342900" lvl="0" marL="457200" rtl="0" algn="l">
              <a:lnSpc>
                <a:spcPct val="150000"/>
              </a:lnSpc>
              <a:spcBef>
                <a:spcPts val="360"/>
              </a:spcBef>
              <a:spcAft>
                <a:spcPts val="0"/>
              </a:spcAft>
              <a:buClr>
                <a:schemeClr val="dk1"/>
              </a:buClr>
              <a:buSzPts val="1800"/>
              <a:buChar char="●"/>
            </a:pPr>
            <a:r>
              <a:rPr lang="en">
                <a:solidFill>
                  <a:schemeClr val="dk1"/>
                </a:solidFill>
              </a:rPr>
              <a:t>Making sure every class has </a:t>
            </a:r>
            <a:r>
              <a:rPr lang="en">
                <a:solidFill>
                  <a:schemeClr val="dk1"/>
                </a:solidFill>
              </a:rPr>
              <a:t>minimum</a:t>
            </a:r>
            <a:r>
              <a:rPr lang="en">
                <a:solidFill>
                  <a:schemeClr val="dk1"/>
                </a:solidFill>
              </a:rPr>
              <a:t> 1000 images.</a:t>
            </a:r>
            <a:endParaRPr>
              <a:solidFill>
                <a:schemeClr val="dk1"/>
              </a:solidFill>
            </a:endParaRPr>
          </a:p>
          <a:p>
            <a:pPr indent="0" lvl="0" marL="457200" rtl="0" algn="l">
              <a:spcBef>
                <a:spcPts val="360"/>
              </a:spcBef>
              <a:spcAft>
                <a:spcPts val="0"/>
              </a:spcAft>
              <a:buNone/>
            </a:pPr>
            <a:r>
              <a:t/>
            </a:r>
            <a:endParaRPr>
              <a:solidFill>
                <a:schemeClr val="dk1"/>
              </a:solidFill>
            </a:endParaRPr>
          </a:p>
        </p:txBody>
      </p:sp>
      <p:pic>
        <p:nvPicPr>
          <p:cNvPr id="102" name="Google Shape;102;p21"/>
          <p:cNvPicPr preferRelativeResize="0"/>
          <p:nvPr/>
        </p:nvPicPr>
        <p:blipFill>
          <a:blip r:embed="rId3">
            <a:alphaModFix/>
          </a:blip>
          <a:stretch>
            <a:fillRect/>
          </a:stretch>
        </p:blipFill>
        <p:spPr>
          <a:xfrm>
            <a:off x="1594675" y="1872700"/>
            <a:ext cx="3954399" cy="151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subTitle"/>
          </p:nvPr>
        </p:nvSpPr>
        <p:spPr>
          <a:xfrm>
            <a:off x="0" y="0"/>
            <a:ext cx="9144000" cy="44973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Clr>
                <a:schemeClr val="dk1"/>
              </a:buClr>
              <a:buSzPts val="1800"/>
              <a:buChar char="●"/>
            </a:pPr>
            <a:r>
              <a:rPr lang="en">
                <a:solidFill>
                  <a:schemeClr val="dk1"/>
                </a:solidFill>
              </a:rPr>
              <a:t>The below bar graph shows how many images are there in each class after Data Augmentation.</a:t>
            </a:r>
            <a:endParaRPr>
              <a:solidFill>
                <a:schemeClr val="dk1"/>
              </a:solidFill>
            </a:endParaRPr>
          </a:p>
          <a:p>
            <a:pPr indent="0" lvl="0" marL="457200" rtl="0" algn="l">
              <a:lnSpc>
                <a:spcPct val="150000"/>
              </a:lnSpc>
              <a:spcBef>
                <a:spcPts val="360"/>
              </a:spcBef>
              <a:spcAft>
                <a:spcPts val="0"/>
              </a:spcAft>
              <a:buNone/>
            </a:pPr>
            <a:r>
              <a:t/>
            </a:r>
            <a:endParaRPr>
              <a:solidFill>
                <a:schemeClr val="dk1"/>
              </a:solidFill>
            </a:endParaRPr>
          </a:p>
        </p:txBody>
      </p:sp>
      <p:pic>
        <p:nvPicPr>
          <p:cNvPr id="108" name="Google Shape;108;p22"/>
          <p:cNvPicPr preferRelativeResize="0"/>
          <p:nvPr/>
        </p:nvPicPr>
        <p:blipFill>
          <a:blip r:embed="rId3">
            <a:alphaModFix/>
          </a:blip>
          <a:stretch>
            <a:fillRect/>
          </a:stretch>
        </p:blipFill>
        <p:spPr>
          <a:xfrm>
            <a:off x="504575" y="841800"/>
            <a:ext cx="8188925" cy="365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ctrTitle"/>
          </p:nvPr>
        </p:nvSpPr>
        <p:spPr>
          <a:xfrm>
            <a:off x="0" y="0"/>
            <a:ext cx="3361500" cy="529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Data Distribution</a:t>
            </a:r>
            <a:endParaRPr sz="2800"/>
          </a:p>
        </p:txBody>
      </p:sp>
      <p:sp>
        <p:nvSpPr>
          <p:cNvPr id="114" name="Google Shape;114;p23"/>
          <p:cNvSpPr txBox="1"/>
          <p:nvPr>
            <p:ph idx="1" type="subTitle"/>
          </p:nvPr>
        </p:nvSpPr>
        <p:spPr>
          <a:xfrm>
            <a:off x="48975" y="646150"/>
            <a:ext cx="9004200" cy="37905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360"/>
              </a:spcBef>
              <a:spcAft>
                <a:spcPts val="0"/>
              </a:spcAft>
              <a:buClr>
                <a:schemeClr val="dk1"/>
              </a:buClr>
              <a:buSzPts val="1800"/>
              <a:buChar char="●"/>
            </a:pPr>
            <a:r>
              <a:rPr lang="en">
                <a:solidFill>
                  <a:schemeClr val="dk1"/>
                </a:solidFill>
              </a:rPr>
              <a:t>We have split the dataset into Train, Valid and Test in the ratio of 0.8 : 0.1 : 0.1.</a:t>
            </a:r>
            <a:endParaRPr>
              <a:solidFill>
                <a:schemeClr val="dk1"/>
              </a:solidFill>
            </a:endParaRPr>
          </a:p>
          <a:p>
            <a:pPr indent="0" lvl="0" marL="457200" rtl="0" algn="l">
              <a:lnSpc>
                <a:spcPct val="150000"/>
              </a:lnSpc>
              <a:spcBef>
                <a:spcPts val="360"/>
              </a:spcBef>
              <a:spcAft>
                <a:spcPts val="0"/>
              </a:spcAft>
              <a:buNone/>
            </a:pPr>
            <a:r>
              <a:rPr b="1" lang="en">
                <a:solidFill>
                  <a:schemeClr val="dk1"/>
                </a:solidFill>
              </a:rPr>
              <a:t>Code to split data :</a:t>
            </a:r>
            <a:endParaRPr b="1">
              <a:solidFill>
                <a:schemeClr val="dk1"/>
              </a:solidFill>
            </a:endParaRPr>
          </a:p>
          <a:p>
            <a:pPr indent="0" lvl="0" marL="457200" rtl="0" algn="l">
              <a:lnSpc>
                <a:spcPct val="150000"/>
              </a:lnSpc>
              <a:spcBef>
                <a:spcPts val="360"/>
              </a:spcBef>
              <a:spcAft>
                <a:spcPts val="0"/>
              </a:spcAft>
              <a:buClr>
                <a:schemeClr val="dk1"/>
              </a:buClr>
              <a:buSzPts val="1100"/>
              <a:buFont typeface="Arial"/>
              <a:buNone/>
            </a:pPr>
            <a:r>
              <a:t/>
            </a:r>
            <a:endParaRPr>
              <a:solidFill>
                <a:schemeClr val="dk1"/>
              </a:solidFill>
            </a:endParaRPr>
          </a:p>
          <a:p>
            <a:pPr indent="0" lvl="0" marL="457200" rtl="0" algn="l">
              <a:spcBef>
                <a:spcPts val="360"/>
              </a:spcBef>
              <a:spcAft>
                <a:spcPts val="0"/>
              </a:spcAft>
              <a:buNone/>
            </a:pPr>
            <a:r>
              <a:rPr lang="en">
                <a:solidFill>
                  <a:schemeClr val="dk1"/>
                </a:solidFill>
              </a:rPr>
              <a:t> </a:t>
            </a:r>
            <a:endParaRPr>
              <a:solidFill>
                <a:schemeClr val="dk1"/>
              </a:solidFill>
            </a:endParaRPr>
          </a:p>
        </p:txBody>
      </p:sp>
      <p:pic>
        <p:nvPicPr>
          <p:cNvPr id="115" name="Google Shape;115;p23"/>
          <p:cNvPicPr preferRelativeResize="0"/>
          <p:nvPr/>
        </p:nvPicPr>
        <p:blipFill rotWithShape="1">
          <a:blip r:embed="rId3">
            <a:alphaModFix/>
          </a:blip>
          <a:srcRect b="6292" l="0" r="0" t="3940"/>
          <a:stretch/>
        </p:blipFill>
        <p:spPr>
          <a:xfrm>
            <a:off x="591175" y="1681325"/>
            <a:ext cx="7623499" cy="106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D Primary and Secondary">
      <a:dk1>
        <a:srgbClr val="000000"/>
      </a:dk1>
      <a:lt1>
        <a:srgbClr val="FFFFFF"/>
      </a:lt1>
      <a:dk2>
        <a:srgbClr val="00539F"/>
      </a:dk2>
      <a:lt2>
        <a:srgbClr val="EEECE1"/>
      </a:lt2>
      <a:accent1>
        <a:srgbClr val="4F81BD"/>
      </a:accent1>
      <a:accent2>
        <a:srgbClr val="AF1E2D"/>
      </a:accent2>
      <a:accent3>
        <a:srgbClr val="BED600"/>
      </a:accent3>
      <a:accent4>
        <a:srgbClr val="5A8E22"/>
      </a:accent4>
      <a:accent5>
        <a:srgbClr val="00A0DF"/>
      </a:accent5>
      <a:accent6>
        <a:srgbClr val="EF8200"/>
      </a:accent6>
      <a:hlink>
        <a:srgbClr val="005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