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Hi for 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Slide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1020"/>
            <a:ext cx="10515600" cy="4351338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for test</dc:title>
  <dc:creator>Dheeru</dc:creator>
  <cp:lastModifiedBy>Dheeru</cp:lastModifiedBy>
  <cp:revision>1</cp:revision>
  <dcterms:created xsi:type="dcterms:W3CDTF">2019-02-10T12:14:12Z</dcterms:created>
  <dcterms:modified xsi:type="dcterms:W3CDTF">2019-02-10T12:14:12Z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