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14" y="-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D6BB-B801-4BB2-BBED-E22F65E560B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E0C1-6888-477E-82A5-FFDCDE42AD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952" cy="685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248400"/>
            <a:ext cx="3656012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 1 : empty excel file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223" r="51876" b="55396"/>
          <a:stretch>
            <a:fillRect/>
          </a:stretch>
        </p:blipFill>
        <p:spPr bwMode="auto">
          <a:xfrm>
            <a:off x="0" y="0"/>
            <a:ext cx="121828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6248400"/>
            <a:ext cx="3198812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 2i: Waiting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223" r="56252" b="52210"/>
          <a:stretch>
            <a:fillRect/>
          </a:stretch>
        </p:blipFill>
        <p:spPr bwMode="auto">
          <a:xfrm>
            <a:off x="-1" y="0"/>
            <a:ext cx="12188825" cy="687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6248400"/>
            <a:ext cx="4418012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 2ii: Updated File complete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952" cy="685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89212" y="1066800"/>
            <a:ext cx="1676400" cy="5257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3812" y="2286000"/>
            <a:ext cx="2895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3 column using python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4418012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 3: </a:t>
            </a:r>
            <a:r>
              <a:rPr lang="en-US" sz="2400" b="1" smtClean="0"/>
              <a:t>Final file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iLogix</dc:creator>
  <cp:lastModifiedBy>iLogix</cp:lastModifiedBy>
  <cp:revision>1</cp:revision>
  <dcterms:created xsi:type="dcterms:W3CDTF">2022-03-12T18:14:36Z</dcterms:created>
  <dcterms:modified xsi:type="dcterms:W3CDTF">2022-03-12T18:24:15Z</dcterms:modified>
</cp:coreProperties>
</file>