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14" y="-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DCD5-7CBE-455B-9117-539AFA43A4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C32E-78EC-4016-A39F-87709CE3A0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952" cy="685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532812" y="1981200"/>
            <a:ext cx="14478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Input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952" cy="685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532812" y="1981200"/>
            <a:ext cx="14478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Output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iLogix</dc:creator>
  <cp:lastModifiedBy>iLogix</cp:lastModifiedBy>
  <cp:revision>1</cp:revision>
  <dcterms:created xsi:type="dcterms:W3CDTF">2022-03-31T06:57:29Z</dcterms:created>
  <dcterms:modified xsi:type="dcterms:W3CDTF">2022-03-31T06:59:30Z</dcterms:modified>
</cp:coreProperties>
</file>