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9BAB-205F-C99D-B55E-E03AEE5B6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F4F40-69CD-B4E3-7E54-10A970823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E3FC-FCCE-71D1-B24A-9EA92340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F240-4A4A-09D0-23EF-4C198109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D69D-A115-F03A-6C7E-46C87C8B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8BCE-39DD-735C-6220-11AFD9E0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167B8-E3FF-DB18-68C3-E33EBF5D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3358-33CF-6559-D8AC-9D9E00E8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C136-6192-2922-D83C-DD269A6A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6300-BF1C-B6E7-2A28-03BCB6DE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5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9B704-8419-0F8D-B3DF-21FEFB640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8AC63-85B2-D6ED-A6B8-79E2F006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7DA8-5BA6-3A10-99EE-86B13276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7F639-5309-64F0-D5E3-F3A1391D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CDA2-FE1F-C6E0-1DD9-3DBE5FCE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E94D-D9D4-9B5E-DD5D-8E9CBEF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8D7A-4251-11FC-8C2A-2147A775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9BD5-8AB7-2073-3256-0950B3AA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FFD7-855C-75EC-E55E-2568F054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4B57-C6CB-1300-57B7-4601445C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5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A5C2-89CA-212A-A67E-57FB2102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00F4-112F-6981-178A-AAE79F1D2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E587-D941-E036-E022-58A48A63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5ACF-A81B-84A4-F8FF-FDA6BF0F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10A6-9FFF-AA78-A3CE-38CA9E2C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0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E6BF-6307-D0CD-FDB0-3FAB879F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7FE5-6504-8FA4-936F-8A0D96706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3C3D-493F-E4ED-941A-1BF53AC37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97A5B-D7C6-C764-3F87-885C5C87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7ECDA-621A-974C-4966-D72114BA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021E0-DED0-D874-7F14-541C5C3E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6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CF87-EC0B-6CED-E449-B70B5E30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7EA9-2F55-82AF-8F2B-B0220DA3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8BB9-A27F-1B35-900D-B2A0B901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1A497-7F19-DAAB-8D21-4D9B0DB0D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6D865-CD88-CFEA-828A-D331DDF2E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D28D-3049-C1E9-9F87-660D82F6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B5BB7-98FA-B982-00B5-67421658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07C89-3C72-52D5-6F86-EAFC182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DF7B-AC7A-515C-17AD-973045E9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7D49C-4F6E-D4AE-0CA7-1F6B820F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FAD2-D1BB-A4FF-47E2-43788FB3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BECD0-55E7-8FA2-B027-5F551E3D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BB8CC-5D83-4471-1CE6-114FFA5D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34525-47AB-1132-A5A8-172274CE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6941-9B24-EFAF-0C0D-7D37E5B7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DC15-F388-26AA-B7B0-FCE504AC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14D9-D538-ED79-2901-55B4893A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95A08-41D6-6A2B-E8EA-51D711233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E47A-1398-4A17-82FB-57FA7A34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82830-083B-C4B4-2C32-5237AAB4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72DDF-94A2-7C27-E580-6FD698B1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8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4030-65EB-1C68-A43A-36E1E323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85B48-F62E-B22E-9E2E-D2C1E58D6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7B3E6-C637-D96E-E56D-80CE3F77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4D690-EA57-B45F-DE5E-7A8AE71E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F09DA-8382-BD75-58E6-4D4F1251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CC862-13DD-86BF-F21F-2D5CF34D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990B4-FE30-B124-C3EC-F0FD22A7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55290-C7AD-AE0D-8746-747FF884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30DF1-C84C-8CEC-2BE5-4EA1ADE78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D65E-90F2-4EA9-91D4-F665B6B9726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5A22-6E30-254D-C0D7-5839CFA09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4E5E-3D16-DF6D-FCDC-1598E8A5C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EBDE-41F7-4456-8711-628525176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6B61-6B71-4428-ADB2-261483601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658" y="709409"/>
            <a:ext cx="9144000" cy="3469302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GSM BASED INDUSTRIAL FIRE DETECTION AND FIRE CONTROL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60588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40FA-A5A7-6052-2ADE-58A20C69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9A80-D807-F5B5-8DF2-AA9E08A5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 of the speed and totality of the destructive forces of fire, it constitutes one of the more serious threats.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Vandalized or environmentally damaged structures can be repaired and stolen objects recovered. Items destroyed by fire, however, are gone forever.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uncontrolled fire can obliterate an entire factory contents within a few minutes and completely burn out a building in a couple hours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571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78D0-9CCC-EE88-051D-A6D9A13A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required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FC14-8C1C-5085-3474-12DC699D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  <a:p>
            <a:r>
              <a:rPr lang="en-US" dirty="0"/>
              <a:t>FIRE SENSOR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WATER PUMP</a:t>
            </a:r>
          </a:p>
          <a:p>
            <a:r>
              <a:rPr lang="en-US" dirty="0"/>
              <a:t>RELAY(switching device)</a:t>
            </a:r>
          </a:p>
          <a:p>
            <a:endParaRPr lang="en-US" dirty="0"/>
          </a:p>
          <a:p>
            <a:r>
              <a:rPr lang="en-IN" dirty="0"/>
              <a:t>ARDUINO IDE software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FBA91-4FC6-B0B4-CB07-55DA7A8631B3}"/>
              </a:ext>
            </a:extLst>
          </p:cNvPr>
          <p:cNvSpPr txBox="1"/>
          <p:nvPr/>
        </p:nvSpPr>
        <p:spPr>
          <a:xfrm>
            <a:off x="838200" y="4267200"/>
            <a:ext cx="688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SOFTWARE USED :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832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E4B1-B707-D705-7D1B-618A2633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specifications of </a:t>
            </a:r>
            <a:r>
              <a:rPr lang="en-US" b="1" dirty="0" err="1"/>
              <a:t>arduino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5842A0-AEC5-6CCB-701D-F4802C34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328689"/>
              </p:ext>
            </p:extLst>
          </p:nvPr>
        </p:nvGraphicFramePr>
        <p:xfrm>
          <a:off x="953729" y="1690688"/>
          <a:ext cx="10117394" cy="4405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697">
                  <a:extLst>
                    <a:ext uri="{9D8B030D-6E8A-4147-A177-3AD203B41FA5}">
                      <a16:colId xmlns:a16="http://schemas.microsoft.com/office/drawing/2014/main" val="4240224817"/>
                    </a:ext>
                  </a:extLst>
                </a:gridCol>
                <a:gridCol w="5058697">
                  <a:extLst>
                    <a:ext uri="{9D8B030D-6E8A-4147-A177-3AD203B41FA5}">
                      <a16:colId xmlns:a16="http://schemas.microsoft.com/office/drawing/2014/main" val="423115122"/>
                    </a:ext>
                  </a:extLst>
                </a:gridCol>
              </a:tblGrid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Microcontroller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Atmega328p – 8 bit AVR family microcontroller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874052374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Operating Voltage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5V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835520340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Recommended Input Voltage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7-12V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56517266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 dirty="0">
                          <a:effectLst/>
                        </a:rPr>
                        <a:t>Input Voltage Limits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6-20V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496777014"/>
                  </a:ext>
                </a:extLst>
              </a:tr>
              <a:tr h="362250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 dirty="0">
                          <a:effectLst/>
                        </a:rPr>
                        <a:t>Analog Input Pins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6 (A0 – A5)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74619243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Digital I/O Pins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14 (Out of which 6 provide PWM output)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468927535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DC Current on I/O Pins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40 Ma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23754658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DC Current on 3.3V Pin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50 Ma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087455722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Flash Memory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32 KB (0.5 KB is used for Bootloader)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348080869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SRAM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2 KB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341413278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EEPROM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1 KB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626601573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>
                          <a:effectLst/>
                        </a:rPr>
                        <a:t>Frequency (Clock Speed)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00"/>
                        </a:lnSpc>
                      </a:pPr>
                      <a:r>
                        <a:rPr lang="en-IN" sz="1100" dirty="0">
                          <a:effectLst/>
                        </a:rPr>
                        <a:t>16 MHz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26114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2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E5D-45C4-F4AD-DFEE-56F34FAE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Flame sensor (LM393)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EB63F-CF1E-F50D-5E55-5878DA056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61" y="1875547"/>
            <a:ext cx="4382028" cy="41024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D8862-0D0F-0AB3-49D2-ADC0720E848B}"/>
              </a:ext>
            </a:extLst>
          </p:cNvPr>
          <p:cNvSpPr txBox="1"/>
          <p:nvPr/>
        </p:nvSpPr>
        <p:spPr>
          <a:xfrm>
            <a:off x="983226" y="2536722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 Principle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sensor/detector can be built with an electronic circuit using a receiver like electromagnetic radiation. This sensor uses the infrared flame flash method, which allows the sensor to work through a coating of oil, dust, water vapor, otherwise ice.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0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0289-FA4A-0BA2-0327-C375D70A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 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F16D-30DD-CE9D-E3D3-F8348D7D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prototype of the proposed system was implemented and it proved to be efficient fire detection and controlling the fire also alerting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wihth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buzzer.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prototype will monitor the industry 24/7 and when fire accident occurs it protects it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2047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283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GSM BASED INDUSTRIAL FIRE DETECTION AND FIRE CONTROL</vt:lpstr>
      <vt:lpstr>Problem statement</vt:lpstr>
      <vt:lpstr>Components required</vt:lpstr>
      <vt:lpstr>Technical specifications of arduino</vt:lpstr>
      <vt:lpstr>Flame sensor (LM393)</vt:lpstr>
      <vt:lpstr>CONCLUSION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 BASED INDUSTRIAL FIRE DETECTION AND FIRE CONTROL</dc:title>
  <dc:creator>Harsha Bayyaram</dc:creator>
  <cp:lastModifiedBy>Harsha Bayyaram</cp:lastModifiedBy>
  <cp:revision>1</cp:revision>
  <dcterms:created xsi:type="dcterms:W3CDTF">2022-05-31T15:53:58Z</dcterms:created>
  <dcterms:modified xsi:type="dcterms:W3CDTF">2022-05-31T16:02:18Z</dcterms:modified>
</cp:coreProperties>
</file>