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3D5-5493-4B4C-B5E4-2B5D209B78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C19-7337-45FB-842C-644306B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8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3D5-5493-4B4C-B5E4-2B5D209B78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C19-7337-45FB-842C-644306B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3D5-5493-4B4C-B5E4-2B5D209B78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C19-7337-45FB-842C-644306B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5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3D5-5493-4B4C-B5E4-2B5D209B78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C19-7337-45FB-842C-644306B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4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3D5-5493-4B4C-B5E4-2B5D209B78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C19-7337-45FB-842C-644306B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4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3D5-5493-4B4C-B5E4-2B5D209B78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C19-7337-45FB-842C-644306B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2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3D5-5493-4B4C-B5E4-2B5D209B78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C19-7337-45FB-842C-644306B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3D5-5493-4B4C-B5E4-2B5D209B78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C19-7337-45FB-842C-644306B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3D5-5493-4B4C-B5E4-2B5D209B78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C19-7337-45FB-842C-644306B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0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3D5-5493-4B4C-B5E4-2B5D209B78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C19-7337-45FB-842C-644306B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0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3D5-5493-4B4C-B5E4-2B5D209B78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C19-7337-45FB-842C-644306B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3B3D5-5493-4B4C-B5E4-2B5D209B78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AC19-7337-45FB-842C-644306B8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etting-up-a-repository/git-in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9720" y="642919"/>
            <a:ext cx="30591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GIT: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Git </a:t>
            </a:r>
            <a:r>
              <a:rPr lang="en-IN" dirty="0"/>
              <a:t>is a distributed version-control system for tracking changes in source code during </a:t>
            </a:r>
            <a:r>
              <a:rPr lang="en-IN" dirty="0"/>
              <a:t>software</a:t>
            </a:r>
          </a:p>
          <a:p>
            <a:r>
              <a:rPr lang="en-IN" dirty="0"/>
              <a:t> </a:t>
            </a:r>
            <a:r>
              <a:rPr lang="en-IN" dirty="0"/>
              <a:t>development. It is designed for coordinating work among programmers, but it can be </a:t>
            </a:r>
            <a:r>
              <a:rPr lang="en-IN" dirty="0"/>
              <a:t>used</a:t>
            </a:r>
          </a:p>
          <a:p>
            <a:r>
              <a:rPr lang="en-IN" dirty="0"/>
              <a:t> </a:t>
            </a:r>
            <a:r>
              <a:rPr lang="en-IN" dirty="0"/>
              <a:t>to track changes in any set of files. Its goals include speed, data integrity, and support </a:t>
            </a:r>
            <a:r>
              <a:rPr lang="en-IN" dirty="0"/>
              <a:t>for</a:t>
            </a:r>
          </a:p>
          <a:p>
            <a:r>
              <a:rPr lang="en-IN" dirty="0"/>
              <a:t> </a:t>
            </a:r>
            <a:r>
              <a:rPr lang="en-IN" dirty="0"/>
              <a:t>distributed, non-linear </a:t>
            </a:r>
            <a:r>
              <a:rPr lang="en-IN" dirty="0"/>
              <a:t>workflows.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52" y="2324100"/>
            <a:ext cx="6000792" cy="360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785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786" y="1285861"/>
            <a:ext cx="7500990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95473" y="500042"/>
            <a:ext cx="299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Architecture: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5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00" y="1785926"/>
            <a:ext cx="614366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09720" y="571480"/>
            <a:ext cx="397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Local Operations: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94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2596" y="571480"/>
            <a:ext cx="885704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Commands:</a:t>
            </a:r>
          </a:p>
          <a:p>
            <a:endParaRPr lang="en-US" dirty="0"/>
          </a:p>
          <a:p>
            <a:r>
              <a:rPr lang="en-IN" dirty="0"/>
              <a:t>git init---</a:t>
            </a:r>
            <a:r>
              <a:rPr lang="en-IN" b="1" u="sng" dirty="0">
                <a:hlinkClick r:id="rId2"/>
              </a:rPr>
              <a:t>Create a new local </a:t>
            </a:r>
            <a:r>
              <a:rPr lang="en-IN" b="1" u="sng" dirty="0">
                <a:hlinkClick r:id="rId2"/>
              </a:rPr>
              <a:t>repository</a:t>
            </a:r>
            <a:endParaRPr lang="en-IN" b="1" u="sng" dirty="0"/>
          </a:p>
          <a:p>
            <a:r>
              <a:rPr lang="en-IN" dirty="0"/>
              <a:t>git clone---</a:t>
            </a:r>
            <a:r>
              <a:rPr lang="en-IN" dirty="0"/>
              <a:t>Create a working copy of a local </a:t>
            </a:r>
            <a:r>
              <a:rPr lang="en-IN" dirty="0"/>
              <a:t>repository</a:t>
            </a:r>
          </a:p>
          <a:p>
            <a:r>
              <a:rPr lang="en-IN" dirty="0"/>
              <a:t>git add---</a:t>
            </a:r>
            <a:r>
              <a:rPr lang="en-IN" dirty="0"/>
              <a:t>Add one or more files to staging </a:t>
            </a:r>
            <a:endParaRPr lang="en-IN" dirty="0"/>
          </a:p>
          <a:p>
            <a:r>
              <a:rPr lang="en-IN" dirty="0"/>
              <a:t>git commit -m "Commit message“ --- </a:t>
            </a:r>
            <a:r>
              <a:rPr lang="en-IN" dirty="0"/>
              <a:t>Commit changes to </a:t>
            </a:r>
            <a:r>
              <a:rPr lang="en-IN" dirty="0"/>
              <a:t>head</a:t>
            </a:r>
          </a:p>
          <a:p>
            <a:r>
              <a:rPr lang="en-IN" dirty="0"/>
              <a:t>git commit –a --</a:t>
            </a:r>
            <a:r>
              <a:rPr lang="en-IN" dirty="0"/>
              <a:t>Commit any files you've added with </a:t>
            </a:r>
            <a:r>
              <a:rPr lang="en-IN" dirty="0"/>
              <a:t>git add</a:t>
            </a:r>
            <a:r>
              <a:rPr lang="en-IN" dirty="0"/>
              <a:t>, and also commit any files </a:t>
            </a:r>
            <a:r>
              <a:rPr lang="en-IN" dirty="0"/>
              <a:t>you've</a:t>
            </a:r>
          </a:p>
          <a:p>
            <a:r>
              <a:rPr lang="en-IN" dirty="0"/>
              <a:t>		</a:t>
            </a:r>
            <a:r>
              <a:rPr lang="en-IN" dirty="0"/>
              <a:t> </a:t>
            </a:r>
            <a:r>
              <a:rPr lang="en-IN" dirty="0"/>
              <a:t>changed since </a:t>
            </a:r>
            <a:r>
              <a:rPr lang="en-IN" dirty="0"/>
              <a:t>the</a:t>
            </a:r>
          </a:p>
          <a:p>
            <a:r>
              <a:rPr lang="en-IN" dirty="0"/>
              <a:t>git push origin master --- </a:t>
            </a:r>
            <a:r>
              <a:rPr lang="en-IN" dirty="0"/>
              <a:t>Send changes to the master branch of your remote </a:t>
            </a:r>
            <a:r>
              <a:rPr lang="en-IN" dirty="0"/>
              <a:t>repository</a:t>
            </a:r>
          </a:p>
          <a:p>
            <a:r>
              <a:rPr lang="en-IN" dirty="0"/>
              <a:t>git status ----</a:t>
            </a:r>
            <a:r>
              <a:rPr lang="en-IN" dirty="0"/>
              <a:t>List the files you've changed and those you still need to add or </a:t>
            </a:r>
            <a:r>
              <a:rPr lang="en-IN" dirty="0"/>
              <a:t>commit.</a:t>
            </a:r>
            <a:endParaRPr lang="en-US" dirty="0"/>
          </a:p>
          <a:p>
            <a:r>
              <a:rPr lang="en-IN" dirty="0"/>
              <a:t>git checkout –b--- </a:t>
            </a:r>
            <a:r>
              <a:rPr lang="en-IN" dirty="0"/>
              <a:t>Create a new branch and switch to </a:t>
            </a:r>
            <a:r>
              <a:rPr lang="en-IN" dirty="0"/>
              <a:t>it.</a:t>
            </a:r>
          </a:p>
          <a:p>
            <a:r>
              <a:rPr lang="en-IN" dirty="0"/>
              <a:t>git checkout---- </a:t>
            </a:r>
            <a:r>
              <a:rPr lang="en-IN" dirty="0"/>
              <a:t>Switch from one branch to </a:t>
            </a:r>
            <a:r>
              <a:rPr lang="en-IN" dirty="0"/>
              <a:t>another.</a:t>
            </a:r>
          </a:p>
          <a:p>
            <a:r>
              <a:rPr lang="en-IN" dirty="0"/>
              <a:t>git push origin ---- </a:t>
            </a:r>
            <a:r>
              <a:rPr lang="en-IN" dirty="0"/>
              <a:t>Push the branch to your remote repository, so others can use </a:t>
            </a:r>
            <a:r>
              <a:rPr lang="en-IN" dirty="0"/>
              <a:t>it.</a:t>
            </a:r>
          </a:p>
          <a:p>
            <a:r>
              <a:rPr lang="en-IN" dirty="0"/>
              <a:t>git branch –d --- </a:t>
            </a:r>
            <a:r>
              <a:rPr lang="en-IN" dirty="0"/>
              <a:t>Delete the feature </a:t>
            </a:r>
            <a:r>
              <a:rPr lang="en-IN" dirty="0"/>
              <a:t>branch</a:t>
            </a:r>
          </a:p>
          <a:p>
            <a:r>
              <a:rPr lang="en-IN" dirty="0"/>
              <a:t>git push --all origin ---  </a:t>
            </a:r>
            <a:r>
              <a:rPr lang="en-IN" dirty="0"/>
              <a:t>Push all branches to your remote </a:t>
            </a:r>
            <a:r>
              <a:rPr lang="en-IN" dirty="0"/>
              <a:t>repository</a:t>
            </a:r>
          </a:p>
          <a:p>
            <a:r>
              <a:rPr lang="en-IN" dirty="0"/>
              <a:t>git pull --- </a:t>
            </a:r>
            <a:r>
              <a:rPr lang="en-IN" dirty="0"/>
              <a:t>Fetch and merge changes on the remote server to your working </a:t>
            </a:r>
            <a:r>
              <a:rPr lang="en-IN" dirty="0"/>
              <a:t>director</a:t>
            </a:r>
          </a:p>
          <a:p>
            <a:r>
              <a:rPr lang="en-IN" dirty="0"/>
              <a:t>git merge --- </a:t>
            </a:r>
            <a:r>
              <a:rPr lang="en-IN" dirty="0"/>
              <a:t>To merge a different branch into your active </a:t>
            </a:r>
            <a:r>
              <a:rPr lang="en-IN" dirty="0"/>
              <a:t>branch</a:t>
            </a:r>
          </a:p>
          <a:p>
            <a:r>
              <a:rPr lang="en-IN" dirty="0"/>
              <a:t>git </a:t>
            </a:r>
            <a:r>
              <a:rPr lang="en-IN" dirty="0"/>
              <a:t>diff ---- </a:t>
            </a:r>
            <a:r>
              <a:rPr lang="en-IN" dirty="0"/>
              <a:t>View all the merge </a:t>
            </a:r>
            <a:r>
              <a:rPr lang="en-IN" dirty="0" err="1"/>
              <a:t>conflicts:View</a:t>
            </a:r>
            <a:r>
              <a:rPr lang="en-IN" dirty="0"/>
              <a:t> the conflicts against the base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Alphaserve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Gangavarapu</dc:creator>
  <cp:lastModifiedBy>Narendra Gangavarapu</cp:lastModifiedBy>
  <cp:revision>1</cp:revision>
  <dcterms:created xsi:type="dcterms:W3CDTF">2019-06-11T12:11:38Z</dcterms:created>
  <dcterms:modified xsi:type="dcterms:W3CDTF">2019-06-11T12:11:53Z</dcterms:modified>
</cp:coreProperties>
</file>