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bc172e5aa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bc172e5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9fed15c3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9fed15c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9fed15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9fed1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281b2f5_15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281b2f5_15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748000" y="747750"/>
            <a:ext cx="3648000" cy="3648000"/>
          </a:xfrm>
          <a:prstGeom prst="ellipse">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title"/>
          </p:nvPr>
        </p:nvSpPr>
        <p:spPr>
          <a:xfrm>
            <a:off x="2747950" y="747775"/>
            <a:ext cx="3648000" cy="3648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748000" y="747750"/>
            <a:ext cx="3648000" cy="3648000"/>
          </a:xfrm>
          <a:prstGeom prst="ellipse">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2747950" y="747775"/>
            <a:ext cx="3648000" cy="3648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525575" y="525325"/>
            <a:ext cx="4092900" cy="4092900"/>
          </a:xfrm>
          <a:prstGeom prst="diamond">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subTitle"/>
          </p:nvPr>
        </p:nvSpPr>
        <p:spPr>
          <a:xfrm>
            <a:off x="3009350" y="2573875"/>
            <a:ext cx="3086700" cy="204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p:txBody>
      </p:sp>
      <p:sp>
        <p:nvSpPr>
          <p:cNvPr id="63" name="Google Shape;63;p14"/>
          <p:cNvSpPr txBox="1"/>
          <p:nvPr>
            <p:ph type="title"/>
          </p:nvPr>
        </p:nvSpPr>
        <p:spPr>
          <a:xfrm>
            <a:off x="3048000" y="529375"/>
            <a:ext cx="3048000" cy="2044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5"/>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150" y="1790100"/>
            <a:ext cx="9144000" cy="15633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1964225" y="2161800"/>
            <a:ext cx="5215500" cy="819900"/>
          </a:xfrm>
          <a:prstGeom prst="rect">
            <a:avLst/>
          </a:prstGeom>
          <a:noFill/>
          <a:ln>
            <a:noFill/>
          </a:ln>
        </p:spPr>
        <p:txBody>
          <a:bodyPr anchorCtr="0" anchor="ctr" bIns="91425" lIns="91425" spcFirstLastPara="1" rIns="91425" wrap="square" tIns="91425">
            <a:noAutofit/>
          </a:bodyPr>
          <a:lstStyle>
            <a:lvl1pPr indent="-330200" lvl="0" marL="4572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1pPr>
            <a:lvl2pPr indent="-330200" lvl="1" marL="9144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2pPr>
            <a:lvl3pPr indent="-330200" lvl="2" marL="13716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3pPr>
            <a:lvl4pPr indent="-330200" lvl="3" marL="18288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4pPr>
            <a:lvl5pPr indent="-330200" lvl="4" marL="22860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5pPr>
            <a:lvl6pPr indent="-330200" lvl="5" marL="27432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6pPr>
            <a:lvl7pPr indent="-330200" lvl="6" marL="32004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7pPr>
            <a:lvl8pPr indent="-330200" lvl="7" marL="36576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8pPr>
            <a:lvl9pPr indent="-330200" lvl="8" marL="41148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6"/>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72" name="Google Shape;72;p16"/>
          <p:cNvSpPr txBox="1"/>
          <p:nvPr>
            <p:ph idx="1" type="body"/>
          </p:nvPr>
        </p:nvSpPr>
        <p:spPr>
          <a:xfrm>
            <a:off x="2902950" y="1509475"/>
            <a:ext cx="5718600" cy="3125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7"/>
          <p:cNvSpPr/>
          <p:nvPr/>
        </p:nvSpPr>
        <p:spPr>
          <a:xfrm>
            <a:off x="4572000" y="0"/>
            <a:ext cx="45720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5128375" y="302375"/>
            <a:ext cx="34932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76" name="Google Shape;76;p17"/>
          <p:cNvSpPr txBox="1"/>
          <p:nvPr>
            <p:ph idx="1" type="body"/>
          </p:nvPr>
        </p:nvSpPr>
        <p:spPr>
          <a:xfrm>
            <a:off x="5128482" y="1509475"/>
            <a:ext cx="3493200" cy="3125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8"/>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81" name="Google Shape;81;p18"/>
          <p:cNvSpPr txBox="1"/>
          <p:nvPr>
            <p:ph idx="1" type="body"/>
          </p:nvPr>
        </p:nvSpPr>
        <p:spPr>
          <a:xfrm>
            <a:off x="2902950" y="1509475"/>
            <a:ext cx="2780700" cy="3125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indent="-342900" lvl="2" marL="1371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indent="-342900" lvl="3" marL="1828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indent="-342900" lvl="4" marL="22860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indent="-342900" lvl="5" marL="2743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indent="-342900" lvl="6" marL="3200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indent="-342900" lvl="7" marL="3657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indent="-342900" lvl="8" marL="4114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p:txBody>
      </p:sp>
      <p:sp>
        <p:nvSpPr>
          <p:cNvPr id="82" name="Google Shape;82;p18"/>
          <p:cNvSpPr txBox="1"/>
          <p:nvPr>
            <p:ph idx="2" type="body"/>
          </p:nvPr>
        </p:nvSpPr>
        <p:spPr>
          <a:xfrm>
            <a:off x="5840729" y="1509475"/>
            <a:ext cx="2780700" cy="3125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indent="-342900" lvl="2" marL="1371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indent="-342900" lvl="3" marL="1828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indent="-342900" lvl="4" marL="22860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indent="-342900" lvl="5" marL="2743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indent="-342900" lvl="6" marL="3200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indent="-342900" lvl="7" marL="3657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indent="-342900" lvl="8" marL="4114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9"/>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txBox="1"/>
          <p:nvPr>
            <p:ph idx="1" type="body"/>
          </p:nvPr>
        </p:nvSpPr>
        <p:spPr>
          <a:xfrm>
            <a:off x="2902775" y="1538525"/>
            <a:ext cx="1914900" cy="3387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indent="-317500" lvl="1" marL="914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p:txBody>
      </p:sp>
      <p:sp>
        <p:nvSpPr>
          <p:cNvPr id="87" name="Google Shape;87;p19"/>
          <p:cNvSpPr txBox="1"/>
          <p:nvPr>
            <p:ph idx="2" type="body"/>
          </p:nvPr>
        </p:nvSpPr>
        <p:spPr>
          <a:xfrm>
            <a:off x="4915914" y="1538525"/>
            <a:ext cx="1914900" cy="338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8" name="Google Shape;88;p19"/>
          <p:cNvSpPr txBox="1"/>
          <p:nvPr>
            <p:ph idx="3" type="body"/>
          </p:nvPr>
        </p:nvSpPr>
        <p:spPr>
          <a:xfrm>
            <a:off x="6929053" y="1538525"/>
            <a:ext cx="1914900" cy="3387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indent="-317500" lvl="1" marL="914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p:txBody>
      </p:sp>
      <p:sp>
        <p:nvSpPr>
          <p:cNvPr id="89" name="Google Shape;89;p19"/>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20"/>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p:nvPr/>
        </p:nvSpPr>
        <p:spPr>
          <a:xfrm>
            <a:off x="1190100" y="0"/>
            <a:ext cx="6763800" cy="8574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txBox="1"/>
          <p:nvPr>
            <p:ph type="title"/>
          </p:nvPr>
        </p:nvSpPr>
        <p:spPr>
          <a:xfrm>
            <a:off x="1190100" y="302375"/>
            <a:ext cx="6763800" cy="50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FFFFF"/>
                </a:solidFill>
                <a:latin typeface="Muli"/>
                <a:ea typeface="Muli"/>
                <a:cs typeface="Muli"/>
                <a:sym typeface="Muli"/>
              </a:defRPr>
            </a:lvl1pPr>
            <a:lvl2pPr lvl="1" rtl="0" algn="ctr">
              <a:spcBef>
                <a:spcPts val="0"/>
              </a:spcBef>
              <a:spcAft>
                <a:spcPts val="0"/>
              </a:spcAft>
              <a:buNone/>
              <a:defRPr b="1" sz="1800">
                <a:solidFill>
                  <a:srgbClr val="FFFFFF"/>
                </a:solidFill>
                <a:latin typeface="Muli"/>
                <a:ea typeface="Muli"/>
                <a:cs typeface="Muli"/>
                <a:sym typeface="Muli"/>
              </a:defRPr>
            </a:lvl2pPr>
            <a:lvl3pPr lvl="2" rtl="0" algn="ctr">
              <a:spcBef>
                <a:spcPts val="0"/>
              </a:spcBef>
              <a:spcAft>
                <a:spcPts val="0"/>
              </a:spcAft>
              <a:buNone/>
              <a:defRPr b="1" sz="1800">
                <a:solidFill>
                  <a:srgbClr val="FFFFFF"/>
                </a:solidFill>
                <a:latin typeface="Muli"/>
                <a:ea typeface="Muli"/>
                <a:cs typeface="Muli"/>
                <a:sym typeface="Muli"/>
              </a:defRPr>
            </a:lvl3pPr>
            <a:lvl4pPr lvl="3" rtl="0" algn="ctr">
              <a:spcBef>
                <a:spcPts val="0"/>
              </a:spcBef>
              <a:spcAft>
                <a:spcPts val="0"/>
              </a:spcAft>
              <a:buNone/>
              <a:defRPr b="1" sz="1800">
                <a:solidFill>
                  <a:srgbClr val="FFFFFF"/>
                </a:solidFill>
                <a:latin typeface="Muli"/>
                <a:ea typeface="Muli"/>
                <a:cs typeface="Muli"/>
                <a:sym typeface="Muli"/>
              </a:defRPr>
            </a:lvl4pPr>
            <a:lvl5pPr lvl="4" rtl="0" algn="ctr">
              <a:spcBef>
                <a:spcPts val="0"/>
              </a:spcBef>
              <a:spcAft>
                <a:spcPts val="0"/>
              </a:spcAft>
              <a:buNone/>
              <a:defRPr b="1" sz="1800">
                <a:solidFill>
                  <a:srgbClr val="FFFFFF"/>
                </a:solidFill>
                <a:latin typeface="Muli"/>
                <a:ea typeface="Muli"/>
                <a:cs typeface="Muli"/>
                <a:sym typeface="Muli"/>
              </a:defRPr>
            </a:lvl5pPr>
            <a:lvl6pPr lvl="5" rtl="0" algn="ctr">
              <a:spcBef>
                <a:spcPts val="0"/>
              </a:spcBef>
              <a:spcAft>
                <a:spcPts val="0"/>
              </a:spcAft>
              <a:buNone/>
              <a:defRPr b="1" sz="1800">
                <a:solidFill>
                  <a:srgbClr val="FFFFFF"/>
                </a:solidFill>
                <a:latin typeface="Muli"/>
                <a:ea typeface="Muli"/>
                <a:cs typeface="Muli"/>
                <a:sym typeface="Muli"/>
              </a:defRPr>
            </a:lvl6pPr>
            <a:lvl7pPr lvl="6" rtl="0" algn="ctr">
              <a:spcBef>
                <a:spcPts val="0"/>
              </a:spcBef>
              <a:spcAft>
                <a:spcPts val="0"/>
              </a:spcAft>
              <a:buNone/>
              <a:defRPr b="1" sz="1800">
                <a:solidFill>
                  <a:srgbClr val="FFFFFF"/>
                </a:solidFill>
                <a:latin typeface="Muli"/>
                <a:ea typeface="Muli"/>
                <a:cs typeface="Muli"/>
                <a:sym typeface="Muli"/>
              </a:defRPr>
            </a:lvl7pPr>
            <a:lvl8pPr lvl="7" rtl="0" algn="ctr">
              <a:spcBef>
                <a:spcPts val="0"/>
              </a:spcBef>
              <a:spcAft>
                <a:spcPts val="0"/>
              </a:spcAft>
              <a:buNone/>
              <a:defRPr b="1" sz="1800">
                <a:solidFill>
                  <a:srgbClr val="FFFFFF"/>
                </a:solidFill>
                <a:latin typeface="Muli"/>
                <a:ea typeface="Muli"/>
                <a:cs typeface="Muli"/>
                <a:sym typeface="Muli"/>
              </a:defRPr>
            </a:lvl8pPr>
            <a:lvl9pPr lvl="8" rtl="0" algn="ctr">
              <a:spcBef>
                <a:spcPts val="0"/>
              </a:spcBef>
              <a:spcAft>
                <a:spcPts val="0"/>
              </a:spcAft>
              <a:buNone/>
              <a:defRPr b="1" sz="1800">
                <a:solidFill>
                  <a:srgbClr val="FFFFFF"/>
                </a:solidFill>
                <a:latin typeface="Muli"/>
                <a:ea typeface="Muli"/>
                <a:cs typeface="Muli"/>
                <a:sym typeface="Mul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1"/>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p:nvPr/>
        </p:nvSpPr>
        <p:spPr>
          <a:xfrm>
            <a:off x="1190100" y="4470400"/>
            <a:ext cx="6763800" cy="6732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1"/>
          <p:cNvSpPr txBox="1"/>
          <p:nvPr>
            <p:ph idx="1" type="body"/>
          </p:nvPr>
        </p:nvSpPr>
        <p:spPr>
          <a:xfrm>
            <a:off x="1190100" y="4470500"/>
            <a:ext cx="6763800" cy="673200"/>
          </a:xfrm>
          <a:prstGeom prst="rect">
            <a:avLst/>
          </a:prstGeom>
          <a:noFill/>
          <a:ln>
            <a:noFill/>
          </a:ln>
        </p:spPr>
        <p:txBody>
          <a:bodyPr anchorCtr="0" anchor="ctr" bIns="91425" lIns="91425" spcFirstLastPara="1" rIns="91425" wrap="square" tIns="91425">
            <a:noAutofit/>
          </a:bodyPr>
          <a:lstStyle>
            <a:lvl1pPr indent="-228600" lvl="0" marL="457200" rtl="0" algn="ctr">
              <a:spcBef>
                <a:spcPts val="360"/>
              </a:spcBef>
              <a:spcAft>
                <a:spcPts val="0"/>
              </a:spcAft>
              <a:buClr>
                <a:srgbClr val="FFFFFF"/>
              </a:buClr>
              <a:buSzPts val="1400"/>
              <a:buFont typeface="Muli"/>
              <a:buNone/>
              <a:defRPr>
                <a:solidFill>
                  <a:srgbClr val="FFFFFF"/>
                </a:solidFill>
                <a:latin typeface="Muli"/>
                <a:ea typeface="Muli"/>
                <a:cs typeface="Muli"/>
                <a:sym typeface="Muli"/>
              </a:defRPr>
            </a:lvl1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2525575" y="525325"/>
            <a:ext cx="4092900" cy="4092900"/>
          </a:xfrm>
          <a:prstGeom prst="diamond">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idx="1" type="subTitle"/>
          </p:nvPr>
        </p:nvSpPr>
        <p:spPr>
          <a:xfrm>
            <a:off x="3009350" y="2573875"/>
            <a:ext cx="3086700" cy="204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rtl="0" algn="ctr">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p:txBody>
      </p:sp>
      <p:sp>
        <p:nvSpPr>
          <p:cNvPr id="16" name="Google Shape;16;p3"/>
          <p:cNvSpPr txBox="1"/>
          <p:nvPr>
            <p:ph type="title"/>
          </p:nvPr>
        </p:nvSpPr>
        <p:spPr>
          <a:xfrm>
            <a:off x="3048000" y="529375"/>
            <a:ext cx="3048000" cy="2044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8" name="Shape 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150" y="1790100"/>
            <a:ext cx="9144000" cy="15633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idx="1" type="body"/>
          </p:nvPr>
        </p:nvSpPr>
        <p:spPr>
          <a:xfrm>
            <a:off x="1964225" y="2161800"/>
            <a:ext cx="5215500" cy="819900"/>
          </a:xfrm>
          <a:prstGeom prst="rect">
            <a:avLst/>
          </a:prstGeom>
          <a:noFill/>
          <a:ln>
            <a:noFill/>
          </a:ln>
        </p:spPr>
        <p:txBody>
          <a:bodyPr anchorCtr="0" anchor="ctr" bIns="91425" lIns="91425" spcFirstLastPara="1" rIns="91425" wrap="square" tIns="91425">
            <a:noAutofit/>
          </a:bodyPr>
          <a:lstStyle>
            <a:lvl1pPr indent="-330200" lvl="0" marL="4572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1pPr>
            <a:lvl2pPr indent="-330200" lvl="1" marL="9144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2pPr>
            <a:lvl3pPr indent="-330200" lvl="2" marL="13716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3pPr>
            <a:lvl4pPr indent="-330200" lvl="3" marL="18288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4pPr>
            <a:lvl5pPr indent="-330200" lvl="4" marL="22860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5pPr>
            <a:lvl6pPr indent="-330200" lvl="5" marL="27432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6pPr>
            <a:lvl7pPr indent="-330200" lvl="6" marL="32004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7pPr>
            <a:lvl8pPr indent="-330200" lvl="7" marL="3657600" rtl="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8pPr>
            <a:lvl9pPr indent="-330200" lvl="8" marL="4114800" algn="ctr">
              <a:spcBef>
                <a:spcPts val="0"/>
              </a:spcBef>
              <a:spcAft>
                <a:spcPts val="0"/>
              </a:spcAft>
              <a:buClr>
                <a:srgbClr val="FFFFFF"/>
              </a:buClr>
              <a:buSzPts val="1600"/>
              <a:buFont typeface="Georgia"/>
              <a:buChar char="■"/>
              <a:defRPr i="1" sz="1600">
                <a:solidFill>
                  <a:srgbClr val="FFFFFF"/>
                </a:solidFill>
                <a:latin typeface="Georgia"/>
                <a:ea typeface="Georgia"/>
                <a:cs typeface="Georgia"/>
                <a:sym typeface="Georgi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25" name="Google Shape;25;p5"/>
          <p:cNvSpPr txBox="1"/>
          <p:nvPr>
            <p:ph idx="1" type="body"/>
          </p:nvPr>
        </p:nvSpPr>
        <p:spPr>
          <a:xfrm>
            <a:off x="2902950" y="1509475"/>
            <a:ext cx="5718600" cy="3125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6"/>
          <p:cNvSpPr/>
          <p:nvPr/>
        </p:nvSpPr>
        <p:spPr>
          <a:xfrm>
            <a:off x="4572000" y="0"/>
            <a:ext cx="45720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5128375" y="302375"/>
            <a:ext cx="34932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29" name="Google Shape;29;p6"/>
          <p:cNvSpPr txBox="1"/>
          <p:nvPr>
            <p:ph idx="1" type="body"/>
          </p:nvPr>
        </p:nvSpPr>
        <p:spPr>
          <a:xfrm>
            <a:off x="5128482" y="1509475"/>
            <a:ext cx="3493200" cy="31251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7"/>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
        <p:nvSpPr>
          <p:cNvPr id="34" name="Google Shape;34;p7"/>
          <p:cNvSpPr txBox="1"/>
          <p:nvPr>
            <p:ph idx="1" type="body"/>
          </p:nvPr>
        </p:nvSpPr>
        <p:spPr>
          <a:xfrm>
            <a:off x="2902950" y="1509475"/>
            <a:ext cx="2780700" cy="3125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indent="-342900" lvl="2" marL="1371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indent="-342900" lvl="3" marL="1828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indent="-342900" lvl="4" marL="22860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indent="-342900" lvl="5" marL="2743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indent="-342900" lvl="6" marL="3200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indent="-342900" lvl="7" marL="3657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indent="-342900" lvl="8" marL="4114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p:txBody>
      </p:sp>
      <p:sp>
        <p:nvSpPr>
          <p:cNvPr id="35" name="Google Shape;35;p7"/>
          <p:cNvSpPr txBox="1"/>
          <p:nvPr>
            <p:ph idx="2" type="body"/>
          </p:nvPr>
        </p:nvSpPr>
        <p:spPr>
          <a:xfrm>
            <a:off x="5840729" y="1509475"/>
            <a:ext cx="2780700" cy="31251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indent="-342900" lvl="2" marL="1371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indent="-342900" lvl="3" marL="1828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indent="-342900" lvl="4" marL="22860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indent="-342900" lvl="5" marL="27432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indent="-342900" lvl="6" marL="32004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indent="-342900" lvl="7" marL="36576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indent="-342900" lvl="8" marL="41148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8"/>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p:nvPr/>
        </p:nvSpPr>
        <p:spPr>
          <a:xfrm>
            <a:off x="2380350" y="0"/>
            <a:ext cx="67638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idx="1" type="body"/>
          </p:nvPr>
        </p:nvSpPr>
        <p:spPr>
          <a:xfrm>
            <a:off x="2902775" y="1538525"/>
            <a:ext cx="1914900" cy="3387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indent="-317500" lvl="1" marL="914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p:txBody>
      </p:sp>
      <p:sp>
        <p:nvSpPr>
          <p:cNvPr id="40" name="Google Shape;40;p8"/>
          <p:cNvSpPr txBox="1"/>
          <p:nvPr>
            <p:ph idx="2" type="body"/>
          </p:nvPr>
        </p:nvSpPr>
        <p:spPr>
          <a:xfrm>
            <a:off x="4915914" y="1538525"/>
            <a:ext cx="1914900" cy="338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 name="Google Shape;41;p8"/>
          <p:cNvSpPr txBox="1"/>
          <p:nvPr>
            <p:ph idx="3" type="body"/>
          </p:nvPr>
        </p:nvSpPr>
        <p:spPr>
          <a:xfrm>
            <a:off x="6929053" y="1538525"/>
            <a:ext cx="1914900" cy="3387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1pPr>
            <a:lvl2pPr indent="-317500" lvl="1" marL="914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rtl="0">
              <a:spcBef>
                <a:spcPts val="0"/>
              </a:spcBef>
              <a:spcAft>
                <a:spcPts val="0"/>
              </a:spcAft>
              <a:buClr>
                <a:srgbClr val="FFFFFF"/>
              </a:buClr>
              <a:buSzPts val="1400"/>
              <a:buFont typeface="Muli"/>
              <a:buChar char="■"/>
              <a:defRPr>
                <a:solidFill>
                  <a:srgbClr val="FFFFFF"/>
                </a:solidFill>
                <a:latin typeface="Muli"/>
                <a:ea typeface="Muli"/>
                <a:cs typeface="Muli"/>
                <a:sym typeface="Muli"/>
              </a:defRPr>
            </a:lvl9pPr>
          </a:lstStyle>
          <a:p/>
        </p:txBody>
      </p:sp>
      <p:sp>
        <p:nvSpPr>
          <p:cNvPr id="42" name="Google Shape;42;p8"/>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9"/>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a:off x="1190100" y="0"/>
            <a:ext cx="6763800" cy="8574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1190100" y="302375"/>
            <a:ext cx="6763800" cy="50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FFFFF"/>
                </a:solidFill>
                <a:latin typeface="Muli"/>
                <a:ea typeface="Muli"/>
                <a:cs typeface="Muli"/>
                <a:sym typeface="Muli"/>
              </a:defRPr>
            </a:lvl1pPr>
            <a:lvl2pPr lvl="1" rtl="0" algn="ctr">
              <a:spcBef>
                <a:spcPts val="0"/>
              </a:spcBef>
              <a:spcAft>
                <a:spcPts val="0"/>
              </a:spcAft>
              <a:buNone/>
              <a:defRPr b="1" sz="1800">
                <a:solidFill>
                  <a:srgbClr val="FFFFFF"/>
                </a:solidFill>
                <a:latin typeface="Muli"/>
                <a:ea typeface="Muli"/>
                <a:cs typeface="Muli"/>
                <a:sym typeface="Muli"/>
              </a:defRPr>
            </a:lvl2pPr>
            <a:lvl3pPr lvl="2" rtl="0" algn="ctr">
              <a:spcBef>
                <a:spcPts val="0"/>
              </a:spcBef>
              <a:spcAft>
                <a:spcPts val="0"/>
              </a:spcAft>
              <a:buNone/>
              <a:defRPr b="1" sz="1800">
                <a:solidFill>
                  <a:srgbClr val="FFFFFF"/>
                </a:solidFill>
                <a:latin typeface="Muli"/>
                <a:ea typeface="Muli"/>
                <a:cs typeface="Muli"/>
                <a:sym typeface="Muli"/>
              </a:defRPr>
            </a:lvl3pPr>
            <a:lvl4pPr lvl="3" rtl="0" algn="ctr">
              <a:spcBef>
                <a:spcPts val="0"/>
              </a:spcBef>
              <a:spcAft>
                <a:spcPts val="0"/>
              </a:spcAft>
              <a:buNone/>
              <a:defRPr b="1" sz="1800">
                <a:solidFill>
                  <a:srgbClr val="FFFFFF"/>
                </a:solidFill>
                <a:latin typeface="Muli"/>
                <a:ea typeface="Muli"/>
                <a:cs typeface="Muli"/>
                <a:sym typeface="Muli"/>
              </a:defRPr>
            </a:lvl4pPr>
            <a:lvl5pPr lvl="4" rtl="0" algn="ctr">
              <a:spcBef>
                <a:spcPts val="0"/>
              </a:spcBef>
              <a:spcAft>
                <a:spcPts val="0"/>
              </a:spcAft>
              <a:buNone/>
              <a:defRPr b="1" sz="1800">
                <a:solidFill>
                  <a:srgbClr val="FFFFFF"/>
                </a:solidFill>
                <a:latin typeface="Muli"/>
                <a:ea typeface="Muli"/>
                <a:cs typeface="Muli"/>
                <a:sym typeface="Muli"/>
              </a:defRPr>
            </a:lvl5pPr>
            <a:lvl6pPr lvl="5" rtl="0" algn="ctr">
              <a:spcBef>
                <a:spcPts val="0"/>
              </a:spcBef>
              <a:spcAft>
                <a:spcPts val="0"/>
              </a:spcAft>
              <a:buNone/>
              <a:defRPr b="1" sz="1800">
                <a:solidFill>
                  <a:srgbClr val="FFFFFF"/>
                </a:solidFill>
                <a:latin typeface="Muli"/>
                <a:ea typeface="Muli"/>
                <a:cs typeface="Muli"/>
                <a:sym typeface="Muli"/>
              </a:defRPr>
            </a:lvl6pPr>
            <a:lvl7pPr lvl="6" rtl="0" algn="ctr">
              <a:spcBef>
                <a:spcPts val="0"/>
              </a:spcBef>
              <a:spcAft>
                <a:spcPts val="0"/>
              </a:spcAft>
              <a:buNone/>
              <a:defRPr b="1" sz="1800">
                <a:solidFill>
                  <a:srgbClr val="FFFFFF"/>
                </a:solidFill>
                <a:latin typeface="Muli"/>
                <a:ea typeface="Muli"/>
                <a:cs typeface="Muli"/>
                <a:sym typeface="Muli"/>
              </a:defRPr>
            </a:lvl7pPr>
            <a:lvl8pPr lvl="7" rtl="0" algn="ctr">
              <a:spcBef>
                <a:spcPts val="0"/>
              </a:spcBef>
              <a:spcAft>
                <a:spcPts val="0"/>
              </a:spcAft>
              <a:buNone/>
              <a:defRPr b="1" sz="1800">
                <a:solidFill>
                  <a:srgbClr val="FFFFFF"/>
                </a:solidFill>
                <a:latin typeface="Muli"/>
                <a:ea typeface="Muli"/>
                <a:cs typeface="Muli"/>
                <a:sym typeface="Muli"/>
              </a:defRPr>
            </a:lvl8pPr>
            <a:lvl9pPr lvl="8" rtl="0" algn="ctr">
              <a:spcBef>
                <a:spcPts val="0"/>
              </a:spcBef>
              <a:spcAft>
                <a:spcPts val="0"/>
              </a:spcAft>
              <a:buNone/>
              <a:defRPr b="1" sz="1800">
                <a:solidFill>
                  <a:srgbClr val="FFFFFF"/>
                </a:solidFill>
                <a:latin typeface="Muli"/>
                <a:ea typeface="Muli"/>
                <a:cs typeface="Muli"/>
                <a:sym typeface="Mul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0"/>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1190100" y="4470400"/>
            <a:ext cx="6763800" cy="6732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idx="1" type="body"/>
          </p:nvPr>
        </p:nvSpPr>
        <p:spPr>
          <a:xfrm>
            <a:off x="1190100" y="4470500"/>
            <a:ext cx="6763800" cy="673200"/>
          </a:xfrm>
          <a:prstGeom prst="rect">
            <a:avLst/>
          </a:prstGeom>
          <a:noFill/>
          <a:ln>
            <a:noFill/>
          </a:ln>
        </p:spPr>
        <p:txBody>
          <a:bodyPr anchorCtr="0" anchor="ctr" bIns="91425" lIns="91425" spcFirstLastPara="1" rIns="91425" wrap="square" tIns="91425">
            <a:noAutofit/>
          </a:bodyPr>
          <a:lstStyle>
            <a:lvl1pPr indent="-228600" lvl="0" marL="457200" algn="ctr">
              <a:spcBef>
                <a:spcPts val="360"/>
              </a:spcBef>
              <a:spcAft>
                <a:spcPts val="0"/>
              </a:spcAft>
              <a:buClr>
                <a:srgbClr val="FFFFFF"/>
              </a:buClr>
              <a:buSzPts val="1400"/>
              <a:buFont typeface="Muli"/>
              <a:buNone/>
              <a:defRPr>
                <a:solidFill>
                  <a:srgbClr val="FFFFFF"/>
                </a:solidFill>
                <a:latin typeface="Muli"/>
                <a:ea typeface="Muli"/>
                <a:cs typeface="Muli"/>
                <a:sym typeface="Muli"/>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902950" y="1509475"/>
            <a:ext cx="5718600" cy="3125100"/>
          </a:xfrm>
          <a:prstGeom prst="rect">
            <a:avLst/>
          </a:prstGeom>
          <a:noFill/>
          <a:ln>
            <a:noFill/>
          </a:ln>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
        <p:nvSpPr>
          <p:cNvPr id="7" name="Google Shape;7;p1"/>
          <p:cNvSpPr txBox="1"/>
          <p:nvPr>
            <p:ph type="title"/>
          </p:nvPr>
        </p:nvSpPr>
        <p:spPr>
          <a:xfrm>
            <a:off x="2902775" y="302375"/>
            <a:ext cx="5718600" cy="503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a:spcBef>
                <a:spcPts val="0"/>
              </a:spcBef>
              <a:spcAft>
                <a:spcPts val="0"/>
              </a:spcAft>
              <a:buNone/>
              <a:defRPr b="1" sz="1800">
                <a:solidFill>
                  <a:srgbClr val="FFFFFF"/>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2" name="Shape 52"/>
        <p:cNvGrpSpPr/>
        <p:nvPr/>
      </p:nvGrpSpPr>
      <p:grpSpPr>
        <a:xfrm>
          <a:off x="0" y="0"/>
          <a:ext cx="0" cy="0"/>
          <a:chOff x="0" y="0"/>
          <a:chExt cx="0" cy="0"/>
        </a:xfrm>
      </p:grpSpPr>
      <p:sp>
        <p:nvSpPr>
          <p:cNvPr id="53" name="Google Shape;53;p12"/>
          <p:cNvSpPr txBox="1"/>
          <p:nvPr>
            <p:ph idx="1" type="body"/>
          </p:nvPr>
        </p:nvSpPr>
        <p:spPr>
          <a:xfrm>
            <a:off x="2902950" y="1509475"/>
            <a:ext cx="5718600" cy="3125100"/>
          </a:xfrm>
          <a:prstGeom prst="rect">
            <a:avLst/>
          </a:prstGeom>
          <a:noFill/>
          <a:ln>
            <a:noFill/>
          </a:ln>
        </p:spPr>
        <p:txBody>
          <a:bodyPr anchorCtr="0" anchor="t" bIns="91425" lIns="91425" spcFirstLastPara="1" rIns="91425" wrap="square" tIns="91425">
            <a:noAutofit/>
          </a:bodyPr>
          <a:lstStyle>
            <a:lvl1pPr indent="-355600" lvl="0" marL="4572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indent="-342900" lvl="1" marL="9144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indent="-381000" lvl="2" marL="1371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indent="-381000" lvl="3" marL="1828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indent="-381000" lvl="4" marL="2286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indent="-381000" lvl="5" marL="27432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indent="-381000" lvl="6" marL="32004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indent="-381000" lvl="7" marL="36576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indent="-381000" lvl="8" marL="41148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p:txBody>
      </p:sp>
      <p:sp>
        <p:nvSpPr>
          <p:cNvPr id="54" name="Google Shape;54;p12"/>
          <p:cNvSpPr txBox="1"/>
          <p:nvPr>
            <p:ph type="title"/>
          </p:nvPr>
        </p:nvSpPr>
        <p:spPr>
          <a:xfrm>
            <a:off x="2902775" y="302375"/>
            <a:ext cx="5718600" cy="503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800">
                <a:solidFill>
                  <a:srgbClr val="FFFFFF"/>
                </a:solidFill>
                <a:latin typeface="Muli"/>
                <a:ea typeface="Muli"/>
                <a:cs typeface="Muli"/>
                <a:sym typeface="Muli"/>
              </a:defRPr>
            </a:lvl1pPr>
            <a:lvl2pPr lvl="1" rtl="0">
              <a:spcBef>
                <a:spcPts val="0"/>
              </a:spcBef>
              <a:spcAft>
                <a:spcPts val="0"/>
              </a:spcAft>
              <a:buNone/>
              <a:defRPr b="1" sz="1800">
                <a:solidFill>
                  <a:srgbClr val="FFFFFF"/>
                </a:solidFill>
                <a:latin typeface="Muli"/>
                <a:ea typeface="Muli"/>
                <a:cs typeface="Muli"/>
                <a:sym typeface="Muli"/>
              </a:defRPr>
            </a:lvl2pPr>
            <a:lvl3pPr lvl="2" rtl="0">
              <a:spcBef>
                <a:spcPts val="0"/>
              </a:spcBef>
              <a:spcAft>
                <a:spcPts val="0"/>
              </a:spcAft>
              <a:buNone/>
              <a:defRPr b="1" sz="1800">
                <a:solidFill>
                  <a:srgbClr val="FFFFFF"/>
                </a:solidFill>
                <a:latin typeface="Muli"/>
                <a:ea typeface="Muli"/>
                <a:cs typeface="Muli"/>
                <a:sym typeface="Muli"/>
              </a:defRPr>
            </a:lvl3pPr>
            <a:lvl4pPr lvl="3" rtl="0">
              <a:spcBef>
                <a:spcPts val="0"/>
              </a:spcBef>
              <a:spcAft>
                <a:spcPts val="0"/>
              </a:spcAft>
              <a:buNone/>
              <a:defRPr b="1" sz="1800">
                <a:solidFill>
                  <a:srgbClr val="FFFFFF"/>
                </a:solidFill>
                <a:latin typeface="Muli"/>
                <a:ea typeface="Muli"/>
                <a:cs typeface="Muli"/>
                <a:sym typeface="Muli"/>
              </a:defRPr>
            </a:lvl4pPr>
            <a:lvl5pPr lvl="4" rtl="0">
              <a:spcBef>
                <a:spcPts val="0"/>
              </a:spcBef>
              <a:spcAft>
                <a:spcPts val="0"/>
              </a:spcAft>
              <a:buNone/>
              <a:defRPr b="1" sz="1800">
                <a:solidFill>
                  <a:srgbClr val="FFFFFF"/>
                </a:solidFill>
                <a:latin typeface="Muli"/>
                <a:ea typeface="Muli"/>
                <a:cs typeface="Muli"/>
                <a:sym typeface="Muli"/>
              </a:defRPr>
            </a:lvl5pPr>
            <a:lvl6pPr lvl="5" rtl="0">
              <a:spcBef>
                <a:spcPts val="0"/>
              </a:spcBef>
              <a:spcAft>
                <a:spcPts val="0"/>
              </a:spcAft>
              <a:buNone/>
              <a:defRPr b="1" sz="1800">
                <a:solidFill>
                  <a:srgbClr val="FFFFFF"/>
                </a:solidFill>
                <a:latin typeface="Muli"/>
                <a:ea typeface="Muli"/>
                <a:cs typeface="Muli"/>
                <a:sym typeface="Muli"/>
              </a:defRPr>
            </a:lvl6pPr>
            <a:lvl7pPr lvl="6" rtl="0">
              <a:spcBef>
                <a:spcPts val="0"/>
              </a:spcBef>
              <a:spcAft>
                <a:spcPts val="0"/>
              </a:spcAft>
              <a:buNone/>
              <a:defRPr b="1" sz="1800">
                <a:solidFill>
                  <a:srgbClr val="FFFFFF"/>
                </a:solidFill>
                <a:latin typeface="Muli"/>
                <a:ea typeface="Muli"/>
                <a:cs typeface="Muli"/>
                <a:sym typeface="Muli"/>
              </a:defRPr>
            </a:lvl7pPr>
            <a:lvl8pPr lvl="7" rtl="0">
              <a:spcBef>
                <a:spcPts val="0"/>
              </a:spcBef>
              <a:spcAft>
                <a:spcPts val="0"/>
              </a:spcAft>
              <a:buNone/>
              <a:defRPr b="1" sz="1800">
                <a:solidFill>
                  <a:srgbClr val="FFFFFF"/>
                </a:solidFill>
                <a:latin typeface="Muli"/>
                <a:ea typeface="Muli"/>
                <a:cs typeface="Muli"/>
                <a:sym typeface="Muli"/>
              </a:defRPr>
            </a:lvl8pPr>
            <a:lvl9pPr lvl="8" rtl="0">
              <a:spcBef>
                <a:spcPts val="0"/>
              </a:spcBef>
              <a:spcAft>
                <a:spcPts val="0"/>
              </a:spcAft>
              <a:buNone/>
              <a:defRPr b="1" sz="1800">
                <a:solidFill>
                  <a:srgbClr val="FFFFFF"/>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hyperlink" Target="https://developer.mozilla.org/en-US/docs/Learn/JavaScript/Objects/JS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9.jp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3.jpg"/><Relationship Id="rId4" Type="http://schemas.openxmlformats.org/officeDocument/2006/relationships/image" Target="../media/image22.jpg"/><Relationship Id="rId5"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3.jpg"/><Relationship Id="rId4" Type="http://schemas.openxmlformats.org/officeDocument/2006/relationships/image" Target="../media/image27.png"/><Relationship Id="rId5"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42.png"/><Relationship Id="rId5"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0.jpg"/><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25.png"/><Relationship Id="rId5"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6.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3"/>
          <p:cNvSpPr txBox="1"/>
          <p:nvPr>
            <p:ph type="title"/>
          </p:nvPr>
        </p:nvSpPr>
        <p:spPr>
          <a:xfrm>
            <a:off x="2747950" y="747775"/>
            <a:ext cx="3648000" cy="36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BASE DE DATOS</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32"/>
          <p:cNvSpPr txBox="1"/>
          <p:nvPr>
            <p:ph idx="1" type="subTitle"/>
          </p:nvPr>
        </p:nvSpPr>
        <p:spPr>
          <a:xfrm>
            <a:off x="2900350" y="2232050"/>
            <a:ext cx="3548400" cy="20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MongoDB es un sistema de gestión de bases de datos (DBMS) NoSQL</a:t>
            </a:r>
            <a:endParaRPr sz="1500"/>
          </a:p>
          <a:p>
            <a:pPr indent="0" lvl="0" marL="0" rtl="0" algn="ctr">
              <a:spcBef>
                <a:spcPts val="0"/>
              </a:spcBef>
              <a:spcAft>
                <a:spcPts val="0"/>
              </a:spcAft>
              <a:buNone/>
            </a:pPr>
            <a:r>
              <a:rPr lang="en" sz="1500"/>
              <a:t>orientado a documentos.</a:t>
            </a:r>
            <a:endParaRPr sz="1500"/>
          </a:p>
        </p:txBody>
      </p:sp>
      <p:sp>
        <p:nvSpPr>
          <p:cNvPr id="233" name="Google Shape;233;p32"/>
          <p:cNvSpPr txBox="1"/>
          <p:nvPr>
            <p:ph type="title"/>
          </p:nvPr>
        </p:nvSpPr>
        <p:spPr>
          <a:xfrm>
            <a:off x="3028700" y="1347875"/>
            <a:ext cx="3048000" cy="8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Mongo DB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3"/>
          <p:cNvSpPr txBox="1"/>
          <p:nvPr>
            <p:ph idx="1" type="body"/>
          </p:nvPr>
        </p:nvSpPr>
        <p:spPr>
          <a:xfrm>
            <a:off x="1567450" y="1803450"/>
            <a:ext cx="5888700" cy="13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0" lang="en"/>
              <a:t>En lugar de guardar los datos en </a:t>
            </a:r>
            <a:r>
              <a:rPr b="1" i="0" lang="en"/>
              <a:t>TABLAS </a:t>
            </a:r>
            <a:r>
              <a:rPr i="0" lang="en"/>
              <a:t>como lo hace un base de datos relacional, </a:t>
            </a:r>
            <a:r>
              <a:rPr b="1" i="0" lang="en"/>
              <a:t>Mongo DB</a:t>
            </a:r>
            <a:r>
              <a:rPr i="0" lang="en"/>
              <a:t> guarda estructuras JSON con un esquema </a:t>
            </a:r>
            <a:r>
              <a:rPr i="0" lang="en" u="sng">
                <a:solidFill>
                  <a:schemeClr val="hlink"/>
                </a:solidFill>
                <a:hlinkClick r:id="rId4"/>
              </a:rPr>
              <a:t>dinámico</a:t>
            </a:r>
            <a:r>
              <a:rPr i="0" lang="en"/>
              <a:t>.</a:t>
            </a:r>
            <a:endParaRPr i="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pic>
        <p:nvPicPr>
          <p:cNvPr id="243" name="Google Shape;243;p34"/>
          <p:cNvPicPr preferRelativeResize="0"/>
          <p:nvPr/>
        </p:nvPicPr>
        <p:blipFill>
          <a:blip r:embed="rId4">
            <a:alphaModFix/>
          </a:blip>
          <a:stretch>
            <a:fillRect/>
          </a:stretch>
        </p:blipFill>
        <p:spPr>
          <a:xfrm>
            <a:off x="1068975" y="2072650"/>
            <a:ext cx="6857301" cy="113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5"/>
          <p:cNvSpPr/>
          <p:nvPr/>
        </p:nvSpPr>
        <p:spPr>
          <a:xfrm>
            <a:off x="2572050" y="0"/>
            <a:ext cx="3999900" cy="5143500"/>
          </a:xfrm>
          <a:prstGeom prst="rect">
            <a:avLst/>
          </a:prstGeom>
          <a:solidFill>
            <a:srgbClr val="00B2FF">
              <a:alpha val="7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35"/>
          <p:cNvGrpSpPr/>
          <p:nvPr/>
        </p:nvGrpSpPr>
        <p:grpSpPr>
          <a:xfrm>
            <a:off x="4212252" y="836318"/>
            <a:ext cx="702681" cy="1114048"/>
            <a:chOff x="6718575" y="2318625"/>
            <a:chExt cx="256950" cy="407375"/>
          </a:xfrm>
        </p:grpSpPr>
        <p:sp>
          <p:nvSpPr>
            <p:cNvPr id="250" name="Google Shape;250;p3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p:nvPr/>
          </p:nvSpPr>
          <p:spPr>
            <a:xfrm>
              <a:off x="6795900" y="2628550"/>
              <a:ext cx="102300" cy="25"/>
            </a:xfrm>
            <a:custGeom>
              <a:rect b="b" l="l" r="r" t="t"/>
              <a:pathLst>
                <a:path extrusionOk="0" fill="none" h="1" w="4092">
                  <a:moveTo>
                    <a:pt x="0" y="1"/>
                  </a:moveTo>
                  <a:lnTo>
                    <a:pt x="4092" y="1"/>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8" name="Google Shape;258;p35"/>
          <p:cNvPicPr preferRelativeResize="0"/>
          <p:nvPr/>
        </p:nvPicPr>
        <p:blipFill>
          <a:blip r:embed="rId4">
            <a:alphaModFix/>
          </a:blip>
          <a:stretch>
            <a:fillRect/>
          </a:stretch>
        </p:blipFill>
        <p:spPr>
          <a:xfrm>
            <a:off x="3077550" y="2226750"/>
            <a:ext cx="3236626" cy="242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6"/>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txBox="1"/>
          <p:nvPr>
            <p:ph idx="4294967295"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00B2FF"/>
                </a:solidFill>
              </a:rPr>
              <a:t>Thanks!</a:t>
            </a:r>
            <a:endParaRPr sz="9600">
              <a:solidFill>
                <a:srgbClr val="00B2FF"/>
              </a:solidFill>
            </a:endParaRPr>
          </a:p>
        </p:txBody>
      </p:sp>
      <p:sp>
        <p:nvSpPr>
          <p:cNvPr id="265" name="Google Shape;265;p36"/>
          <p:cNvSpPr txBox="1"/>
          <p:nvPr>
            <p:ph idx="1" type="subTitle"/>
          </p:nvPr>
        </p:nvSpPr>
        <p:spPr>
          <a:xfrm>
            <a:off x="876825" y="2688925"/>
            <a:ext cx="4334100" cy="2444700"/>
          </a:xfrm>
          <a:prstGeom prst="rect">
            <a:avLst/>
          </a:prstGeom>
          <a:solidFill>
            <a:srgbClr val="00B2FF">
              <a:alpha val="7333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uli"/>
                <a:ea typeface="Muli"/>
                <a:cs typeface="Muli"/>
                <a:sym typeface="Muli"/>
              </a:rPr>
              <a:t>Any questions?</a:t>
            </a:r>
            <a:endParaRPr b="1" sz="2400">
              <a:solidFill>
                <a:srgbClr val="FFFFFF"/>
              </a:solidFill>
              <a:latin typeface="Muli"/>
              <a:ea typeface="Muli"/>
              <a:cs typeface="Muli"/>
              <a:sym typeface="Muli"/>
            </a:endParaRPr>
          </a:p>
          <a:p>
            <a:pPr indent="0" lvl="0" marL="0" rtl="0" algn="l">
              <a:spcBef>
                <a:spcPts val="0"/>
              </a:spcBef>
              <a:spcAft>
                <a:spcPts val="0"/>
              </a:spcAft>
              <a:buNone/>
            </a:pPr>
            <a:r>
              <a:t/>
            </a:r>
            <a:endParaRPr>
              <a:solidFill>
                <a:srgbClr val="FFFFFF"/>
              </a:solidFill>
              <a:latin typeface="Muli"/>
              <a:ea typeface="Muli"/>
              <a:cs typeface="Muli"/>
              <a:sym typeface="Muli"/>
            </a:endParaRPr>
          </a:p>
          <a:p>
            <a:pPr indent="0" lvl="0" marL="0" rtl="0" algn="l">
              <a:spcBef>
                <a:spcPts val="0"/>
              </a:spcBef>
              <a:spcAft>
                <a:spcPts val="0"/>
              </a:spcAft>
              <a:buNone/>
            </a:pPr>
            <a:r>
              <a:rPr lang="en">
                <a:solidFill>
                  <a:srgbClr val="FFFFFF"/>
                </a:solidFill>
                <a:latin typeface="Muli"/>
                <a:ea typeface="Muli"/>
                <a:cs typeface="Muli"/>
                <a:sym typeface="Muli"/>
              </a:rPr>
              <a:t>You can find me at:</a:t>
            </a:r>
            <a:endParaRPr>
              <a:solidFill>
                <a:srgbClr val="FFFFFF"/>
              </a:solidFill>
              <a:latin typeface="Muli"/>
              <a:ea typeface="Muli"/>
              <a:cs typeface="Muli"/>
              <a:sym typeface="Muli"/>
            </a:endParaRPr>
          </a:p>
          <a:p>
            <a:pPr indent="0" lvl="0" marL="0" rtl="0" algn="l">
              <a:spcBef>
                <a:spcPts val="0"/>
              </a:spcBef>
              <a:spcAft>
                <a:spcPts val="0"/>
              </a:spcAft>
              <a:buNone/>
            </a:pPr>
            <a:r>
              <a:rPr lang="en">
                <a:solidFill>
                  <a:srgbClr val="FFFFFF"/>
                </a:solidFill>
                <a:latin typeface="Muli"/>
                <a:ea typeface="Muli"/>
                <a:cs typeface="Muli"/>
                <a:sym typeface="Muli"/>
              </a:rPr>
              <a:t>dheeyi@gmail.com</a:t>
            </a:r>
            <a:endParaRPr>
              <a:solidFill>
                <a:srgbClr val="FFFFFF"/>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4"/>
          <p:cNvSpPr/>
          <p:nvPr/>
        </p:nvSpPr>
        <p:spPr>
          <a:xfrm>
            <a:off x="0" y="0"/>
            <a:ext cx="9144000" cy="5169000"/>
          </a:xfrm>
          <a:prstGeom prst="rect">
            <a:avLst/>
          </a:pr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4"/>
          <p:cNvSpPr txBox="1"/>
          <p:nvPr>
            <p:ph idx="4294967295" type="ctrTitle"/>
          </p:nvPr>
        </p:nvSpPr>
        <p:spPr>
          <a:xfrm>
            <a:off x="4556425" y="3973817"/>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00B2FF"/>
                </a:solidFill>
              </a:rPr>
              <a:t>Start...</a:t>
            </a:r>
            <a:endParaRPr sz="9600">
              <a:solidFill>
                <a:srgbClr val="00B2FF"/>
              </a:solidFill>
            </a:endParaRPr>
          </a:p>
        </p:txBody>
      </p:sp>
      <p:sp>
        <p:nvSpPr>
          <p:cNvPr id="110" name="Google Shape;110;p24"/>
          <p:cNvSpPr txBox="1"/>
          <p:nvPr>
            <p:ph idx="1" type="subTitle"/>
          </p:nvPr>
        </p:nvSpPr>
        <p:spPr>
          <a:xfrm>
            <a:off x="416775" y="1844375"/>
            <a:ext cx="3633600" cy="3289200"/>
          </a:xfrm>
          <a:prstGeom prst="rect">
            <a:avLst/>
          </a:prstGeom>
          <a:solidFill>
            <a:srgbClr val="00B2FF">
              <a:alpha val="7333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uli"/>
                <a:ea typeface="Muli"/>
                <a:cs typeface="Muli"/>
                <a:sym typeface="Muli"/>
              </a:rPr>
              <a:t>QUE ES UNA BASE DE DATOS </a:t>
            </a:r>
            <a:endParaRPr b="1" sz="2400">
              <a:solidFill>
                <a:srgbClr val="FFFFFF"/>
              </a:solidFill>
              <a:latin typeface="Muli"/>
              <a:ea typeface="Muli"/>
              <a:cs typeface="Muli"/>
              <a:sym typeface="Muli"/>
            </a:endParaRPr>
          </a:p>
          <a:p>
            <a:pPr indent="0" lvl="0" marL="0" rtl="0" algn="ctr">
              <a:spcBef>
                <a:spcPts val="0"/>
              </a:spcBef>
              <a:spcAft>
                <a:spcPts val="0"/>
              </a:spcAft>
              <a:buNone/>
            </a:pPr>
            <a:r>
              <a:rPr b="1" lang="en" sz="2400">
                <a:solidFill>
                  <a:srgbClr val="FFFFFF"/>
                </a:solidFill>
                <a:latin typeface="Muli"/>
                <a:ea typeface="Muli"/>
                <a:cs typeface="Muli"/>
                <a:sym typeface="Muli"/>
              </a:rPr>
              <a:t>(DB)</a:t>
            </a:r>
            <a:endParaRPr b="1" sz="2400">
              <a:solidFill>
                <a:srgbClr val="FFFFFF"/>
              </a:solidFill>
              <a:latin typeface="Muli"/>
              <a:ea typeface="Muli"/>
              <a:cs typeface="Muli"/>
              <a:sym typeface="Muli"/>
            </a:endParaRPr>
          </a:p>
          <a:p>
            <a:pPr indent="0" lvl="0" marL="0" rtl="0" algn="ctr">
              <a:spcBef>
                <a:spcPts val="0"/>
              </a:spcBef>
              <a:spcAft>
                <a:spcPts val="0"/>
              </a:spcAft>
              <a:buNone/>
            </a:pPr>
            <a:r>
              <a:t/>
            </a:r>
            <a:endParaRPr>
              <a:solidFill>
                <a:srgbClr val="FFFFFF"/>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lang="en" sz="1600">
                <a:solidFill>
                  <a:srgbClr val="FFFFFF"/>
                </a:solidFill>
                <a:latin typeface="Muli"/>
                <a:ea typeface="Muli"/>
                <a:cs typeface="Muli"/>
                <a:sym typeface="Muli"/>
              </a:rPr>
              <a:t>Una base de datos es un </a:t>
            </a:r>
            <a:r>
              <a:rPr b="1" lang="en" sz="2000">
                <a:solidFill>
                  <a:srgbClr val="FFFFFF"/>
                </a:solidFill>
                <a:latin typeface="Muli"/>
                <a:ea typeface="Muli"/>
                <a:cs typeface="Muli"/>
                <a:sym typeface="Muli"/>
              </a:rPr>
              <a:t>“almacén” </a:t>
            </a:r>
            <a:r>
              <a:rPr lang="en" sz="1600">
                <a:solidFill>
                  <a:srgbClr val="FFFFFF"/>
                </a:solidFill>
                <a:latin typeface="Muli"/>
                <a:ea typeface="Muli"/>
                <a:cs typeface="Muli"/>
                <a:sym typeface="Muli"/>
              </a:rPr>
              <a:t>que nos permite guardar grandes cantidades de información de forma organizada para que luego podamos encontrar y utilizar fácilmente.</a:t>
            </a:r>
            <a:endParaRPr b="1" sz="3800">
              <a:solidFill>
                <a:srgbClr val="FFFFFF"/>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5"/>
          <p:cNvSpPr txBox="1"/>
          <p:nvPr>
            <p:ph type="title"/>
          </p:nvPr>
        </p:nvSpPr>
        <p:spPr>
          <a:xfrm>
            <a:off x="2741125" y="144975"/>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 DE DATOS </a:t>
            </a:r>
            <a:r>
              <a:rPr lang="en" sz="2400"/>
              <a:t>DEFINICIÓN</a:t>
            </a:r>
            <a:endParaRPr sz="2400"/>
          </a:p>
        </p:txBody>
      </p:sp>
      <p:sp>
        <p:nvSpPr>
          <p:cNvPr id="116" name="Google Shape;116;p25"/>
          <p:cNvSpPr txBox="1"/>
          <p:nvPr/>
        </p:nvSpPr>
        <p:spPr>
          <a:xfrm>
            <a:off x="6168375" y="911925"/>
            <a:ext cx="2654400" cy="22155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500">
                <a:solidFill>
                  <a:srgbClr val="FFFFFF"/>
                </a:solidFill>
                <a:latin typeface="Muli"/>
                <a:ea typeface="Muli"/>
                <a:cs typeface="Muli"/>
                <a:sym typeface="Muli"/>
              </a:rPr>
              <a:t>Desde el punto de vista informático, la base de datos es un sistema formado por un conjunto de datos almacenados en discos que permiten el acceso directo a ellos. </a:t>
            </a:r>
            <a:endParaRPr sz="1300">
              <a:solidFill>
                <a:srgbClr val="FFFFFF"/>
              </a:solidFill>
              <a:latin typeface="Muli"/>
              <a:ea typeface="Muli"/>
              <a:cs typeface="Muli"/>
              <a:sym typeface="Muli"/>
            </a:endParaRPr>
          </a:p>
          <a:p>
            <a:pPr indent="0" lvl="0" marL="0" rtl="0" algn="l">
              <a:spcBef>
                <a:spcPts val="600"/>
              </a:spcBef>
              <a:spcAft>
                <a:spcPts val="0"/>
              </a:spcAft>
              <a:buNone/>
            </a:pPr>
            <a:r>
              <a:t/>
            </a:r>
            <a:endParaRPr sz="1200">
              <a:solidFill>
                <a:srgbClr val="FFFFFF"/>
              </a:solidFill>
              <a:latin typeface="Muli"/>
              <a:ea typeface="Muli"/>
              <a:cs typeface="Muli"/>
              <a:sym typeface="Muli"/>
            </a:endParaRPr>
          </a:p>
        </p:txBody>
      </p:sp>
      <p:sp>
        <p:nvSpPr>
          <p:cNvPr id="117" name="Google Shape;117;p25"/>
          <p:cNvSpPr txBox="1"/>
          <p:nvPr/>
        </p:nvSpPr>
        <p:spPr>
          <a:xfrm>
            <a:off x="2741125" y="3528825"/>
            <a:ext cx="5945700" cy="13026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000"/>
              </a:spcBef>
              <a:spcAft>
                <a:spcPts val="1000"/>
              </a:spcAft>
              <a:buNone/>
            </a:pPr>
            <a:r>
              <a:rPr b="1" lang="en" sz="1500">
                <a:solidFill>
                  <a:srgbClr val="FFFFFF"/>
                </a:solidFill>
                <a:latin typeface="Muli"/>
                <a:ea typeface="Muli"/>
                <a:cs typeface="Muli"/>
                <a:sym typeface="Muli"/>
              </a:rPr>
              <a:t>...base de datos, como una serie de datos organizados y relacionados entre sí, los cuales son recolectados y explotados por los sistemas de información de una empresa o negocio en particular.</a:t>
            </a:r>
            <a:endParaRPr sz="1500">
              <a:solidFill>
                <a:srgbClr val="FFFFFF"/>
              </a:solidFill>
              <a:latin typeface="Muli"/>
              <a:ea typeface="Muli"/>
              <a:cs typeface="Muli"/>
              <a:sym typeface="Muli"/>
            </a:endParaRPr>
          </a:p>
        </p:txBody>
      </p:sp>
      <p:pic>
        <p:nvPicPr>
          <p:cNvPr descr="BD2.jpg" id="118" name="Google Shape;118;p25"/>
          <p:cNvPicPr preferRelativeResize="0"/>
          <p:nvPr/>
        </p:nvPicPr>
        <p:blipFill>
          <a:blip r:embed="rId4">
            <a:alphaModFix/>
          </a:blip>
          <a:stretch>
            <a:fillRect/>
          </a:stretch>
        </p:blipFill>
        <p:spPr>
          <a:xfrm>
            <a:off x="2303450" y="859425"/>
            <a:ext cx="3627274" cy="2458049"/>
          </a:xfrm>
          <a:prstGeom prst="rect">
            <a:avLst/>
          </a:prstGeom>
          <a:noFill/>
          <a:ln>
            <a:noFill/>
          </a:ln>
        </p:spPr>
      </p:pic>
      <p:pic>
        <p:nvPicPr>
          <p:cNvPr descr="concepto-del-almacenamiento-de-la-base-de-datos-icono-del-disco-duro-con-las-carpetas-50218095.jpg" id="119" name="Google Shape;119;p25"/>
          <p:cNvPicPr preferRelativeResize="0"/>
          <p:nvPr/>
        </p:nvPicPr>
        <p:blipFill>
          <a:blip r:embed="rId5">
            <a:alphaModFix/>
          </a:blip>
          <a:stretch>
            <a:fillRect/>
          </a:stretch>
        </p:blipFill>
        <p:spPr>
          <a:xfrm>
            <a:off x="140625" y="3126800"/>
            <a:ext cx="2072125" cy="22155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902775" y="302375"/>
            <a:ext cx="5718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 DE DATOS RELACIONAL</a:t>
            </a:r>
            <a:endParaRPr sz="2400"/>
          </a:p>
        </p:txBody>
      </p:sp>
      <p:sp>
        <p:nvSpPr>
          <p:cNvPr id="125" name="Google Shape;125;p26"/>
          <p:cNvSpPr txBox="1"/>
          <p:nvPr/>
        </p:nvSpPr>
        <p:spPr>
          <a:xfrm>
            <a:off x="2753400" y="3593600"/>
            <a:ext cx="5900700" cy="13584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200">
                <a:solidFill>
                  <a:srgbClr val="FFFFFF"/>
                </a:solidFill>
                <a:latin typeface="Muli"/>
                <a:ea typeface="Muli"/>
                <a:cs typeface="Muli"/>
                <a:sym typeface="Muli"/>
              </a:rPr>
              <a:t>Muy importante, los campos que se utilicen para establecer la relación entre las dos tablas deben ser del mismo tipo (INTEGER, TEXTO, SMALL INTEGER, etcétera).</a:t>
            </a:r>
            <a:endParaRPr b="1" sz="1200">
              <a:solidFill>
                <a:srgbClr val="FFFFFF"/>
              </a:solidFill>
              <a:latin typeface="Muli"/>
              <a:ea typeface="Muli"/>
              <a:cs typeface="Muli"/>
              <a:sym typeface="Muli"/>
            </a:endParaRPr>
          </a:p>
          <a:p>
            <a:pPr indent="-304800" lvl="0" marL="457200" rtl="0" algn="l">
              <a:spcBef>
                <a:spcPts val="1000"/>
              </a:spcBef>
              <a:spcAft>
                <a:spcPts val="0"/>
              </a:spcAft>
              <a:buClr>
                <a:srgbClr val="FFFFFF"/>
              </a:buClr>
              <a:buSzPts val="1200"/>
              <a:buFont typeface="Muli"/>
              <a:buChar char="●"/>
            </a:pPr>
            <a:r>
              <a:rPr b="1" lang="en" sz="1200">
                <a:solidFill>
                  <a:srgbClr val="FFFFFF"/>
                </a:solidFill>
                <a:latin typeface="Muli"/>
                <a:ea typeface="Muli"/>
                <a:cs typeface="Muli"/>
                <a:sym typeface="Muli"/>
              </a:rPr>
              <a:t>La propiedad Tamaño del campo debe ser igual en </a:t>
            </a:r>
            <a:r>
              <a:rPr b="1" lang="en" sz="1200">
                <a:solidFill>
                  <a:srgbClr val="FFFFFF"/>
                </a:solidFill>
                <a:latin typeface="Muli"/>
                <a:ea typeface="Muli"/>
                <a:cs typeface="Muli"/>
                <a:sym typeface="Muli"/>
              </a:rPr>
              <a:t>ambos</a:t>
            </a:r>
            <a:r>
              <a:rPr b="1" lang="en" sz="1200">
                <a:solidFill>
                  <a:srgbClr val="FFFFFF"/>
                </a:solidFill>
                <a:latin typeface="Muli"/>
                <a:ea typeface="Muli"/>
                <a:cs typeface="Muli"/>
                <a:sym typeface="Muli"/>
              </a:rPr>
              <a:t> tablas.</a:t>
            </a:r>
            <a:endParaRPr b="1" sz="1200">
              <a:solidFill>
                <a:srgbClr val="FFFFFF"/>
              </a:solidFill>
              <a:latin typeface="Muli"/>
              <a:ea typeface="Muli"/>
              <a:cs typeface="Muli"/>
              <a:sym typeface="Muli"/>
            </a:endParaRPr>
          </a:p>
          <a:p>
            <a:pPr indent="-304800" lvl="0" marL="457200" rtl="0" algn="l">
              <a:spcBef>
                <a:spcPts val="0"/>
              </a:spcBef>
              <a:spcAft>
                <a:spcPts val="0"/>
              </a:spcAft>
              <a:buClr>
                <a:srgbClr val="FFFFFF"/>
              </a:buClr>
              <a:buSzPts val="1200"/>
              <a:buFont typeface="Muli"/>
              <a:buChar char="●"/>
            </a:pPr>
            <a:r>
              <a:rPr b="1" lang="en" sz="1200">
                <a:solidFill>
                  <a:srgbClr val="FFFFFF"/>
                </a:solidFill>
                <a:latin typeface="Muli"/>
                <a:ea typeface="Muli"/>
                <a:cs typeface="Muli"/>
                <a:sym typeface="Muli"/>
              </a:rPr>
              <a:t>El campo común debe ser Clave principal en la tabla primaria.</a:t>
            </a:r>
            <a:endParaRPr b="1" sz="1200">
              <a:solidFill>
                <a:srgbClr val="FFFFFF"/>
              </a:solidFill>
              <a:latin typeface="Muli"/>
              <a:ea typeface="Muli"/>
              <a:cs typeface="Muli"/>
              <a:sym typeface="Muli"/>
            </a:endParaRPr>
          </a:p>
        </p:txBody>
      </p:sp>
      <p:sp>
        <p:nvSpPr>
          <p:cNvPr id="126" name="Google Shape;126;p26"/>
          <p:cNvSpPr txBox="1"/>
          <p:nvPr/>
        </p:nvSpPr>
        <p:spPr>
          <a:xfrm>
            <a:off x="153125" y="201625"/>
            <a:ext cx="2017800" cy="4595100"/>
          </a:xfrm>
          <a:prstGeom prst="rect">
            <a:avLst/>
          </a:prstGeom>
          <a:solidFill>
            <a:srgbClr val="00B2FF">
              <a:alpha val="73330"/>
            </a:srgbClr>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solidFill>
                  <a:schemeClr val="lt1"/>
                </a:solidFill>
                <a:latin typeface="Muli"/>
                <a:ea typeface="Muli"/>
                <a:cs typeface="Muli"/>
                <a:sym typeface="Muli"/>
              </a:rPr>
              <a:t>Una base de datos relacional es básicamente un conjunto de </a:t>
            </a:r>
            <a:r>
              <a:rPr b="1" lang="en" sz="1800" u="sng">
                <a:solidFill>
                  <a:schemeClr val="lt1"/>
                </a:solidFill>
                <a:latin typeface="Muli"/>
                <a:ea typeface="Muli"/>
                <a:cs typeface="Muli"/>
                <a:sym typeface="Muli"/>
              </a:rPr>
              <a:t>tablas (relaciones bidimensionales)</a:t>
            </a:r>
            <a:r>
              <a:rPr b="1" lang="en">
                <a:solidFill>
                  <a:schemeClr val="lt1"/>
                </a:solidFill>
                <a:latin typeface="Muli"/>
                <a:ea typeface="Muli"/>
                <a:cs typeface="Muli"/>
                <a:sym typeface="Muli"/>
              </a:rPr>
              <a:t>, similares a las tablas de una hoja de cálculo, formadas por</a:t>
            </a:r>
            <a:r>
              <a:rPr b="1" lang="en" sz="1800">
                <a:solidFill>
                  <a:schemeClr val="lt1"/>
                </a:solidFill>
                <a:latin typeface="Muli"/>
                <a:ea typeface="Muli"/>
                <a:cs typeface="Muli"/>
                <a:sym typeface="Muli"/>
              </a:rPr>
              <a:t> </a:t>
            </a:r>
            <a:r>
              <a:rPr b="1" lang="en" sz="1800" u="sng">
                <a:solidFill>
                  <a:schemeClr val="lt1"/>
                </a:solidFill>
                <a:latin typeface="Muli"/>
                <a:ea typeface="Muli"/>
                <a:cs typeface="Muli"/>
                <a:sym typeface="Muli"/>
              </a:rPr>
              <a:t>filas (registros) y columnas (campos)</a:t>
            </a:r>
            <a:r>
              <a:rPr b="1" lang="en" u="sng">
                <a:solidFill>
                  <a:schemeClr val="lt1"/>
                </a:solidFill>
                <a:latin typeface="Muli"/>
                <a:ea typeface="Muli"/>
                <a:cs typeface="Muli"/>
                <a:sym typeface="Muli"/>
              </a:rPr>
              <a:t>.</a:t>
            </a:r>
            <a:endParaRPr b="1" u="sng">
              <a:solidFill>
                <a:schemeClr val="lt1"/>
              </a:solidFill>
              <a:latin typeface="Muli"/>
              <a:ea typeface="Muli"/>
              <a:cs typeface="Muli"/>
              <a:sym typeface="Muli"/>
            </a:endParaRPr>
          </a:p>
          <a:p>
            <a:pPr indent="0" lvl="0" marL="0" rtl="0" algn="l">
              <a:spcBef>
                <a:spcPts val="0"/>
              </a:spcBef>
              <a:spcAft>
                <a:spcPts val="0"/>
              </a:spcAft>
              <a:buNone/>
            </a:pPr>
            <a:r>
              <a:t/>
            </a:r>
            <a:endParaRPr/>
          </a:p>
        </p:txBody>
      </p:sp>
      <p:pic>
        <p:nvPicPr>
          <p:cNvPr descr="DeepinScreenshot20170717123803.png" id="127" name="Google Shape;127;p26"/>
          <p:cNvPicPr preferRelativeResize="0"/>
          <p:nvPr/>
        </p:nvPicPr>
        <p:blipFill>
          <a:blip r:embed="rId4">
            <a:alphaModFix/>
          </a:blip>
          <a:stretch>
            <a:fillRect/>
          </a:stretch>
        </p:blipFill>
        <p:spPr>
          <a:xfrm>
            <a:off x="2464125" y="957875"/>
            <a:ext cx="3326875" cy="2483325"/>
          </a:xfrm>
          <a:prstGeom prst="rect">
            <a:avLst/>
          </a:prstGeom>
          <a:noFill/>
          <a:ln>
            <a:noFill/>
          </a:ln>
        </p:spPr>
      </p:pic>
      <p:pic>
        <p:nvPicPr>
          <p:cNvPr descr="DeepinScreenshot20170717120801.png" id="128" name="Google Shape;128;p26"/>
          <p:cNvPicPr preferRelativeResize="0"/>
          <p:nvPr/>
        </p:nvPicPr>
        <p:blipFill>
          <a:blip r:embed="rId5">
            <a:alphaModFix/>
          </a:blip>
          <a:stretch>
            <a:fillRect/>
          </a:stretch>
        </p:blipFill>
        <p:spPr>
          <a:xfrm>
            <a:off x="5966531" y="1126450"/>
            <a:ext cx="3117543" cy="23147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7"/>
          <p:cNvSpPr txBox="1"/>
          <p:nvPr>
            <p:ph type="title"/>
          </p:nvPr>
        </p:nvSpPr>
        <p:spPr>
          <a:xfrm>
            <a:off x="2542850" y="302375"/>
            <a:ext cx="63918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SQL Lenguaje Estructurado de Consultas</a:t>
            </a:r>
            <a:endParaRPr/>
          </a:p>
        </p:txBody>
      </p:sp>
      <p:sp>
        <p:nvSpPr>
          <p:cNvPr id="134" name="Google Shape;134;p27"/>
          <p:cNvSpPr txBox="1"/>
          <p:nvPr>
            <p:ph idx="1" type="body"/>
          </p:nvPr>
        </p:nvSpPr>
        <p:spPr>
          <a:xfrm>
            <a:off x="2542850" y="1064650"/>
            <a:ext cx="6472800" cy="1096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a:t>Mostrar. </a:t>
            </a:r>
            <a:r>
              <a:rPr b="1" lang="en" sz="900">
                <a:solidFill>
                  <a:srgbClr val="CC7832"/>
                </a:solidFill>
                <a:highlight>
                  <a:srgbClr val="2B2B2B"/>
                </a:highlight>
                <a:latin typeface="Arial"/>
                <a:ea typeface="Arial"/>
                <a:cs typeface="Arial"/>
                <a:sym typeface="Arial"/>
              </a:rPr>
              <a:t>SELECT </a:t>
            </a:r>
            <a:r>
              <a:rPr lang="en" sz="900">
                <a:solidFill>
                  <a:srgbClr val="FFC66D"/>
                </a:solidFill>
                <a:highlight>
                  <a:srgbClr val="2B2B2B"/>
                </a:highlight>
                <a:latin typeface="Arial"/>
                <a:ea typeface="Arial"/>
                <a:cs typeface="Arial"/>
                <a:sym typeface="Arial"/>
              </a:rPr>
              <a:t>* </a:t>
            </a:r>
            <a:r>
              <a:rPr b="1" lang="en" sz="900">
                <a:solidFill>
                  <a:srgbClr val="CC7832"/>
                </a:solidFill>
                <a:highlight>
                  <a:srgbClr val="2B2B2B"/>
                </a:highlight>
                <a:latin typeface="Arial"/>
                <a:ea typeface="Arial"/>
                <a:cs typeface="Arial"/>
                <a:sym typeface="Arial"/>
              </a:rPr>
              <a:t>FROM </a:t>
            </a:r>
            <a:r>
              <a:rPr lang="en" sz="900">
                <a:solidFill>
                  <a:srgbClr val="A9B7C6"/>
                </a:solidFill>
                <a:highlight>
                  <a:srgbClr val="2B2B2B"/>
                </a:highlight>
                <a:latin typeface="Arial"/>
                <a:ea typeface="Arial"/>
                <a:cs typeface="Arial"/>
                <a:sym typeface="Arial"/>
              </a:rPr>
              <a:t>Calendario</a:t>
            </a:r>
            <a:r>
              <a:rPr lang="en" sz="900">
                <a:solidFill>
                  <a:srgbClr val="CC7832"/>
                </a:solidFill>
                <a:highlight>
                  <a:srgbClr val="2B2B2B"/>
                </a:highlight>
                <a:latin typeface="Arial"/>
                <a:ea typeface="Arial"/>
                <a:cs typeface="Arial"/>
                <a:sym typeface="Arial"/>
              </a:rPr>
              <a:t>; </a:t>
            </a:r>
            <a:endParaRPr b="1"/>
          </a:p>
          <a:p>
            <a:pPr indent="-317500" lvl="0" marL="457200" rtl="0" algn="just">
              <a:spcBef>
                <a:spcPts val="0"/>
              </a:spcBef>
              <a:spcAft>
                <a:spcPts val="0"/>
              </a:spcAft>
              <a:buSzPts val="1400"/>
              <a:buChar char="➜"/>
            </a:pPr>
            <a:r>
              <a:rPr b="1" lang="en"/>
              <a:t>Insertar. </a:t>
            </a:r>
            <a:r>
              <a:rPr b="1" lang="en" sz="900">
                <a:solidFill>
                  <a:srgbClr val="CC7832"/>
                </a:solidFill>
                <a:highlight>
                  <a:srgbClr val="2B2B2B"/>
                </a:highlight>
                <a:latin typeface="Arial"/>
                <a:ea typeface="Arial"/>
                <a:cs typeface="Arial"/>
                <a:sym typeface="Arial"/>
              </a:rPr>
              <a:t>INSERT INTO </a:t>
            </a:r>
            <a:r>
              <a:rPr lang="en" sz="900">
                <a:solidFill>
                  <a:srgbClr val="A9B7C6"/>
                </a:solidFill>
                <a:highlight>
                  <a:srgbClr val="2B2B2B"/>
                </a:highlight>
                <a:latin typeface="Arial"/>
                <a:ea typeface="Arial"/>
                <a:cs typeface="Arial"/>
                <a:sym typeface="Arial"/>
              </a:rPr>
              <a:t>Calendario </a:t>
            </a:r>
            <a:r>
              <a:rPr b="1" lang="en" sz="900">
                <a:solidFill>
                  <a:srgbClr val="CC7832"/>
                </a:solidFill>
                <a:highlight>
                  <a:srgbClr val="2B2B2B"/>
                </a:highlight>
                <a:latin typeface="Arial"/>
                <a:ea typeface="Arial"/>
                <a:cs typeface="Arial"/>
                <a:sym typeface="Arial"/>
              </a:rPr>
              <a:t>VALUES </a:t>
            </a:r>
            <a:r>
              <a:rPr lang="en" sz="900">
                <a:solidFill>
                  <a:srgbClr val="A9B7C6"/>
                </a:solidFill>
                <a:highlight>
                  <a:srgbClr val="2B2B2B"/>
                </a:highlight>
                <a:latin typeface="Arial"/>
                <a:ea typeface="Arial"/>
                <a:cs typeface="Arial"/>
                <a:sym typeface="Arial"/>
              </a:rPr>
              <a:t>(</a:t>
            </a:r>
            <a:r>
              <a:rPr lang="en" sz="900">
                <a:solidFill>
                  <a:srgbClr val="6A8759"/>
                </a:solidFill>
                <a:highlight>
                  <a:srgbClr val="2B2B2B"/>
                </a:highlight>
                <a:latin typeface="Arial"/>
                <a:ea typeface="Arial"/>
                <a:cs typeface="Arial"/>
                <a:sym typeface="Arial"/>
              </a:rPr>
              <a:t>'01'</a:t>
            </a:r>
            <a:r>
              <a:rPr lang="en" sz="900">
                <a:solidFill>
                  <a:srgbClr val="CC7832"/>
                </a:solidFill>
                <a:highlight>
                  <a:srgbClr val="2B2B2B"/>
                </a:highlight>
                <a:latin typeface="Arial"/>
                <a:ea typeface="Arial"/>
                <a:cs typeface="Arial"/>
                <a:sym typeface="Arial"/>
              </a:rPr>
              <a:t>, </a:t>
            </a:r>
            <a:r>
              <a:rPr lang="en" sz="900">
                <a:solidFill>
                  <a:srgbClr val="6A8759"/>
                </a:solidFill>
                <a:highlight>
                  <a:srgbClr val="2B2B2B"/>
                </a:highlight>
                <a:latin typeface="Arial"/>
                <a:ea typeface="Arial"/>
                <a:cs typeface="Arial"/>
                <a:sym typeface="Arial"/>
              </a:rPr>
              <a:t>'id-act-01'</a:t>
            </a:r>
            <a:r>
              <a:rPr lang="en" sz="900">
                <a:solidFill>
                  <a:srgbClr val="CC7832"/>
                </a:solidFill>
                <a:highlight>
                  <a:srgbClr val="2B2B2B"/>
                </a:highlight>
                <a:latin typeface="Arial"/>
                <a:ea typeface="Arial"/>
                <a:cs typeface="Arial"/>
                <a:sym typeface="Arial"/>
              </a:rPr>
              <a:t>, </a:t>
            </a:r>
            <a:r>
              <a:rPr lang="en" sz="900">
                <a:solidFill>
                  <a:srgbClr val="6A8759"/>
                </a:solidFill>
                <a:highlight>
                  <a:srgbClr val="2B2B2B"/>
                </a:highlight>
                <a:latin typeface="Arial"/>
                <a:ea typeface="Arial"/>
                <a:cs typeface="Arial"/>
                <a:sym typeface="Arial"/>
              </a:rPr>
              <a:t>'2017/07/17'</a:t>
            </a:r>
            <a:r>
              <a:rPr lang="en" sz="900">
                <a:solidFill>
                  <a:srgbClr val="CC7832"/>
                </a:solidFill>
                <a:highlight>
                  <a:srgbClr val="2B2B2B"/>
                </a:highlight>
                <a:latin typeface="Arial"/>
                <a:ea typeface="Arial"/>
                <a:cs typeface="Arial"/>
                <a:sym typeface="Arial"/>
              </a:rPr>
              <a:t>, </a:t>
            </a:r>
            <a:r>
              <a:rPr lang="en" sz="900">
                <a:solidFill>
                  <a:srgbClr val="6A8759"/>
                </a:solidFill>
                <a:highlight>
                  <a:srgbClr val="2B2B2B"/>
                </a:highlight>
                <a:latin typeface="Arial"/>
                <a:ea typeface="Arial"/>
                <a:cs typeface="Arial"/>
                <a:sym typeface="Arial"/>
              </a:rPr>
              <a:t>'Deepin'</a:t>
            </a:r>
            <a:r>
              <a:rPr lang="en" sz="900">
                <a:solidFill>
                  <a:srgbClr val="A9B7C6"/>
                </a:solidFill>
                <a:highlight>
                  <a:srgbClr val="2B2B2B"/>
                </a:highlight>
                <a:latin typeface="Arial"/>
                <a:ea typeface="Arial"/>
                <a:cs typeface="Arial"/>
                <a:sym typeface="Arial"/>
              </a:rPr>
              <a:t>)</a:t>
            </a:r>
            <a:r>
              <a:rPr lang="en" sz="900">
                <a:solidFill>
                  <a:srgbClr val="CC7832"/>
                </a:solidFill>
                <a:highlight>
                  <a:srgbClr val="2B2B2B"/>
                </a:highlight>
                <a:latin typeface="Arial"/>
                <a:ea typeface="Arial"/>
                <a:cs typeface="Arial"/>
                <a:sym typeface="Arial"/>
              </a:rPr>
              <a:t>;</a:t>
            </a:r>
            <a:endParaRPr sz="900">
              <a:solidFill>
                <a:srgbClr val="CC7832"/>
              </a:solidFill>
              <a:highlight>
                <a:srgbClr val="2B2B2B"/>
              </a:highlight>
              <a:latin typeface="Arial"/>
              <a:ea typeface="Arial"/>
              <a:cs typeface="Arial"/>
              <a:sym typeface="Arial"/>
            </a:endParaRPr>
          </a:p>
          <a:p>
            <a:pPr indent="-317500" lvl="0" marL="457200" rtl="0" algn="just">
              <a:spcBef>
                <a:spcPts val="0"/>
              </a:spcBef>
              <a:spcAft>
                <a:spcPts val="0"/>
              </a:spcAft>
              <a:buSzPts val="1400"/>
              <a:buChar char="➜"/>
            </a:pPr>
            <a:r>
              <a:rPr b="1" lang="en"/>
              <a:t>Borrar. </a:t>
            </a:r>
            <a:r>
              <a:rPr b="1" lang="en" sz="900">
                <a:solidFill>
                  <a:srgbClr val="CC7832"/>
                </a:solidFill>
                <a:highlight>
                  <a:srgbClr val="2B2B2B"/>
                </a:highlight>
                <a:latin typeface="Arial"/>
                <a:ea typeface="Arial"/>
                <a:cs typeface="Arial"/>
                <a:sym typeface="Arial"/>
              </a:rPr>
              <a:t>DELETE FROM </a:t>
            </a:r>
            <a:r>
              <a:rPr lang="en" sz="900">
                <a:solidFill>
                  <a:srgbClr val="A9B7C6"/>
                </a:solidFill>
                <a:highlight>
                  <a:srgbClr val="2B2B2B"/>
                </a:highlight>
                <a:latin typeface="Arial"/>
                <a:ea typeface="Arial"/>
                <a:cs typeface="Arial"/>
                <a:sym typeface="Arial"/>
              </a:rPr>
              <a:t>Calendario </a:t>
            </a:r>
            <a:r>
              <a:rPr b="1" lang="en" sz="900">
                <a:solidFill>
                  <a:srgbClr val="CC7832"/>
                </a:solidFill>
                <a:highlight>
                  <a:srgbClr val="2B2B2B"/>
                </a:highlight>
                <a:latin typeface="Arial"/>
                <a:ea typeface="Arial"/>
                <a:cs typeface="Arial"/>
                <a:sym typeface="Arial"/>
              </a:rPr>
              <a:t>WHERE </a:t>
            </a:r>
            <a:r>
              <a:rPr lang="en" sz="900">
                <a:solidFill>
                  <a:srgbClr val="A9B7C6"/>
                </a:solidFill>
                <a:highlight>
                  <a:srgbClr val="2B2B2B"/>
                </a:highlight>
                <a:latin typeface="Arial"/>
                <a:ea typeface="Arial"/>
                <a:cs typeface="Arial"/>
                <a:sym typeface="Arial"/>
              </a:rPr>
              <a:t>Calendario.</a:t>
            </a:r>
            <a:r>
              <a:rPr lang="en" sz="900">
                <a:solidFill>
                  <a:srgbClr val="9876AA"/>
                </a:solidFill>
                <a:highlight>
                  <a:srgbClr val="2B2B2B"/>
                </a:highlight>
                <a:latin typeface="Arial"/>
                <a:ea typeface="Arial"/>
                <a:cs typeface="Arial"/>
                <a:sym typeface="Arial"/>
              </a:rPr>
              <a:t>id_calendario </a:t>
            </a:r>
            <a:r>
              <a:rPr lang="en" sz="900">
                <a:solidFill>
                  <a:srgbClr val="A9B7C6"/>
                </a:solidFill>
                <a:highlight>
                  <a:srgbClr val="2B2B2B"/>
                </a:highlight>
                <a:latin typeface="Arial"/>
                <a:ea typeface="Arial"/>
                <a:cs typeface="Arial"/>
                <a:sym typeface="Arial"/>
              </a:rPr>
              <a:t>= </a:t>
            </a:r>
            <a:r>
              <a:rPr lang="en" sz="900">
                <a:solidFill>
                  <a:srgbClr val="6A8759"/>
                </a:solidFill>
                <a:highlight>
                  <a:srgbClr val="2B2B2B"/>
                </a:highlight>
                <a:latin typeface="Arial"/>
                <a:ea typeface="Arial"/>
                <a:cs typeface="Arial"/>
                <a:sym typeface="Arial"/>
              </a:rPr>
              <a:t>'02'</a:t>
            </a:r>
            <a:r>
              <a:rPr lang="en" sz="900">
                <a:solidFill>
                  <a:srgbClr val="CC7832"/>
                </a:solidFill>
                <a:highlight>
                  <a:srgbClr val="2B2B2B"/>
                </a:highlight>
                <a:latin typeface="Arial"/>
                <a:ea typeface="Arial"/>
                <a:cs typeface="Arial"/>
                <a:sym typeface="Arial"/>
              </a:rPr>
              <a:t>;</a:t>
            </a:r>
            <a:endParaRPr sz="900">
              <a:solidFill>
                <a:srgbClr val="CC7832"/>
              </a:solidFill>
              <a:highlight>
                <a:srgbClr val="2B2B2B"/>
              </a:highlight>
              <a:latin typeface="Arial"/>
              <a:ea typeface="Arial"/>
              <a:cs typeface="Arial"/>
              <a:sym typeface="Arial"/>
            </a:endParaRPr>
          </a:p>
          <a:p>
            <a:pPr indent="-317500" lvl="0" marL="457200" rtl="0" algn="just">
              <a:spcBef>
                <a:spcPts val="0"/>
              </a:spcBef>
              <a:spcAft>
                <a:spcPts val="0"/>
              </a:spcAft>
              <a:buSzPts val="1400"/>
              <a:buChar char="➜"/>
            </a:pPr>
            <a:r>
              <a:rPr b="1" lang="en"/>
              <a:t>Actualizar. </a:t>
            </a:r>
            <a:r>
              <a:rPr b="1" lang="en" sz="900">
                <a:solidFill>
                  <a:srgbClr val="CC7832"/>
                </a:solidFill>
                <a:highlight>
                  <a:srgbClr val="2B2B2B"/>
                </a:highlight>
                <a:latin typeface="Arial"/>
                <a:ea typeface="Arial"/>
                <a:cs typeface="Arial"/>
                <a:sym typeface="Arial"/>
              </a:rPr>
              <a:t>UPDATE </a:t>
            </a:r>
            <a:r>
              <a:rPr lang="en" sz="900">
                <a:solidFill>
                  <a:srgbClr val="A9B7C6"/>
                </a:solidFill>
                <a:highlight>
                  <a:srgbClr val="2B2B2B"/>
                </a:highlight>
                <a:latin typeface="Arial"/>
                <a:ea typeface="Arial"/>
                <a:cs typeface="Arial"/>
                <a:sym typeface="Arial"/>
              </a:rPr>
              <a:t>Calendario </a:t>
            </a:r>
            <a:r>
              <a:rPr b="1" lang="en" sz="900">
                <a:solidFill>
                  <a:srgbClr val="CC7832"/>
                </a:solidFill>
                <a:highlight>
                  <a:srgbClr val="2B2B2B"/>
                </a:highlight>
                <a:latin typeface="Arial"/>
                <a:ea typeface="Arial"/>
                <a:cs typeface="Arial"/>
                <a:sym typeface="Arial"/>
              </a:rPr>
              <a:t>SET </a:t>
            </a:r>
            <a:r>
              <a:rPr lang="en" sz="900">
                <a:solidFill>
                  <a:srgbClr val="A9B7C6"/>
                </a:solidFill>
                <a:highlight>
                  <a:srgbClr val="2B2B2B"/>
                </a:highlight>
                <a:latin typeface="Arial"/>
                <a:ea typeface="Arial"/>
                <a:cs typeface="Arial"/>
                <a:sym typeface="Arial"/>
              </a:rPr>
              <a:t>Calendario.</a:t>
            </a:r>
            <a:r>
              <a:rPr lang="en" sz="900">
                <a:solidFill>
                  <a:srgbClr val="9876AA"/>
                </a:solidFill>
                <a:highlight>
                  <a:srgbClr val="2B2B2B"/>
                </a:highlight>
                <a:latin typeface="Arial"/>
                <a:ea typeface="Arial"/>
                <a:cs typeface="Arial"/>
                <a:sym typeface="Arial"/>
              </a:rPr>
              <a:t>equipo </a:t>
            </a:r>
            <a:r>
              <a:rPr lang="en" sz="900">
                <a:solidFill>
                  <a:srgbClr val="A9B7C6"/>
                </a:solidFill>
                <a:highlight>
                  <a:srgbClr val="2B2B2B"/>
                </a:highlight>
                <a:latin typeface="Arial"/>
                <a:ea typeface="Arial"/>
                <a:cs typeface="Arial"/>
                <a:sym typeface="Arial"/>
              </a:rPr>
              <a:t>= </a:t>
            </a:r>
            <a:r>
              <a:rPr lang="en" sz="900">
                <a:solidFill>
                  <a:srgbClr val="6A8759"/>
                </a:solidFill>
                <a:highlight>
                  <a:srgbClr val="2B2B2B"/>
                </a:highlight>
                <a:latin typeface="Arial"/>
                <a:ea typeface="Arial"/>
                <a:cs typeface="Arial"/>
                <a:sym typeface="Arial"/>
              </a:rPr>
              <a:t>'Manjaro Mate' </a:t>
            </a:r>
            <a:r>
              <a:rPr b="1" lang="en" sz="900">
                <a:solidFill>
                  <a:srgbClr val="CC7832"/>
                </a:solidFill>
                <a:highlight>
                  <a:srgbClr val="2B2B2B"/>
                </a:highlight>
                <a:latin typeface="Arial"/>
                <a:ea typeface="Arial"/>
                <a:cs typeface="Arial"/>
                <a:sym typeface="Arial"/>
              </a:rPr>
              <a:t>WHERE </a:t>
            </a:r>
            <a:r>
              <a:rPr lang="en" sz="900">
                <a:solidFill>
                  <a:srgbClr val="A9B7C6"/>
                </a:solidFill>
                <a:highlight>
                  <a:srgbClr val="2B2B2B"/>
                </a:highlight>
                <a:latin typeface="Arial"/>
                <a:ea typeface="Arial"/>
                <a:cs typeface="Arial"/>
                <a:sym typeface="Arial"/>
              </a:rPr>
              <a:t>Calendario.</a:t>
            </a:r>
            <a:r>
              <a:rPr lang="en" sz="900">
                <a:solidFill>
                  <a:srgbClr val="9876AA"/>
                </a:solidFill>
                <a:highlight>
                  <a:srgbClr val="2B2B2B"/>
                </a:highlight>
                <a:latin typeface="Arial"/>
                <a:ea typeface="Arial"/>
                <a:cs typeface="Arial"/>
                <a:sym typeface="Arial"/>
              </a:rPr>
              <a:t>id_calendario </a:t>
            </a:r>
            <a:r>
              <a:rPr lang="en" sz="900">
                <a:solidFill>
                  <a:srgbClr val="A9B7C6"/>
                </a:solidFill>
                <a:highlight>
                  <a:srgbClr val="2B2B2B"/>
                </a:highlight>
                <a:latin typeface="Arial"/>
                <a:ea typeface="Arial"/>
                <a:cs typeface="Arial"/>
                <a:sym typeface="Arial"/>
              </a:rPr>
              <a:t>= </a:t>
            </a:r>
            <a:r>
              <a:rPr lang="en" sz="900">
                <a:solidFill>
                  <a:srgbClr val="6A8759"/>
                </a:solidFill>
                <a:highlight>
                  <a:srgbClr val="2B2B2B"/>
                </a:highlight>
                <a:latin typeface="Arial"/>
                <a:ea typeface="Arial"/>
                <a:cs typeface="Arial"/>
                <a:sym typeface="Arial"/>
              </a:rPr>
              <a:t>'02'</a:t>
            </a:r>
            <a:endParaRPr b="1"/>
          </a:p>
        </p:txBody>
      </p:sp>
      <p:sp>
        <p:nvSpPr>
          <p:cNvPr id="135" name="Google Shape;135;p27"/>
          <p:cNvSpPr txBox="1"/>
          <p:nvPr/>
        </p:nvSpPr>
        <p:spPr>
          <a:xfrm>
            <a:off x="115575" y="240575"/>
            <a:ext cx="2103600" cy="4519200"/>
          </a:xfrm>
          <a:prstGeom prst="rect">
            <a:avLst/>
          </a:prstGeom>
          <a:solidFill>
            <a:srgbClr val="00B2FF">
              <a:alpha val="73330"/>
            </a:srgbClr>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Muli"/>
                <a:ea typeface="Muli"/>
                <a:cs typeface="Muli"/>
                <a:sym typeface="Muli"/>
              </a:rPr>
              <a:t>SQL </a:t>
            </a:r>
            <a:r>
              <a:rPr lang="en" sz="1500">
                <a:solidFill>
                  <a:schemeClr val="lt1"/>
                </a:solidFill>
                <a:latin typeface="Muli"/>
                <a:ea typeface="Muli"/>
                <a:cs typeface="Muli"/>
                <a:sym typeface="Muli"/>
              </a:rPr>
              <a:t>es un lenguaje que facilita la comunicación con bases de datos relacionales</a:t>
            </a:r>
            <a:endParaRPr sz="1500">
              <a:solidFill>
                <a:schemeClr val="lt1"/>
              </a:solidFill>
              <a:latin typeface="Muli"/>
              <a:ea typeface="Muli"/>
              <a:cs typeface="Muli"/>
              <a:sym typeface="Muli"/>
            </a:endParaRPr>
          </a:p>
          <a:p>
            <a:pPr indent="0" lvl="0" marL="0" rtl="0" algn="ctr">
              <a:spcBef>
                <a:spcPts val="0"/>
              </a:spcBef>
              <a:spcAft>
                <a:spcPts val="0"/>
              </a:spcAft>
              <a:buNone/>
            </a:pPr>
            <a:r>
              <a:rPr lang="en" sz="1500">
                <a:solidFill>
                  <a:schemeClr val="lt1"/>
                </a:solidFill>
                <a:latin typeface="Muli"/>
                <a:ea typeface="Muli"/>
                <a:cs typeface="Muli"/>
                <a:sym typeface="Muli"/>
              </a:rPr>
              <a:t> (es un estándar)...</a:t>
            </a:r>
            <a:endParaRPr sz="1500">
              <a:solidFill>
                <a:schemeClr val="lt1"/>
              </a:solidFill>
              <a:latin typeface="Muli"/>
              <a:ea typeface="Muli"/>
              <a:cs typeface="Muli"/>
              <a:sym typeface="Muli"/>
            </a:endParaRPr>
          </a:p>
          <a:p>
            <a:pPr indent="0" lvl="0" marL="0" rtl="0" algn="ctr">
              <a:spcBef>
                <a:spcPts val="0"/>
              </a:spcBef>
              <a:spcAft>
                <a:spcPts val="0"/>
              </a:spcAft>
              <a:buNone/>
            </a:pPr>
            <a:r>
              <a:t/>
            </a:r>
            <a:endParaRPr sz="1500">
              <a:solidFill>
                <a:schemeClr val="lt1"/>
              </a:solidFill>
              <a:latin typeface="Muli"/>
              <a:ea typeface="Muli"/>
              <a:cs typeface="Muli"/>
              <a:sym typeface="Muli"/>
            </a:endParaRPr>
          </a:p>
          <a:p>
            <a:pPr indent="0" lvl="0" marL="0" rtl="0" algn="ctr">
              <a:spcBef>
                <a:spcPts val="0"/>
              </a:spcBef>
              <a:spcAft>
                <a:spcPts val="0"/>
              </a:spcAft>
              <a:buNone/>
            </a:pPr>
            <a:r>
              <a:rPr lang="en" sz="1500">
                <a:solidFill>
                  <a:schemeClr val="lt1"/>
                </a:solidFill>
                <a:latin typeface="Muli"/>
                <a:ea typeface="Muli"/>
                <a:cs typeface="Muli"/>
                <a:sym typeface="Muli"/>
              </a:rPr>
              <a:t> SQL puede hacer todo desde el acceso y la manipulación de bases de datos hasta las acciones de</a:t>
            </a:r>
            <a:r>
              <a:rPr lang="en" sz="1800">
                <a:solidFill>
                  <a:schemeClr val="lt1"/>
                </a:solidFill>
                <a:latin typeface="Muli"/>
                <a:ea typeface="Muli"/>
                <a:cs typeface="Muli"/>
                <a:sym typeface="Muli"/>
              </a:rPr>
              <a:t> </a:t>
            </a:r>
            <a:endParaRPr sz="1800">
              <a:solidFill>
                <a:schemeClr val="lt1"/>
              </a:solidFill>
              <a:latin typeface="Muli"/>
              <a:ea typeface="Muli"/>
              <a:cs typeface="Muli"/>
              <a:sym typeface="Muli"/>
            </a:endParaRPr>
          </a:p>
          <a:p>
            <a:pPr indent="0" lvl="0" marL="0" rtl="0" algn="ctr">
              <a:spcBef>
                <a:spcPts val="0"/>
              </a:spcBef>
              <a:spcAft>
                <a:spcPts val="0"/>
              </a:spcAft>
              <a:buNone/>
            </a:pPr>
            <a:r>
              <a:rPr lang="en" sz="1800" u="sng">
                <a:solidFill>
                  <a:schemeClr val="lt1"/>
                </a:solidFill>
                <a:latin typeface="Muli"/>
                <a:ea typeface="Muli"/>
                <a:cs typeface="Muli"/>
                <a:sym typeface="Muli"/>
              </a:rPr>
              <a:t>mostrar, insertar, actualizar y borrar </a:t>
            </a:r>
            <a:endParaRPr sz="1800" u="sng">
              <a:solidFill>
                <a:schemeClr val="lt1"/>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lang="en" sz="1500">
                <a:solidFill>
                  <a:schemeClr val="lt1"/>
                </a:solidFill>
                <a:latin typeface="Muli"/>
                <a:ea typeface="Muli"/>
                <a:cs typeface="Muli"/>
                <a:sym typeface="Muli"/>
              </a:rPr>
              <a:t>datos (Registros).</a:t>
            </a:r>
            <a:endParaRPr sz="1500"/>
          </a:p>
        </p:txBody>
      </p:sp>
      <p:pic>
        <p:nvPicPr>
          <p:cNvPr descr="image020.jpg" id="136" name="Google Shape;136;p27"/>
          <p:cNvPicPr preferRelativeResize="0"/>
          <p:nvPr/>
        </p:nvPicPr>
        <p:blipFill>
          <a:blip r:embed="rId4">
            <a:alphaModFix/>
          </a:blip>
          <a:stretch>
            <a:fillRect/>
          </a:stretch>
        </p:blipFill>
        <p:spPr>
          <a:xfrm>
            <a:off x="3591650" y="2313850"/>
            <a:ext cx="4294202" cy="267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8"/>
          <p:cNvSpPr txBox="1"/>
          <p:nvPr>
            <p:ph idx="1" type="body"/>
          </p:nvPr>
        </p:nvSpPr>
        <p:spPr>
          <a:xfrm>
            <a:off x="2902950" y="628200"/>
            <a:ext cx="5718600" cy="146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También conocido no solo SQL (Not Only SQL) es una amplia clase de sistemas de gestión de datos, caracterizado por no usar SQL como el principal lenguaje de consultas. Capaz de almacenar grandes cantidades de datos facilitando un crecimiento horizontal, enfocándose en rendimiento más que  en consistencia. </a:t>
            </a:r>
            <a:endParaRPr b="1" sz="1200"/>
          </a:p>
          <a:p>
            <a:pPr indent="0" lvl="0" marL="0" rtl="0" algn="just">
              <a:spcBef>
                <a:spcPts val="0"/>
              </a:spcBef>
              <a:spcAft>
                <a:spcPts val="0"/>
              </a:spcAft>
              <a:buNone/>
            </a:pPr>
            <a:r>
              <a:t/>
            </a:r>
            <a:endParaRPr b="1" sz="1200"/>
          </a:p>
          <a:p>
            <a:pPr indent="0" lvl="0" marL="0" rtl="0" algn="just">
              <a:spcBef>
                <a:spcPts val="0"/>
              </a:spcBef>
              <a:spcAft>
                <a:spcPts val="0"/>
              </a:spcAft>
              <a:buNone/>
            </a:pPr>
            <a:r>
              <a:rPr b="1" lang="en" sz="1200"/>
              <a:t>“No SQL es realmente es no NoREL, es decir Base de Datos No-relacional” </a:t>
            </a:r>
            <a:endParaRPr b="1" sz="1200"/>
          </a:p>
        </p:txBody>
      </p:sp>
      <p:sp>
        <p:nvSpPr>
          <p:cNvPr id="142" name="Google Shape;142;p28"/>
          <p:cNvSpPr txBox="1"/>
          <p:nvPr>
            <p:ph type="title"/>
          </p:nvPr>
        </p:nvSpPr>
        <p:spPr>
          <a:xfrm>
            <a:off x="2558750" y="149975"/>
            <a:ext cx="65853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BASE DE DATOS NO RELACIONAL (NoSQL)</a:t>
            </a:r>
            <a:endParaRPr sz="2400">
              <a:solidFill>
                <a:schemeClr val="lt1"/>
              </a:solidFill>
            </a:endParaRPr>
          </a:p>
          <a:p>
            <a:pPr indent="0" lvl="0" marL="0" rtl="0" algn="l">
              <a:spcBef>
                <a:spcPts val="0"/>
              </a:spcBef>
              <a:spcAft>
                <a:spcPts val="0"/>
              </a:spcAft>
              <a:buNone/>
            </a:pPr>
            <a:r>
              <a:t/>
            </a:r>
            <a:endParaRPr/>
          </a:p>
        </p:txBody>
      </p:sp>
      <p:pic>
        <p:nvPicPr>
          <p:cNvPr descr="sql-vs-nosql.png" id="143" name="Google Shape;143;p28"/>
          <p:cNvPicPr preferRelativeResize="0"/>
          <p:nvPr/>
        </p:nvPicPr>
        <p:blipFill>
          <a:blip r:embed="rId4">
            <a:alphaModFix/>
          </a:blip>
          <a:stretch>
            <a:fillRect/>
          </a:stretch>
        </p:blipFill>
        <p:spPr>
          <a:xfrm>
            <a:off x="0" y="1766625"/>
            <a:ext cx="2363926" cy="1727250"/>
          </a:xfrm>
          <a:prstGeom prst="rect">
            <a:avLst/>
          </a:prstGeom>
          <a:noFill/>
          <a:ln>
            <a:noFill/>
          </a:ln>
        </p:spPr>
      </p:pic>
      <p:pic>
        <p:nvPicPr>
          <p:cNvPr descr="productos-nosql.jpg" id="144" name="Google Shape;144;p28"/>
          <p:cNvPicPr preferRelativeResize="0"/>
          <p:nvPr/>
        </p:nvPicPr>
        <p:blipFill>
          <a:blip r:embed="rId5">
            <a:alphaModFix/>
          </a:blip>
          <a:stretch>
            <a:fillRect/>
          </a:stretch>
        </p:blipFill>
        <p:spPr>
          <a:xfrm>
            <a:off x="3620350" y="2090700"/>
            <a:ext cx="4175825" cy="2900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4497850" y="292750"/>
            <a:ext cx="42288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NoSQL Not Only SQL </a:t>
            </a:r>
            <a:endParaRPr sz="2400">
              <a:solidFill>
                <a:schemeClr val="lt1"/>
              </a:solidFill>
            </a:endParaRPr>
          </a:p>
          <a:p>
            <a:pPr indent="0" lvl="0" marL="0" rtl="0" algn="l">
              <a:spcBef>
                <a:spcPts val="0"/>
              </a:spcBef>
              <a:spcAft>
                <a:spcPts val="0"/>
              </a:spcAft>
              <a:buClr>
                <a:schemeClr val="dk1"/>
              </a:buClr>
              <a:buSzPts val="1100"/>
              <a:buFont typeface="Arial"/>
              <a:buNone/>
            </a:pPr>
            <a:r>
              <a:rPr lang="en" sz="2400">
                <a:solidFill>
                  <a:schemeClr val="lt1"/>
                </a:solidFill>
              </a:rPr>
              <a:t>(mongoDB)</a:t>
            </a:r>
            <a:endParaRPr/>
          </a:p>
        </p:txBody>
      </p:sp>
      <p:sp>
        <p:nvSpPr>
          <p:cNvPr id="150" name="Google Shape;150;p29"/>
          <p:cNvSpPr txBox="1"/>
          <p:nvPr>
            <p:ph idx="1" type="body"/>
          </p:nvPr>
        </p:nvSpPr>
        <p:spPr>
          <a:xfrm>
            <a:off x="3353550" y="1497725"/>
            <a:ext cx="5538300" cy="26703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Clr>
                <a:schemeClr val="lt1"/>
              </a:buClr>
              <a:buSzPts val="1400"/>
              <a:buChar char="●"/>
            </a:pPr>
            <a:r>
              <a:rPr b="1" lang="en" sz="1400">
                <a:solidFill>
                  <a:schemeClr val="lt1"/>
                </a:solidFill>
              </a:rPr>
              <a:t>Consultas.</a:t>
            </a:r>
            <a:endParaRPr b="1" sz="1400">
              <a:solidFill>
                <a:schemeClr val="lt1"/>
              </a:solidFill>
            </a:endParaRPr>
          </a:p>
          <a:p>
            <a:pPr indent="0" lvl="0" marL="0" rtl="0" algn="ctr">
              <a:spcBef>
                <a:spcPts val="0"/>
              </a:spcBef>
              <a:spcAft>
                <a:spcPts val="0"/>
              </a:spcAft>
              <a:buClr>
                <a:schemeClr val="dk1"/>
              </a:buClr>
              <a:buSzPts val="1100"/>
              <a:buFont typeface="Arial"/>
              <a:buNone/>
            </a:pPr>
            <a:r>
              <a:t/>
            </a:r>
            <a:endParaRPr b="1" sz="1400">
              <a:solidFill>
                <a:schemeClr val="lt1"/>
              </a:solidFill>
            </a:endParaRPr>
          </a:p>
          <a:p>
            <a:pPr indent="0" lvl="0" marL="0" rtl="0" algn="ctr">
              <a:spcBef>
                <a:spcPts val="0"/>
              </a:spcBef>
              <a:spcAft>
                <a:spcPts val="0"/>
              </a:spcAft>
              <a:buNone/>
            </a:pPr>
            <a:r>
              <a:rPr b="1" lang="en" sz="1400">
                <a:solidFill>
                  <a:srgbClr val="20124D"/>
                </a:solidFill>
              </a:rPr>
              <a:t>db.empleados.find( { apellidos: BARRA WILLIAM' } )</a:t>
            </a:r>
            <a:endParaRPr b="1" sz="1400">
              <a:solidFill>
                <a:srgbClr val="20124D"/>
              </a:solidFill>
            </a:endParaRPr>
          </a:p>
          <a:p>
            <a:pPr indent="0" lvl="0" marL="0" rtl="0" algn="ctr">
              <a:spcBef>
                <a:spcPts val="0"/>
              </a:spcBef>
              <a:spcAft>
                <a:spcPts val="0"/>
              </a:spcAft>
              <a:buClr>
                <a:schemeClr val="dk1"/>
              </a:buClr>
              <a:buSzPts val="1100"/>
              <a:buFont typeface="Arial"/>
              <a:buNone/>
            </a:pPr>
            <a:r>
              <a:t/>
            </a:r>
            <a:endParaRPr b="1" sz="1400">
              <a:solidFill>
                <a:srgbClr val="20124D"/>
              </a:solidFill>
            </a:endParaRPr>
          </a:p>
          <a:p>
            <a:pPr indent="-317500" lvl="0" marL="457200" rtl="0" algn="ctr">
              <a:spcBef>
                <a:spcPts val="0"/>
              </a:spcBef>
              <a:spcAft>
                <a:spcPts val="0"/>
              </a:spcAft>
              <a:buSzPts val="1400"/>
              <a:buChar char="●"/>
            </a:pPr>
            <a:r>
              <a:rPr b="1" lang="en" sz="1400"/>
              <a:t>Actualizaciones.</a:t>
            </a:r>
            <a:endParaRPr b="1" sz="1400"/>
          </a:p>
          <a:p>
            <a:pPr indent="0" lvl="0" marL="0" rtl="0" algn="ctr">
              <a:spcBef>
                <a:spcPts val="0"/>
              </a:spcBef>
              <a:spcAft>
                <a:spcPts val="0"/>
              </a:spcAft>
              <a:buNone/>
            </a:pPr>
            <a:r>
              <a:t/>
            </a:r>
            <a:endParaRPr b="1" sz="1400"/>
          </a:p>
          <a:p>
            <a:pPr indent="0" lvl="0" marL="0" rtl="0" algn="ctr">
              <a:spcBef>
                <a:spcPts val="0"/>
              </a:spcBef>
              <a:spcAft>
                <a:spcPts val="0"/>
              </a:spcAft>
              <a:buClr>
                <a:schemeClr val="dk1"/>
              </a:buClr>
              <a:buSzPts val="1100"/>
              <a:buFont typeface="Arial"/>
              <a:buNone/>
            </a:pPr>
            <a:r>
              <a:rPr b="1" lang="en" sz="1400">
                <a:solidFill>
                  <a:srgbClr val="20124D"/>
                </a:solidFill>
              </a:rPr>
              <a:t>db.empleados.update(</a:t>
            </a:r>
            <a:endParaRPr b="1" sz="1400">
              <a:solidFill>
                <a:srgbClr val="20124D"/>
              </a:solidFill>
            </a:endParaRPr>
          </a:p>
          <a:p>
            <a:pPr indent="0" lvl="0" marL="0" rtl="0" algn="ctr">
              <a:spcBef>
                <a:spcPts val="0"/>
              </a:spcBef>
              <a:spcAft>
                <a:spcPts val="0"/>
              </a:spcAft>
              <a:buClr>
                <a:schemeClr val="dk1"/>
              </a:buClr>
              <a:buSzPts val="1100"/>
              <a:buFont typeface="Arial"/>
              <a:buNone/>
            </a:pPr>
            <a:r>
              <a:rPr b="1" lang="en" sz="1400">
                <a:solidFill>
                  <a:srgbClr val="20124D"/>
                </a:solidFill>
              </a:rPr>
              <a:t> { apellidos: "BARRA WILLIAM" },</a:t>
            </a:r>
            <a:endParaRPr b="1" sz="1400">
              <a:solidFill>
                <a:srgbClr val="20124D"/>
              </a:solidFill>
            </a:endParaRPr>
          </a:p>
          <a:p>
            <a:pPr indent="0" lvl="0" marL="0" rtl="0" algn="ctr">
              <a:spcBef>
                <a:spcPts val="0"/>
              </a:spcBef>
              <a:spcAft>
                <a:spcPts val="0"/>
              </a:spcAft>
              <a:buClr>
                <a:schemeClr val="dk1"/>
              </a:buClr>
              <a:buSzPts val="1100"/>
              <a:buFont typeface="Arial"/>
              <a:buNone/>
            </a:pPr>
            <a:r>
              <a:rPr b="1" lang="en" sz="1400">
                <a:solidFill>
                  <a:srgbClr val="20124D"/>
                </a:solidFill>
              </a:rPr>
              <a:t> { $push: { vacaciones: { "fecha_inicio": "20/08/2017", "fecha_fin": "08/09/2017" } } }</a:t>
            </a:r>
            <a:endParaRPr b="1" sz="1400">
              <a:solidFill>
                <a:srgbClr val="20124D"/>
              </a:solidFill>
            </a:endParaRPr>
          </a:p>
          <a:p>
            <a:pPr indent="0" lvl="0" marL="0" rtl="0" algn="ctr">
              <a:spcBef>
                <a:spcPts val="0"/>
              </a:spcBef>
              <a:spcAft>
                <a:spcPts val="0"/>
              </a:spcAft>
              <a:buClr>
                <a:schemeClr val="dk1"/>
              </a:buClr>
              <a:buSzPts val="1100"/>
              <a:buFont typeface="Arial"/>
              <a:buNone/>
            </a:pPr>
            <a:r>
              <a:rPr b="1" lang="en" sz="1400">
                <a:solidFill>
                  <a:srgbClr val="20124D"/>
                </a:solidFill>
              </a:rPr>
              <a:t> )</a:t>
            </a:r>
            <a:endParaRPr b="1" sz="1400">
              <a:solidFill>
                <a:srgbClr val="20124D"/>
              </a:solidFill>
            </a:endParaRPr>
          </a:p>
          <a:p>
            <a:pPr indent="0" lvl="0" marL="0" rtl="0" algn="l">
              <a:spcBef>
                <a:spcPts val="0"/>
              </a:spcBef>
              <a:spcAft>
                <a:spcPts val="0"/>
              </a:spcAft>
              <a:buNone/>
            </a:pPr>
            <a:r>
              <a:t/>
            </a:r>
            <a:endParaRPr b="1"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pic>
        <p:nvPicPr>
          <p:cNvPr descr="iforum-2015-sql-vs-nosql-7-638.jpg" id="151" name="Google Shape;151;p29"/>
          <p:cNvPicPr preferRelativeResize="0"/>
          <p:nvPr/>
        </p:nvPicPr>
        <p:blipFill>
          <a:blip r:embed="rId4">
            <a:alphaModFix/>
          </a:blip>
          <a:stretch>
            <a:fillRect/>
          </a:stretch>
        </p:blipFill>
        <p:spPr>
          <a:xfrm>
            <a:off x="59925" y="695650"/>
            <a:ext cx="3546301" cy="358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30"/>
          <p:cNvSpPr txBox="1"/>
          <p:nvPr>
            <p:ph idx="1" type="body"/>
          </p:nvPr>
        </p:nvSpPr>
        <p:spPr>
          <a:xfrm>
            <a:off x="1964225" y="2161800"/>
            <a:ext cx="5215500" cy="8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nosql-vs-sql-overview-1.png" id="157" name="Google Shape;157;p30"/>
          <p:cNvPicPr preferRelativeResize="0"/>
          <p:nvPr/>
        </p:nvPicPr>
        <p:blipFill>
          <a:blip r:embed="rId4">
            <a:alphaModFix/>
          </a:blip>
          <a:stretch>
            <a:fillRect/>
          </a:stretch>
        </p:blipFill>
        <p:spPr>
          <a:xfrm>
            <a:off x="2901150" y="1092963"/>
            <a:ext cx="6177951" cy="2957575"/>
          </a:xfrm>
          <a:prstGeom prst="rect">
            <a:avLst/>
          </a:prstGeom>
          <a:noFill/>
          <a:ln>
            <a:noFill/>
          </a:ln>
        </p:spPr>
      </p:pic>
      <p:pic>
        <p:nvPicPr>
          <p:cNvPr descr="sqlvsnosql.png" id="158" name="Google Shape;158;p30"/>
          <p:cNvPicPr preferRelativeResize="0"/>
          <p:nvPr/>
        </p:nvPicPr>
        <p:blipFill>
          <a:blip r:embed="rId5">
            <a:alphaModFix/>
          </a:blip>
          <a:stretch>
            <a:fillRect/>
          </a:stretch>
        </p:blipFill>
        <p:spPr>
          <a:xfrm>
            <a:off x="-50300" y="1243613"/>
            <a:ext cx="2951450" cy="2656300"/>
          </a:xfrm>
          <a:prstGeom prst="rect">
            <a:avLst/>
          </a:prstGeom>
          <a:noFill/>
          <a:ln>
            <a:noFill/>
          </a:ln>
        </p:spPr>
      </p:pic>
    </p:spTree>
  </p:cSld>
  <p:clrMapOvr>
    <a:masterClrMapping/>
  </p:clrMapOvr>
  <mc:AlternateContent>
    <mc:Choice Requires="p14">
      <p:transition spd="slow" p14:dur="24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31"/>
          <p:cNvSpPr/>
          <p:nvPr/>
        </p:nvSpPr>
        <p:spPr>
          <a:xfrm>
            <a:off x="2817811" y="1756321"/>
            <a:ext cx="1840800" cy="436500"/>
          </a:xfrm>
          <a:custGeom>
            <a:rect b="b" l="l" r="r" t="t"/>
            <a:pathLst>
              <a:path extrusionOk="0" h="120000" w="120000">
                <a:moveTo>
                  <a:pt x="120000" y="59619"/>
                </a:moveTo>
                <a:lnTo>
                  <a:pt x="111205" y="0"/>
                </a:lnTo>
                <a:lnTo>
                  <a:pt x="93550" y="0"/>
                </a:lnTo>
                <a:lnTo>
                  <a:pt x="0" y="761"/>
                </a:lnTo>
                <a:lnTo>
                  <a:pt x="0" y="120000"/>
                </a:lnTo>
                <a:lnTo>
                  <a:pt x="104495" y="118985"/>
                </a:lnTo>
                <a:lnTo>
                  <a:pt x="111205" y="118985"/>
                </a:lnTo>
                <a:lnTo>
                  <a:pt x="120000" y="59619"/>
                </a:lnTo>
                <a:close/>
              </a:path>
            </a:pathLst>
          </a:custGeom>
          <a:solidFill>
            <a:srgbClr val="1155CC">
              <a:alpha val="426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4" name="Google Shape;164;p31"/>
          <p:cNvSpPr/>
          <p:nvPr/>
        </p:nvSpPr>
        <p:spPr>
          <a:xfrm>
            <a:off x="182815" y="1484975"/>
            <a:ext cx="2070900" cy="370800"/>
          </a:xfrm>
          <a:custGeom>
            <a:rect b="b" l="l" r="r" t="t"/>
            <a:pathLst>
              <a:path extrusionOk="0" h="120000" w="120000">
                <a:moveTo>
                  <a:pt x="28525" y="0"/>
                </a:moveTo>
                <a:lnTo>
                  <a:pt x="28525" y="0"/>
                </a:lnTo>
                <a:lnTo>
                  <a:pt x="9548" y="0"/>
                </a:lnTo>
                <a:lnTo>
                  <a:pt x="0" y="60000"/>
                </a:lnTo>
                <a:lnTo>
                  <a:pt x="9548" y="120000"/>
                </a:lnTo>
                <a:lnTo>
                  <a:pt x="14597" y="120000"/>
                </a:lnTo>
                <a:lnTo>
                  <a:pt x="28525" y="120000"/>
                </a:lnTo>
                <a:lnTo>
                  <a:pt x="120000" y="120000"/>
                </a:lnTo>
                <a:lnTo>
                  <a:pt x="120000" y="0"/>
                </a:lnTo>
                <a:lnTo>
                  <a:pt x="28525" y="0"/>
                </a:lnTo>
                <a:close/>
              </a:path>
            </a:pathLst>
          </a:custGeom>
          <a:solidFill>
            <a:srgbClr val="00B2FF">
              <a:alpha val="530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5" name="Google Shape;165;p31"/>
          <p:cNvSpPr/>
          <p:nvPr/>
        </p:nvSpPr>
        <p:spPr>
          <a:xfrm>
            <a:off x="1" y="2192392"/>
            <a:ext cx="1756800" cy="472800"/>
          </a:xfrm>
          <a:custGeom>
            <a:rect b="b" l="l" r="r" t="t"/>
            <a:pathLst>
              <a:path extrusionOk="0" h="120000" w="120000">
                <a:moveTo>
                  <a:pt x="31925" y="0"/>
                </a:moveTo>
                <a:lnTo>
                  <a:pt x="31925" y="0"/>
                </a:lnTo>
                <a:lnTo>
                  <a:pt x="10666" y="0"/>
                </a:lnTo>
                <a:lnTo>
                  <a:pt x="0" y="60000"/>
                </a:lnTo>
                <a:lnTo>
                  <a:pt x="10666" y="120000"/>
                </a:lnTo>
                <a:lnTo>
                  <a:pt x="14222" y="120000"/>
                </a:lnTo>
                <a:lnTo>
                  <a:pt x="31925" y="120000"/>
                </a:lnTo>
                <a:lnTo>
                  <a:pt x="120000" y="120000"/>
                </a:lnTo>
                <a:lnTo>
                  <a:pt x="120000" y="0"/>
                </a:lnTo>
                <a:lnTo>
                  <a:pt x="31925" y="0"/>
                </a:lnTo>
                <a:close/>
              </a:path>
            </a:pathLst>
          </a:custGeom>
          <a:solidFill>
            <a:srgbClr val="3C78D8">
              <a:alpha val="4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166" name="Google Shape;166;p31"/>
          <p:cNvPicPr preferRelativeResize="0"/>
          <p:nvPr/>
        </p:nvPicPr>
        <p:blipFill>
          <a:blip r:embed="rId4">
            <a:alphaModFix/>
          </a:blip>
          <a:stretch>
            <a:fillRect/>
          </a:stretch>
        </p:blipFill>
        <p:spPr>
          <a:xfrm>
            <a:off x="989860" y="4179888"/>
            <a:ext cx="2475385" cy="207862"/>
          </a:xfrm>
          <a:prstGeom prst="rect">
            <a:avLst/>
          </a:prstGeom>
          <a:noFill/>
          <a:ln>
            <a:noFill/>
          </a:ln>
        </p:spPr>
      </p:pic>
      <p:sp>
        <p:nvSpPr>
          <p:cNvPr id="167" name="Google Shape;167;p31"/>
          <p:cNvSpPr txBox="1"/>
          <p:nvPr/>
        </p:nvSpPr>
        <p:spPr>
          <a:xfrm>
            <a:off x="228642" y="1514740"/>
            <a:ext cx="1400700" cy="311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 sz="1100">
                <a:solidFill>
                  <a:srgbClr val="FFFFFF"/>
                </a:solidFill>
                <a:latin typeface="Muli"/>
                <a:ea typeface="Muli"/>
                <a:cs typeface="Muli"/>
                <a:sym typeface="Muli"/>
              </a:rPr>
              <a:t>😎 SQL SERVER</a:t>
            </a:r>
            <a:endParaRPr b="1" i="0" sz="1100" u="none" cap="none" strike="noStrike">
              <a:solidFill>
                <a:srgbClr val="FFFFFF"/>
              </a:solidFill>
              <a:latin typeface="Muli"/>
              <a:ea typeface="Muli"/>
              <a:cs typeface="Muli"/>
              <a:sym typeface="Muli"/>
            </a:endParaRPr>
          </a:p>
        </p:txBody>
      </p:sp>
      <p:sp>
        <p:nvSpPr>
          <p:cNvPr id="168" name="Google Shape;168;p31"/>
          <p:cNvSpPr/>
          <p:nvPr/>
        </p:nvSpPr>
        <p:spPr>
          <a:xfrm>
            <a:off x="2618346" y="2659983"/>
            <a:ext cx="1596600" cy="450900"/>
          </a:xfrm>
          <a:custGeom>
            <a:rect b="b" l="l" r="r" t="t"/>
            <a:pathLst>
              <a:path extrusionOk="0" h="120000" w="120000">
                <a:moveTo>
                  <a:pt x="107649" y="222"/>
                </a:moveTo>
                <a:lnTo>
                  <a:pt x="99681" y="222"/>
                </a:lnTo>
                <a:lnTo>
                  <a:pt x="99681" y="0"/>
                </a:lnTo>
                <a:lnTo>
                  <a:pt x="0" y="0"/>
                </a:lnTo>
                <a:lnTo>
                  <a:pt x="0" y="120000"/>
                </a:lnTo>
                <a:lnTo>
                  <a:pt x="82868" y="120000"/>
                </a:lnTo>
                <a:lnTo>
                  <a:pt x="99681" y="120000"/>
                </a:lnTo>
                <a:lnTo>
                  <a:pt x="107649" y="120000"/>
                </a:lnTo>
                <a:lnTo>
                  <a:pt x="120000" y="60000"/>
                </a:lnTo>
                <a:lnTo>
                  <a:pt x="107649" y="222"/>
                </a:lnTo>
                <a:close/>
              </a:path>
            </a:pathLst>
          </a:custGeom>
          <a:solidFill>
            <a:srgbClr val="00B2FF">
              <a:alpha val="530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9" name="Google Shape;169;p31"/>
          <p:cNvSpPr/>
          <p:nvPr/>
        </p:nvSpPr>
        <p:spPr>
          <a:xfrm>
            <a:off x="1382679" y="1764739"/>
            <a:ext cx="1689000" cy="509100"/>
          </a:xfrm>
          <a:custGeom>
            <a:rect b="b" l="l" r="r" t="t"/>
            <a:pathLst>
              <a:path extrusionOk="0" h="120000" w="120000">
                <a:moveTo>
                  <a:pt x="59957" y="24285"/>
                </a:moveTo>
                <a:cubicBezTo>
                  <a:pt x="42558" y="24285"/>
                  <a:pt x="26609" y="15142"/>
                  <a:pt x="14754" y="0"/>
                </a:cubicBezTo>
                <a:cubicBezTo>
                  <a:pt x="7249" y="27428"/>
                  <a:pt x="1961" y="61714"/>
                  <a:pt x="0" y="99714"/>
                </a:cubicBezTo>
                <a:cubicBezTo>
                  <a:pt x="17910" y="112571"/>
                  <a:pt x="38294" y="120000"/>
                  <a:pt x="59872" y="120000"/>
                </a:cubicBezTo>
                <a:cubicBezTo>
                  <a:pt x="81620" y="120000"/>
                  <a:pt x="102089" y="112857"/>
                  <a:pt x="120000" y="100000"/>
                </a:cubicBezTo>
                <a:cubicBezTo>
                  <a:pt x="118038" y="62000"/>
                  <a:pt x="112750" y="27428"/>
                  <a:pt x="105159" y="0"/>
                </a:cubicBezTo>
                <a:cubicBezTo>
                  <a:pt x="93390" y="15142"/>
                  <a:pt x="77441" y="24285"/>
                  <a:pt x="59957" y="24285"/>
                </a:cubicBezTo>
              </a:path>
            </a:pathLst>
          </a:custGeom>
          <a:solidFill>
            <a:srgbClr val="1155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0" name="Google Shape;170;p31"/>
          <p:cNvSpPr/>
          <p:nvPr/>
        </p:nvSpPr>
        <p:spPr>
          <a:xfrm>
            <a:off x="1367192" y="2187330"/>
            <a:ext cx="1724400" cy="515100"/>
          </a:xfrm>
          <a:custGeom>
            <a:rect b="b" l="l" r="r" t="t"/>
            <a:pathLst>
              <a:path extrusionOk="0" h="120000" w="120000">
                <a:moveTo>
                  <a:pt x="59874" y="20047"/>
                </a:moveTo>
                <a:cubicBezTo>
                  <a:pt x="38580" y="20047"/>
                  <a:pt x="18538" y="12705"/>
                  <a:pt x="918" y="0"/>
                </a:cubicBezTo>
                <a:cubicBezTo>
                  <a:pt x="334" y="11011"/>
                  <a:pt x="0" y="22305"/>
                  <a:pt x="0" y="33600"/>
                </a:cubicBezTo>
                <a:cubicBezTo>
                  <a:pt x="0" y="60423"/>
                  <a:pt x="1670" y="85835"/>
                  <a:pt x="4592" y="109270"/>
                </a:cubicBezTo>
                <a:cubicBezTo>
                  <a:pt x="22129" y="116329"/>
                  <a:pt x="40751" y="120000"/>
                  <a:pt x="59958" y="120000"/>
                </a:cubicBezTo>
                <a:cubicBezTo>
                  <a:pt x="79248" y="120000"/>
                  <a:pt x="97870" y="116329"/>
                  <a:pt x="115407" y="109270"/>
                </a:cubicBezTo>
                <a:cubicBezTo>
                  <a:pt x="118329" y="85835"/>
                  <a:pt x="120000" y="60423"/>
                  <a:pt x="120000" y="33600"/>
                </a:cubicBezTo>
                <a:cubicBezTo>
                  <a:pt x="120000" y="22305"/>
                  <a:pt x="119665" y="11011"/>
                  <a:pt x="119081" y="0"/>
                </a:cubicBezTo>
                <a:cubicBezTo>
                  <a:pt x="101461" y="12705"/>
                  <a:pt x="81252" y="20047"/>
                  <a:pt x="59874" y="20047"/>
                </a:cubicBezTo>
              </a:path>
            </a:pathLst>
          </a:custGeom>
          <a:solidFill>
            <a:srgbClr val="3C78D8"/>
          </a:solidFill>
          <a:ln cap="flat" cmpd="sng" w="9525">
            <a:solidFill>
              <a:srgbClr val="3C78D8">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1" name="Google Shape;171;p31"/>
          <p:cNvSpPr txBox="1"/>
          <p:nvPr>
            <p:ph type="title"/>
          </p:nvPr>
        </p:nvSpPr>
        <p:spPr>
          <a:xfrm>
            <a:off x="1800225" y="149300"/>
            <a:ext cx="51774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GESTORES DE BASE DE DATOS </a:t>
            </a:r>
            <a:endParaRPr sz="2300"/>
          </a:p>
        </p:txBody>
      </p:sp>
      <p:sp>
        <p:nvSpPr>
          <p:cNvPr id="172" name="Google Shape;172;p31"/>
          <p:cNvSpPr/>
          <p:nvPr/>
        </p:nvSpPr>
        <p:spPr>
          <a:xfrm>
            <a:off x="2102246" y="3986146"/>
            <a:ext cx="244800" cy="216300"/>
          </a:xfrm>
          <a:prstGeom prst="ellipse">
            <a:avLst/>
          </a:prstGeom>
          <a:solidFill>
            <a:srgbClr val="31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3" name="Google Shape;173;p31"/>
          <p:cNvSpPr/>
          <p:nvPr/>
        </p:nvSpPr>
        <p:spPr>
          <a:xfrm>
            <a:off x="1880586" y="3584455"/>
            <a:ext cx="693900" cy="508500"/>
          </a:xfrm>
          <a:custGeom>
            <a:rect b="b" l="l" r="r" t="t"/>
            <a:pathLst>
              <a:path extrusionOk="0" h="120000" w="120000">
                <a:moveTo>
                  <a:pt x="120000" y="111448"/>
                </a:moveTo>
                <a:cubicBezTo>
                  <a:pt x="120000" y="116137"/>
                  <a:pt x="117195" y="120000"/>
                  <a:pt x="113589" y="120000"/>
                </a:cubicBezTo>
                <a:cubicBezTo>
                  <a:pt x="6210" y="120000"/>
                  <a:pt x="6210" y="120000"/>
                  <a:pt x="6210" y="120000"/>
                </a:cubicBezTo>
                <a:cubicBezTo>
                  <a:pt x="2804" y="120000"/>
                  <a:pt x="0" y="116137"/>
                  <a:pt x="0" y="111448"/>
                </a:cubicBezTo>
                <a:cubicBezTo>
                  <a:pt x="0" y="8551"/>
                  <a:pt x="0" y="8551"/>
                  <a:pt x="0" y="8551"/>
                </a:cubicBezTo>
                <a:cubicBezTo>
                  <a:pt x="0" y="3862"/>
                  <a:pt x="2804" y="0"/>
                  <a:pt x="6210" y="0"/>
                </a:cubicBezTo>
                <a:cubicBezTo>
                  <a:pt x="113589" y="0"/>
                  <a:pt x="113589" y="0"/>
                  <a:pt x="113589" y="0"/>
                </a:cubicBezTo>
                <a:cubicBezTo>
                  <a:pt x="117195" y="0"/>
                  <a:pt x="120000" y="3862"/>
                  <a:pt x="120000" y="8551"/>
                </a:cubicBezTo>
                <a:lnTo>
                  <a:pt x="120000" y="111448"/>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4" name="Google Shape;174;p31"/>
          <p:cNvSpPr/>
          <p:nvPr/>
        </p:nvSpPr>
        <p:spPr>
          <a:xfrm>
            <a:off x="1825998" y="3468374"/>
            <a:ext cx="803100" cy="179700"/>
          </a:xfrm>
          <a:custGeom>
            <a:rect b="b" l="l" r="r" t="t"/>
            <a:pathLst>
              <a:path extrusionOk="0" h="120000" w="120000">
                <a:moveTo>
                  <a:pt x="116591" y="0"/>
                </a:moveTo>
                <a:cubicBezTo>
                  <a:pt x="105650" y="12162"/>
                  <a:pt x="70852" y="17837"/>
                  <a:pt x="59730" y="18648"/>
                </a:cubicBezTo>
                <a:cubicBezTo>
                  <a:pt x="48789" y="17837"/>
                  <a:pt x="14170" y="12162"/>
                  <a:pt x="3228" y="0"/>
                </a:cubicBezTo>
                <a:cubicBezTo>
                  <a:pt x="3228" y="0"/>
                  <a:pt x="0" y="1621"/>
                  <a:pt x="2511" y="19459"/>
                </a:cubicBezTo>
                <a:cubicBezTo>
                  <a:pt x="2511" y="19459"/>
                  <a:pt x="4304" y="23513"/>
                  <a:pt x="4663" y="54324"/>
                </a:cubicBezTo>
                <a:cubicBezTo>
                  <a:pt x="5201" y="84324"/>
                  <a:pt x="3228" y="104594"/>
                  <a:pt x="5919" y="120000"/>
                </a:cubicBezTo>
                <a:cubicBezTo>
                  <a:pt x="56502" y="120000"/>
                  <a:pt x="56502" y="120000"/>
                  <a:pt x="56502" y="120000"/>
                </a:cubicBezTo>
                <a:cubicBezTo>
                  <a:pt x="63139" y="120000"/>
                  <a:pt x="63139" y="120000"/>
                  <a:pt x="63139" y="120000"/>
                </a:cubicBezTo>
                <a:cubicBezTo>
                  <a:pt x="114080" y="120000"/>
                  <a:pt x="114080" y="120000"/>
                  <a:pt x="114080" y="120000"/>
                </a:cubicBezTo>
                <a:cubicBezTo>
                  <a:pt x="116771" y="104594"/>
                  <a:pt x="114798" y="84324"/>
                  <a:pt x="115336" y="54324"/>
                </a:cubicBezTo>
                <a:cubicBezTo>
                  <a:pt x="115695" y="23513"/>
                  <a:pt x="117488" y="20270"/>
                  <a:pt x="117488" y="20270"/>
                </a:cubicBezTo>
                <a:cubicBezTo>
                  <a:pt x="120000" y="2432"/>
                  <a:pt x="116591" y="0"/>
                  <a:pt x="116591" y="0"/>
                </a:cubicBezTo>
              </a:path>
            </a:pathLst>
          </a:custGeom>
          <a:gradFill>
            <a:gsLst>
              <a:gs pos="0">
                <a:srgbClr val="7F7F7F"/>
              </a:gs>
              <a:gs pos="25000">
                <a:srgbClr val="A5A5A5"/>
              </a:gs>
              <a:gs pos="50000">
                <a:srgbClr val="D8D8D8"/>
              </a:gs>
              <a:gs pos="75000">
                <a:srgbClr val="A5A5A5"/>
              </a:gs>
              <a:gs pos="100000">
                <a:srgbClr val="7F7F7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5" name="Google Shape;175;p31"/>
          <p:cNvSpPr/>
          <p:nvPr/>
        </p:nvSpPr>
        <p:spPr>
          <a:xfrm>
            <a:off x="1961227" y="3702206"/>
            <a:ext cx="138000" cy="366000"/>
          </a:xfrm>
          <a:custGeom>
            <a:rect b="b" l="l" r="r" t="t"/>
            <a:pathLst>
              <a:path extrusionOk="0" h="120000" w="120000">
                <a:moveTo>
                  <a:pt x="120000" y="105384"/>
                </a:moveTo>
                <a:cubicBezTo>
                  <a:pt x="120000" y="101153"/>
                  <a:pt x="120000" y="7692"/>
                  <a:pt x="120000" y="3461"/>
                </a:cubicBezTo>
                <a:cubicBezTo>
                  <a:pt x="120000" y="0"/>
                  <a:pt x="0" y="2692"/>
                  <a:pt x="0" y="5384"/>
                </a:cubicBezTo>
                <a:cubicBezTo>
                  <a:pt x="0" y="9615"/>
                  <a:pt x="0" y="103076"/>
                  <a:pt x="0" y="107307"/>
                </a:cubicBezTo>
                <a:cubicBezTo>
                  <a:pt x="17142" y="120000"/>
                  <a:pt x="110924" y="118461"/>
                  <a:pt x="120000" y="10538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6" name="Google Shape;176;p31"/>
          <p:cNvSpPr/>
          <p:nvPr/>
        </p:nvSpPr>
        <p:spPr>
          <a:xfrm>
            <a:off x="2355747" y="3702206"/>
            <a:ext cx="138000" cy="366000"/>
          </a:xfrm>
          <a:custGeom>
            <a:rect b="b" l="l" r="r" t="t"/>
            <a:pathLst>
              <a:path extrusionOk="0" h="120000" w="120000">
                <a:moveTo>
                  <a:pt x="120000" y="105384"/>
                </a:moveTo>
                <a:cubicBezTo>
                  <a:pt x="120000" y="101153"/>
                  <a:pt x="120000" y="7692"/>
                  <a:pt x="120000" y="3461"/>
                </a:cubicBezTo>
                <a:cubicBezTo>
                  <a:pt x="120000" y="0"/>
                  <a:pt x="0" y="2692"/>
                  <a:pt x="0" y="5384"/>
                </a:cubicBezTo>
                <a:cubicBezTo>
                  <a:pt x="0" y="9615"/>
                  <a:pt x="0" y="103076"/>
                  <a:pt x="0" y="107307"/>
                </a:cubicBezTo>
                <a:cubicBezTo>
                  <a:pt x="17142" y="120000"/>
                  <a:pt x="110924" y="118461"/>
                  <a:pt x="120000" y="10538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7" name="Google Shape;177;p31"/>
          <p:cNvSpPr/>
          <p:nvPr/>
        </p:nvSpPr>
        <p:spPr>
          <a:xfrm>
            <a:off x="1871488" y="3936874"/>
            <a:ext cx="712200" cy="50100"/>
          </a:xfrm>
          <a:custGeom>
            <a:rect b="b" l="l" r="r" t="t"/>
            <a:pathLst>
              <a:path extrusionOk="0" h="120000" w="120000">
                <a:moveTo>
                  <a:pt x="120000" y="53023"/>
                </a:moveTo>
                <a:cubicBezTo>
                  <a:pt x="120000" y="53023"/>
                  <a:pt x="120000" y="53023"/>
                  <a:pt x="120000" y="53023"/>
                </a:cubicBezTo>
                <a:cubicBezTo>
                  <a:pt x="119804" y="33488"/>
                  <a:pt x="118829" y="16744"/>
                  <a:pt x="117463" y="5581"/>
                </a:cubicBezTo>
                <a:cubicBezTo>
                  <a:pt x="117463" y="5581"/>
                  <a:pt x="117463" y="5581"/>
                  <a:pt x="117268" y="5581"/>
                </a:cubicBezTo>
                <a:cubicBezTo>
                  <a:pt x="117073" y="5581"/>
                  <a:pt x="116878" y="2790"/>
                  <a:pt x="116682" y="2790"/>
                </a:cubicBezTo>
                <a:cubicBezTo>
                  <a:pt x="116682" y="2790"/>
                  <a:pt x="116682" y="2790"/>
                  <a:pt x="116682" y="2790"/>
                </a:cubicBezTo>
                <a:cubicBezTo>
                  <a:pt x="116487" y="2790"/>
                  <a:pt x="116292" y="2790"/>
                  <a:pt x="116097" y="0"/>
                </a:cubicBezTo>
                <a:cubicBezTo>
                  <a:pt x="116097" y="0"/>
                  <a:pt x="116097" y="0"/>
                  <a:pt x="115902" y="0"/>
                </a:cubicBezTo>
                <a:cubicBezTo>
                  <a:pt x="115707" y="0"/>
                  <a:pt x="115512" y="0"/>
                  <a:pt x="115317" y="0"/>
                </a:cubicBezTo>
                <a:cubicBezTo>
                  <a:pt x="4682" y="0"/>
                  <a:pt x="4682" y="0"/>
                  <a:pt x="4682" y="0"/>
                </a:cubicBezTo>
                <a:cubicBezTo>
                  <a:pt x="4487" y="0"/>
                  <a:pt x="4292" y="0"/>
                  <a:pt x="4097" y="0"/>
                </a:cubicBezTo>
                <a:cubicBezTo>
                  <a:pt x="3902" y="0"/>
                  <a:pt x="3902" y="0"/>
                  <a:pt x="3902" y="0"/>
                </a:cubicBezTo>
                <a:cubicBezTo>
                  <a:pt x="3707" y="2790"/>
                  <a:pt x="3512" y="2790"/>
                  <a:pt x="3317" y="2790"/>
                </a:cubicBezTo>
                <a:cubicBezTo>
                  <a:pt x="3121" y="2790"/>
                  <a:pt x="3121" y="2790"/>
                  <a:pt x="3121" y="2790"/>
                </a:cubicBezTo>
                <a:cubicBezTo>
                  <a:pt x="2926" y="2790"/>
                  <a:pt x="2731" y="5581"/>
                  <a:pt x="2536" y="5581"/>
                </a:cubicBezTo>
                <a:cubicBezTo>
                  <a:pt x="2536" y="5581"/>
                  <a:pt x="2536" y="5581"/>
                  <a:pt x="2536" y="5581"/>
                </a:cubicBezTo>
                <a:cubicBezTo>
                  <a:pt x="2341" y="8372"/>
                  <a:pt x="2146" y="8372"/>
                  <a:pt x="1951" y="11162"/>
                </a:cubicBezTo>
                <a:cubicBezTo>
                  <a:pt x="1951" y="11162"/>
                  <a:pt x="1951" y="11162"/>
                  <a:pt x="1951" y="11162"/>
                </a:cubicBezTo>
                <a:cubicBezTo>
                  <a:pt x="1951" y="11162"/>
                  <a:pt x="1951" y="11162"/>
                  <a:pt x="1951" y="11162"/>
                </a:cubicBezTo>
                <a:cubicBezTo>
                  <a:pt x="975" y="22325"/>
                  <a:pt x="195" y="36279"/>
                  <a:pt x="0" y="53023"/>
                </a:cubicBezTo>
                <a:cubicBezTo>
                  <a:pt x="0" y="53023"/>
                  <a:pt x="0" y="53023"/>
                  <a:pt x="0" y="53023"/>
                </a:cubicBezTo>
                <a:cubicBezTo>
                  <a:pt x="0" y="53023"/>
                  <a:pt x="0" y="53023"/>
                  <a:pt x="0" y="53023"/>
                </a:cubicBezTo>
                <a:cubicBezTo>
                  <a:pt x="0" y="55813"/>
                  <a:pt x="0" y="58604"/>
                  <a:pt x="0" y="61395"/>
                </a:cubicBezTo>
                <a:cubicBezTo>
                  <a:pt x="0" y="92093"/>
                  <a:pt x="1951" y="120000"/>
                  <a:pt x="4682" y="120000"/>
                </a:cubicBezTo>
                <a:cubicBezTo>
                  <a:pt x="115317" y="120000"/>
                  <a:pt x="115317" y="120000"/>
                  <a:pt x="115317" y="120000"/>
                </a:cubicBezTo>
                <a:cubicBezTo>
                  <a:pt x="117853" y="120000"/>
                  <a:pt x="120000" y="92093"/>
                  <a:pt x="120000" y="61395"/>
                </a:cubicBezTo>
                <a:cubicBezTo>
                  <a:pt x="120000" y="58604"/>
                  <a:pt x="120000" y="55813"/>
                  <a:pt x="120000" y="53023"/>
                </a:cubicBezTo>
                <a:cubicBezTo>
                  <a:pt x="120000" y="53023"/>
                  <a:pt x="120000" y="53023"/>
                  <a:pt x="120000" y="53023"/>
                </a:cubicBez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8" name="Google Shape;178;p31"/>
          <p:cNvSpPr/>
          <p:nvPr/>
        </p:nvSpPr>
        <p:spPr>
          <a:xfrm>
            <a:off x="1871488" y="3850022"/>
            <a:ext cx="712200" cy="51600"/>
          </a:xfrm>
          <a:custGeom>
            <a:rect b="b" l="l" r="r" t="t"/>
            <a:pathLst>
              <a:path extrusionOk="0" h="120000" w="120000">
                <a:moveTo>
                  <a:pt x="120000" y="51818"/>
                </a:moveTo>
                <a:cubicBezTo>
                  <a:pt x="120000" y="51818"/>
                  <a:pt x="120000" y="51818"/>
                  <a:pt x="120000" y="51818"/>
                </a:cubicBezTo>
                <a:cubicBezTo>
                  <a:pt x="119804" y="32727"/>
                  <a:pt x="118829" y="16363"/>
                  <a:pt x="117463" y="8181"/>
                </a:cubicBezTo>
                <a:cubicBezTo>
                  <a:pt x="117463" y="8181"/>
                  <a:pt x="117463" y="8181"/>
                  <a:pt x="117268" y="8181"/>
                </a:cubicBezTo>
                <a:cubicBezTo>
                  <a:pt x="117073" y="5454"/>
                  <a:pt x="116878" y="5454"/>
                  <a:pt x="116682" y="5454"/>
                </a:cubicBezTo>
                <a:cubicBezTo>
                  <a:pt x="116682" y="5454"/>
                  <a:pt x="116682" y="5454"/>
                  <a:pt x="116682" y="5454"/>
                </a:cubicBezTo>
                <a:cubicBezTo>
                  <a:pt x="116487" y="2727"/>
                  <a:pt x="116292" y="2727"/>
                  <a:pt x="116097" y="2727"/>
                </a:cubicBezTo>
                <a:cubicBezTo>
                  <a:pt x="116097" y="2727"/>
                  <a:pt x="116097" y="2727"/>
                  <a:pt x="115902" y="2727"/>
                </a:cubicBezTo>
                <a:cubicBezTo>
                  <a:pt x="115707" y="2727"/>
                  <a:pt x="115512" y="0"/>
                  <a:pt x="115317" y="0"/>
                </a:cubicBezTo>
                <a:cubicBezTo>
                  <a:pt x="4682" y="0"/>
                  <a:pt x="4682" y="0"/>
                  <a:pt x="4682" y="0"/>
                </a:cubicBezTo>
                <a:cubicBezTo>
                  <a:pt x="4487" y="0"/>
                  <a:pt x="4292" y="2727"/>
                  <a:pt x="4097" y="2727"/>
                </a:cubicBezTo>
                <a:cubicBezTo>
                  <a:pt x="3902" y="2727"/>
                  <a:pt x="3902" y="2727"/>
                  <a:pt x="3902" y="2727"/>
                </a:cubicBezTo>
                <a:cubicBezTo>
                  <a:pt x="3707" y="2727"/>
                  <a:pt x="3512" y="2727"/>
                  <a:pt x="3317" y="5454"/>
                </a:cubicBezTo>
                <a:cubicBezTo>
                  <a:pt x="3121" y="5454"/>
                  <a:pt x="3121" y="5454"/>
                  <a:pt x="3121" y="5454"/>
                </a:cubicBezTo>
                <a:cubicBezTo>
                  <a:pt x="2926" y="5454"/>
                  <a:pt x="2731" y="5454"/>
                  <a:pt x="2536" y="8181"/>
                </a:cubicBezTo>
                <a:cubicBezTo>
                  <a:pt x="2536" y="8181"/>
                  <a:pt x="2536" y="8181"/>
                  <a:pt x="2536" y="8181"/>
                </a:cubicBezTo>
                <a:cubicBezTo>
                  <a:pt x="2341" y="8181"/>
                  <a:pt x="2146" y="10909"/>
                  <a:pt x="1951" y="10909"/>
                </a:cubicBezTo>
                <a:cubicBezTo>
                  <a:pt x="1951" y="10909"/>
                  <a:pt x="1951" y="10909"/>
                  <a:pt x="1951" y="10909"/>
                </a:cubicBezTo>
                <a:cubicBezTo>
                  <a:pt x="1951" y="10909"/>
                  <a:pt x="1951" y="10909"/>
                  <a:pt x="1951" y="10909"/>
                </a:cubicBezTo>
                <a:cubicBezTo>
                  <a:pt x="975" y="21818"/>
                  <a:pt x="195" y="35454"/>
                  <a:pt x="0" y="51818"/>
                </a:cubicBezTo>
                <a:cubicBezTo>
                  <a:pt x="0" y="51818"/>
                  <a:pt x="0" y="51818"/>
                  <a:pt x="0" y="51818"/>
                </a:cubicBezTo>
                <a:cubicBezTo>
                  <a:pt x="0" y="51818"/>
                  <a:pt x="0" y="51818"/>
                  <a:pt x="0" y="51818"/>
                </a:cubicBezTo>
                <a:cubicBezTo>
                  <a:pt x="0" y="54545"/>
                  <a:pt x="0" y="57272"/>
                  <a:pt x="0" y="60000"/>
                </a:cubicBezTo>
                <a:cubicBezTo>
                  <a:pt x="0" y="92727"/>
                  <a:pt x="1951" y="120000"/>
                  <a:pt x="4682" y="120000"/>
                </a:cubicBezTo>
                <a:cubicBezTo>
                  <a:pt x="115317" y="120000"/>
                  <a:pt x="115317" y="120000"/>
                  <a:pt x="115317" y="120000"/>
                </a:cubicBezTo>
                <a:cubicBezTo>
                  <a:pt x="117853" y="120000"/>
                  <a:pt x="120000" y="92727"/>
                  <a:pt x="120000" y="60000"/>
                </a:cubicBezTo>
                <a:cubicBezTo>
                  <a:pt x="120000" y="57272"/>
                  <a:pt x="120000" y="54545"/>
                  <a:pt x="120000" y="51818"/>
                </a:cubicBezTo>
                <a:cubicBezTo>
                  <a:pt x="120000" y="51818"/>
                  <a:pt x="120000" y="51818"/>
                  <a:pt x="120000" y="51818"/>
                </a:cubicBez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79" name="Google Shape;179;p31"/>
          <p:cNvSpPr/>
          <p:nvPr/>
        </p:nvSpPr>
        <p:spPr>
          <a:xfrm>
            <a:off x="1871488" y="3762335"/>
            <a:ext cx="712200" cy="51600"/>
          </a:xfrm>
          <a:custGeom>
            <a:rect b="b" l="l" r="r" t="t"/>
            <a:pathLst>
              <a:path extrusionOk="0" h="120000" w="120000">
                <a:moveTo>
                  <a:pt x="120000" y="51818"/>
                </a:moveTo>
                <a:cubicBezTo>
                  <a:pt x="120000" y="51818"/>
                  <a:pt x="120000" y="51818"/>
                  <a:pt x="120000" y="51818"/>
                </a:cubicBezTo>
                <a:cubicBezTo>
                  <a:pt x="119804" y="32727"/>
                  <a:pt x="118829" y="16363"/>
                  <a:pt x="117463" y="5454"/>
                </a:cubicBezTo>
                <a:cubicBezTo>
                  <a:pt x="117463" y="5454"/>
                  <a:pt x="117463" y="5454"/>
                  <a:pt x="117268" y="5454"/>
                </a:cubicBezTo>
                <a:cubicBezTo>
                  <a:pt x="117073" y="5454"/>
                  <a:pt x="116878" y="2727"/>
                  <a:pt x="116682" y="2727"/>
                </a:cubicBezTo>
                <a:cubicBezTo>
                  <a:pt x="116682" y="2727"/>
                  <a:pt x="116682" y="2727"/>
                  <a:pt x="116682" y="2727"/>
                </a:cubicBezTo>
                <a:cubicBezTo>
                  <a:pt x="116487" y="2727"/>
                  <a:pt x="116292" y="2727"/>
                  <a:pt x="116097" y="0"/>
                </a:cubicBezTo>
                <a:cubicBezTo>
                  <a:pt x="116097" y="0"/>
                  <a:pt x="116097" y="0"/>
                  <a:pt x="115902" y="0"/>
                </a:cubicBezTo>
                <a:cubicBezTo>
                  <a:pt x="115707" y="0"/>
                  <a:pt x="115512" y="0"/>
                  <a:pt x="115317" y="0"/>
                </a:cubicBezTo>
                <a:cubicBezTo>
                  <a:pt x="4682" y="0"/>
                  <a:pt x="4682" y="0"/>
                  <a:pt x="4682" y="0"/>
                </a:cubicBezTo>
                <a:cubicBezTo>
                  <a:pt x="4487" y="0"/>
                  <a:pt x="4292" y="0"/>
                  <a:pt x="4097" y="0"/>
                </a:cubicBezTo>
                <a:cubicBezTo>
                  <a:pt x="3902" y="0"/>
                  <a:pt x="3902" y="0"/>
                  <a:pt x="3902" y="0"/>
                </a:cubicBezTo>
                <a:cubicBezTo>
                  <a:pt x="3707" y="2727"/>
                  <a:pt x="3512" y="2727"/>
                  <a:pt x="3317" y="2727"/>
                </a:cubicBezTo>
                <a:cubicBezTo>
                  <a:pt x="3121" y="2727"/>
                  <a:pt x="3121" y="2727"/>
                  <a:pt x="3121" y="2727"/>
                </a:cubicBezTo>
                <a:cubicBezTo>
                  <a:pt x="2926" y="2727"/>
                  <a:pt x="2731" y="5454"/>
                  <a:pt x="2536" y="5454"/>
                </a:cubicBezTo>
                <a:cubicBezTo>
                  <a:pt x="2536" y="5454"/>
                  <a:pt x="2536" y="5454"/>
                  <a:pt x="2536" y="5454"/>
                </a:cubicBezTo>
                <a:cubicBezTo>
                  <a:pt x="2341" y="8181"/>
                  <a:pt x="2146" y="8181"/>
                  <a:pt x="1951" y="10909"/>
                </a:cubicBezTo>
                <a:cubicBezTo>
                  <a:pt x="1951" y="10909"/>
                  <a:pt x="1951" y="10909"/>
                  <a:pt x="1951" y="10909"/>
                </a:cubicBezTo>
                <a:cubicBezTo>
                  <a:pt x="1951" y="10909"/>
                  <a:pt x="1951" y="10909"/>
                  <a:pt x="1951" y="10909"/>
                </a:cubicBezTo>
                <a:cubicBezTo>
                  <a:pt x="975" y="21818"/>
                  <a:pt x="195" y="35454"/>
                  <a:pt x="0" y="51818"/>
                </a:cubicBezTo>
                <a:cubicBezTo>
                  <a:pt x="0" y="51818"/>
                  <a:pt x="0" y="51818"/>
                  <a:pt x="0" y="51818"/>
                </a:cubicBezTo>
                <a:cubicBezTo>
                  <a:pt x="0" y="51818"/>
                  <a:pt x="0" y="51818"/>
                  <a:pt x="0" y="51818"/>
                </a:cubicBezTo>
                <a:cubicBezTo>
                  <a:pt x="0" y="54545"/>
                  <a:pt x="0" y="57272"/>
                  <a:pt x="0" y="60000"/>
                </a:cubicBezTo>
                <a:cubicBezTo>
                  <a:pt x="0" y="90000"/>
                  <a:pt x="1951" y="120000"/>
                  <a:pt x="4682" y="120000"/>
                </a:cubicBezTo>
                <a:cubicBezTo>
                  <a:pt x="115317" y="120000"/>
                  <a:pt x="115317" y="120000"/>
                  <a:pt x="115317" y="120000"/>
                </a:cubicBezTo>
                <a:cubicBezTo>
                  <a:pt x="117853" y="120000"/>
                  <a:pt x="120000" y="90000"/>
                  <a:pt x="120000" y="60000"/>
                </a:cubicBezTo>
                <a:cubicBezTo>
                  <a:pt x="120000" y="57272"/>
                  <a:pt x="120000" y="54545"/>
                  <a:pt x="120000" y="51818"/>
                </a:cubicBezTo>
                <a:cubicBezTo>
                  <a:pt x="120000" y="51818"/>
                  <a:pt x="120000" y="51818"/>
                  <a:pt x="120000" y="51818"/>
                </a:cubicBez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0" name="Google Shape;180;p31"/>
          <p:cNvSpPr/>
          <p:nvPr/>
        </p:nvSpPr>
        <p:spPr>
          <a:xfrm>
            <a:off x="1871488" y="3675483"/>
            <a:ext cx="712200" cy="51600"/>
          </a:xfrm>
          <a:custGeom>
            <a:rect b="b" l="l" r="r" t="t"/>
            <a:pathLst>
              <a:path extrusionOk="0" h="120000" w="120000">
                <a:moveTo>
                  <a:pt x="4682" y="120000"/>
                </a:moveTo>
                <a:cubicBezTo>
                  <a:pt x="115317" y="120000"/>
                  <a:pt x="115317" y="120000"/>
                  <a:pt x="115317" y="120000"/>
                </a:cubicBezTo>
                <a:cubicBezTo>
                  <a:pt x="117853" y="120000"/>
                  <a:pt x="120000" y="92727"/>
                  <a:pt x="120000" y="60000"/>
                </a:cubicBezTo>
                <a:cubicBezTo>
                  <a:pt x="120000" y="57272"/>
                  <a:pt x="120000" y="54545"/>
                  <a:pt x="120000" y="51818"/>
                </a:cubicBezTo>
                <a:cubicBezTo>
                  <a:pt x="120000" y="51818"/>
                  <a:pt x="120000" y="51818"/>
                  <a:pt x="120000" y="51818"/>
                </a:cubicBezTo>
                <a:cubicBezTo>
                  <a:pt x="120000" y="51818"/>
                  <a:pt x="120000" y="51818"/>
                  <a:pt x="120000" y="51818"/>
                </a:cubicBezTo>
                <a:cubicBezTo>
                  <a:pt x="119804" y="32727"/>
                  <a:pt x="118829" y="16363"/>
                  <a:pt x="117463" y="8181"/>
                </a:cubicBezTo>
                <a:cubicBezTo>
                  <a:pt x="117463" y="8181"/>
                  <a:pt x="117463" y="8181"/>
                  <a:pt x="117268" y="8181"/>
                </a:cubicBezTo>
                <a:cubicBezTo>
                  <a:pt x="117073" y="5454"/>
                  <a:pt x="116878" y="5454"/>
                  <a:pt x="116682" y="5454"/>
                </a:cubicBezTo>
                <a:cubicBezTo>
                  <a:pt x="116682" y="5454"/>
                  <a:pt x="116682" y="5454"/>
                  <a:pt x="116682" y="5454"/>
                </a:cubicBezTo>
                <a:cubicBezTo>
                  <a:pt x="116487" y="2727"/>
                  <a:pt x="116292" y="2727"/>
                  <a:pt x="116097" y="2727"/>
                </a:cubicBezTo>
                <a:cubicBezTo>
                  <a:pt x="116097" y="2727"/>
                  <a:pt x="116097" y="2727"/>
                  <a:pt x="115902" y="2727"/>
                </a:cubicBezTo>
                <a:cubicBezTo>
                  <a:pt x="115707" y="2727"/>
                  <a:pt x="115512" y="0"/>
                  <a:pt x="115317" y="0"/>
                </a:cubicBezTo>
                <a:cubicBezTo>
                  <a:pt x="4682" y="0"/>
                  <a:pt x="4682" y="0"/>
                  <a:pt x="4682" y="0"/>
                </a:cubicBezTo>
                <a:cubicBezTo>
                  <a:pt x="4487" y="0"/>
                  <a:pt x="4292" y="2727"/>
                  <a:pt x="4097" y="2727"/>
                </a:cubicBezTo>
                <a:cubicBezTo>
                  <a:pt x="3902" y="2727"/>
                  <a:pt x="3902" y="2727"/>
                  <a:pt x="3902" y="2727"/>
                </a:cubicBezTo>
                <a:cubicBezTo>
                  <a:pt x="3707" y="2727"/>
                  <a:pt x="3512" y="2727"/>
                  <a:pt x="3317" y="5454"/>
                </a:cubicBezTo>
                <a:cubicBezTo>
                  <a:pt x="3121" y="5454"/>
                  <a:pt x="3121" y="5454"/>
                  <a:pt x="3121" y="5454"/>
                </a:cubicBezTo>
                <a:cubicBezTo>
                  <a:pt x="2926" y="5454"/>
                  <a:pt x="2731" y="5454"/>
                  <a:pt x="2536" y="8181"/>
                </a:cubicBezTo>
                <a:cubicBezTo>
                  <a:pt x="2536" y="8181"/>
                  <a:pt x="2536" y="8181"/>
                  <a:pt x="2536" y="8181"/>
                </a:cubicBezTo>
                <a:cubicBezTo>
                  <a:pt x="2341" y="8181"/>
                  <a:pt x="2146" y="10909"/>
                  <a:pt x="1951" y="10909"/>
                </a:cubicBezTo>
                <a:cubicBezTo>
                  <a:pt x="1951" y="10909"/>
                  <a:pt x="1951" y="10909"/>
                  <a:pt x="1951" y="13636"/>
                </a:cubicBezTo>
                <a:cubicBezTo>
                  <a:pt x="1951" y="13636"/>
                  <a:pt x="1951" y="13636"/>
                  <a:pt x="1951" y="13636"/>
                </a:cubicBezTo>
                <a:cubicBezTo>
                  <a:pt x="975" y="21818"/>
                  <a:pt x="195" y="35454"/>
                  <a:pt x="0" y="51818"/>
                </a:cubicBezTo>
                <a:cubicBezTo>
                  <a:pt x="0" y="51818"/>
                  <a:pt x="0" y="51818"/>
                  <a:pt x="0" y="51818"/>
                </a:cubicBezTo>
                <a:cubicBezTo>
                  <a:pt x="0" y="51818"/>
                  <a:pt x="0" y="51818"/>
                  <a:pt x="0" y="51818"/>
                </a:cubicBezTo>
                <a:cubicBezTo>
                  <a:pt x="0" y="54545"/>
                  <a:pt x="0" y="57272"/>
                  <a:pt x="0" y="60000"/>
                </a:cubicBezTo>
                <a:cubicBezTo>
                  <a:pt x="0" y="92727"/>
                  <a:pt x="1951" y="120000"/>
                  <a:pt x="4682" y="120000"/>
                </a:cubicBez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1" name="Google Shape;181;p31"/>
          <p:cNvSpPr/>
          <p:nvPr/>
        </p:nvSpPr>
        <p:spPr>
          <a:xfrm>
            <a:off x="346628" y="3115975"/>
            <a:ext cx="1518900" cy="381600"/>
          </a:xfrm>
          <a:custGeom>
            <a:rect b="b" l="l" r="r" t="t"/>
            <a:pathLst>
              <a:path extrusionOk="0" h="120000" w="120000">
                <a:moveTo>
                  <a:pt x="119999" y="0"/>
                </a:moveTo>
                <a:lnTo>
                  <a:pt x="12334" y="0"/>
                </a:lnTo>
                <a:lnTo>
                  <a:pt x="0" y="59879"/>
                </a:lnTo>
                <a:lnTo>
                  <a:pt x="12334" y="120000"/>
                </a:lnTo>
                <a:lnTo>
                  <a:pt x="119999" y="120000"/>
                </a:lnTo>
                <a:lnTo>
                  <a:pt x="119999" y="0"/>
                </a:lnTo>
                <a:close/>
              </a:path>
            </a:pathLst>
          </a:custGeom>
          <a:solidFill>
            <a:srgbClr val="1155CC">
              <a:alpha val="4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2" name="Google Shape;182;p31"/>
          <p:cNvSpPr/>
          <p:nvPr/>
        </p:nvSpPr>
        <p:spPr>
          <a:xfrm>
            <a:off x="1597722" y="1484975"/>
            <a:ext cx="1257300" cy="383400"/>
          </a:xfrm>
          <a:custGeom>
            <a:rect b="b" l="l" r="r" t="t"/>
            <a:pathLst>
              <a:path extrusionOk="0" h="120000" w="120000">
                <a:moveTo>
                  <a:pt x="60057" y="120000"/>
                </a:moveTo>
                <a:cubicBezTo>
                  <a:pt x="83094" y="120000"/>
                  <a:pt x="104412" y="108987"/>
                  <a:pt x="120000" y="88860"/>
                </a:cubicBezTo>
                <a:cubicBezTo>
                  <a:pt x="105329" y="34936"/>
                  <a:pt x="83782" y="0"/>
                  <a:pt x="60057" y="0"/>
                </a:cubicBezTo>
                <a:cubicBezTo>
                  <a:pt x="35300" y="0"/>
                  <a:pt x="14670" y="36455"/>
                  <a:pt x="0" y="90379"/>
                </a:cubicBezTo>
                <a:cubicBezTo>
                  <a:pt x="15587" y="110506"/>
                  <a:pt x="37134" y="120000"/>
                  <a:pt x="60057" y="120000"/>
                </a:cubicBezTo>
              </a:path>
            </a:pathLst>
          </a:custGeom>
          <a:solidFill>
            <a:srgbClr val="00B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3" name="Google Shape;183;p31"/>
          <p:cNvSpPr/>
          <p:nvPr/>
        </p:nvSpPr>
        <p:spPr>
          <a:xfrm>
            <a:off x="1441048" y="2657485"/>
            <a:ext cx="1569900" cy="472800"/>
          </a:xfrm>
          <a:custGeom>
            <a:rect b="b" l="l" r="r" t="t"/>
            <a:pathLst>
              <a:path extrusionOk="0" h="120000" w="120000">
                <a:moveTo>
                  <a:pt x="59953" y="11692"/>
                </a:moveTo>
                <a:cubicBezTo>
                  <a:pt x="39164" y="11692"/>
                  <a:pt x="19025" y="7692"/>
                  <a:pt x="0" y="0"/>
                </a:cubicBezTo>
                <a:cubicBezTo>
                  <a:pt x="1856" y="15076"/>
                  <a:pt x="4269" y="29230"/>
                  <a:pt x="7053" y="42461"/>
                </a:cubicBezTo>
                <a:cubicBezTo>
                  <a:pt x="7238" y="43692"/>
                  <a:pt x="15498" y="82461"/>
                  <a:pt x="19675" y="116307"/>
                </a:cubicBezTo>
                <a:cubicBezTo>
                  <a:pt x="32946" y="118769"/>
                  <a:pt x="46496" y="120000"/>
                  <a:pt x="60232" y="120000"/>
                </a:cubicBezTo>
                <a:cubicBezTo>
                  <a:pt x="73689" y="120000"/>
                  <a:pt x="86867" y="118769"/>
                  <a:pt x="99860" y="116307"/>
                </a:cubicBezTo>
                <a:cubicBezTo>
                  <a:pt x="103109" y="90153"/>
                  <a:pt x="108491" y="62461"/>
                  <a:pt x="110812" y="51076"/>
                </a:cubicBezTo>
                <a:cubicBezTo>
                  <a:pt x="114524" y="35692"/>
                  <a:pt x="117587" y="18461"/>
                  <a:pt x="119999" y="0"/>
                </a:cubicBezTo>
                <a:cubicBezTo>
                  <a:pt x="100974" y="7692"/>
                  <a:pt x="80835" y="11692"/>
                  <a:pt x="59953" y="11692"/>
                </a:cubicBezTo>
              </a:path>
            </a:pathLst>
          </a:custGeom>
          <a:solidFill>
            <a:srgbClr val="00B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4" name="Google Shape;184;p31"/>
          <p:cNvSpPr/>
          <p:nvPr/>
        </p:nvSpPr>
        <p:spPr>
          <a:xfrm>
            <a:off x="3071591" y="2184801"/>
            <a:ext cx="4800" cy="4200"/>
          </a:xfrm>
          <a:custGeom>
            <a:rect b="b" l="l" r="r" t="t"/>
            <a:pathLst>
              <a:path extrusionOk="0" h="120000" w="120000">
                <a:moveTo>
                  <a:pt x="120000" y="90000"/>
                </a:moveTo>
                <a:cubicBezTo>
                  <a:pt x="120000" y="90000"/>
                  <a:pt x="120000" y="0"/>
                  <a:pt x="0" y="0"/>
                </a:cubicBezTo>
                <a:cubicBezTo>
                  <a:pt x="0" y="120000"/>
                  <a:pt x="0" y="120000"/>
                  <a:pt x="0" y="120000"/>
                </a:cubicBezTo>
                <a:lnTo>
                  <a:pt x="120000" y="9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5" name="Google Shape;185;p31"/>
          <p:cNvSpPr/>
          <p:nvPr/>
        </p:nvSpPr>
        <p:spPr>
          <a:xfrm>
            <a:off x="1706071" y="3115955"/>
            <a:ext cx="1037100" cy="381600"/>
          </a:xfrm>
          <a:custGeom>
            <a:rect b="b" l="l" r="r" t="t"/>
            <a:pathLst>
              <a:path extrusionOk="0" h="120000" w="120000">
                <a:moveTo>
                  <a:pt x="60694" y="4571"/>
                </a:moveTo>
                <a:cubicBezTo>
                  <a:pt x="40138" y="4571"/>
                  <a:pt x="19861" y="3047"/>
                  <a:pt x="0" y="0"/>
                </a:cubicBezTo>
                <a:cubicBezTo>
                  <a:pt x="555" y="3428"/>
                  <a:pt x="1111" y="6857"/>
                  <a:pt x="1527" y="10285"/>
                </a:cubicBezTo>
                <a:cubicBezTo>
                  <a:pt x="7222" y="55238"/>
                  <a:pt x="6944" y="120000"/>
                  <a:pt x="21527" y="120000"/>
                </a:cubicBezTo>
                <a:cubicBezTo>
                  <a:pt x="59861" y="120000"/>
                  <a:pt x="59861" y="120000"/>
                  <a:pt x="59861" y="120000"/>
                </a:cubicBezTo>
                <a:cubicBezTo>
                  <a:pt x="60277" y="120000"/>
                  <a:pt x="60277" y="120000"/>
                  <a:pt x="60277" y="120000"/>
                </a:cubicBezTo>
                <a:cubicBezTo>
                  <a:pt x="98472" y="120000"/>
                  <a:pt x="98472" y="120000"/>
                  <a:pt x="98472" y="120000"/>
                </a:cubicBezTo>
                <a:cubicBezTo>
                  <a:pt x="113055" y="120000"/>
                  <a:pt x="112777" y="55238"/>
                  <a:pt x="118611" y="10285"/>
                </a:cubicBezTo>
                <a:cubicBezTo>
                  <a:pt x="119027" y="6857"/>
                  <a:pt x="119444" y="3428"/>
                  <a:pt x="120000" y="0"/>
                </a:cubicBezTo>
                <a:cubicBezTo>
                  <a:pt x="100555" y="3047"/>
                  <a:pt x="80833" y="4571"/>
                  <a:pt x="60694" y="4571"/>
                </a:cubicBezTo>
              </a:path>
            </a:pathLst>
          </a:custGeom>
          <a:solidFill>
            <a:srgbClr val="1155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6" name="Google Shape;186;p31"/>
          <p:cNvSpPr txBox="1"/>
          <p:nvPr/>
        </p:nvSpPr>
        <p:spPr>
          <a:xfrm>
            <a:off x="3127210" y="1758362"/>
            <a:ext cx="1400700" cy="436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100">
                <a:solidFill>
                  <a:srgbClr val="FFFFFF"/>
                </a:solidFill>
                <a:latin typeface="Muli"/>
                <a:ea typeface="Muli"/>
                <a:cs typeface="Muli"/>
                <a:sym typeface="Muli"/>
              </a:rPr>
              <a:t>😏 ORACLE</a:t>
            </a:r>
            <a:endParaRPr b="1" i="0" sz="1100" u="none" cap="none" strike="noStrike">
              <a:solidFill>
                <a:srgbClr val="FFFFFF"/>
              </a:solidFill>
              <a:latin typeface="Muli"/>
              <a:ea typeface="Muli"/>
              <a:cs typeface="Muli"/>
              <a:sym typeface="Muli"/>
            </a:endParaRPr>
          </a:p>
        </p:txBody>
      </p:sp>
      <p:sp>
        <p:nvSpPr>
          <p:cNvPr id="187" name="Google Shape;187;p31"/>
          <p:cNvSpPr txBox="1"/>
          <p:nvPr/>
        </p:nvSpPr>
        <p:spPr>
          <a:xfrm>
            <a:off x="2855009" y="2675706"/>
            <a:ext cx="1400700" cy="436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100">
                <a:solidFill>
                  <a:srgbClr val="FFFFFF"/>
                </a:solidFill>
                <a:latin typeface="Muli"/>
                <a:ea typeface="Muli"/>
                <a:cs typeface="Muli"/>
                <a:sym typeface="Muli"/>
              </a:rPr>
              <a:t>😁 POSTGRESQL</a:t>
            </a:r>
            <a:endParaRPr b="1" i="0" sz="1100" u="none" cap="none" strike="noStrike">
              <a:solidFill>
                <a:srgbClr val="FFFFFF"/>
              </a:solidFill>
              <a:latin typeface="Muli"/>
              <a:ea typeface="Muli"/>
              <a:cs typeface="Muli"/>
              <a:sym typeface="Muli"/>
            </a:endParaRPr>
          </a:p>
        </p:txBody>
      </p:sp>
      <p:sp>
        <p:nvSpPr>
          <p:cNvPr id="188" name="Google Shape;188;p31"/>
          <p:cNvSpPr txBox="1"/>
          <p:nvPr/>
        </p:nvSpPr>
        <p:spPr>
          <a:xfrm>
            <a:off x="488642" y="3115952"/>
            <a:ext cx="1257300" cy="370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
                <a:solidFill>
                  <a:srgbClr val="FFFFFF"/>
                </a:solidFill>
                <a:latin typeface="Muli"/>
                <a:ea typeface="Muli"/>
                <a:cs typeface="Muli"/>
                <a:sym typeface="Muli"/>
              </a:rPr>
              <a:t>😱 </a:t>
            </a:r>
            <a:r>
              <a:rPr b="1" lang="en" sz="1100">
                <a:solidFill>
                  <a:srgbClr val="FFFFFF"/>
                </a:solidFill>
                <a:latin typeface="Muli"/>
                <a:ea typeface="Muli"/>
                <a:cs typeface="Muli"/>
                <a:sym typeface="Muli"/>
              </a:rPr>
              <a:t>MONGODB</a:t>
            </a:r>
            <a:endParaRPr b="1" i="0" sz="1100" u="none" cap="none" strike="noStrike">
              <a:solidFill>
                <a:srgbClr val="FFFFFF"/>
              </a:solidFill>
              <a:latin typeface="Muli"/>
              <a:ea typeface="Muli"/>
              <a:cs typeface="Muli"/>
              <a:sym typeface="Muli"/>
            </a:endParaRPr>
          </a:p>
        </p:txBody>
      </p:sp>
      <p:sp>
        <p:nvSpPr>
          <p:cNvPr id="189" name="Google Shape;189;p31"/>
          <p:cNvSpPr txBox="1"/>
          <p:nvPr/>
        </p:nvSpPr>
        <p:spPr>
          <a:xfrm>
            <a:off x="0" y="2188018"/>
            <a:ext cx="1322100" cy="472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 sz="1100">
                <a:solidFill>
                  <a:srgbClr val="FFFFFF"/>
                </a:solidFill>
                <a:latin typeface="Muli"/>
                <a:ea typeface="Muli"/>
                <a:cs typeface="Muli"/>
                <a:sym typeface="Muli"/>
              </a:rPr>
              <a:t> 😊 MYSQL</a:t>
            </a:r>
            <a:endParaRPr b="1" i="0" sz="1100" u="none" cap="none" strike="noStrike">
              <a:solidFill>
                <a:srgbClr val="FFFFFF"/>
              </a:solidFill>
              <a:latin typeface="Muli"/>
              <a:ea typeface="Muli"/>
              <a:cs typeface="Muli"/>
              <a:sym typeface="Muli"/>
            </a:endParaRPr>
          </a:p>
        </p:txBody>
      </p:sp>
      <p:grpSp>
        <p:nvGrpSpPr>
          <p:cNvPr id="190" name="Google Shape;190;p31"/>
          <p:cNvGrpSpPr/>
          <p:nvPr/>
        </p:nvGrpSpPr>
        <p:grpSpPr>
          <a:xfrm>
            <a:off x="2114423" y="2380498"/>
            <a:ext cx="222031" cy="210949"/>
            <a:chOff x="5972700" y="2330200"/>
            <a:chExt cx="411625" cy="387275"/>
          </a:xfrm>
        </p:grpSpPr>
        <p:sp>
          <p:nvSpPr>
            <p:cNvPr id="191" name="Google Shape;191;p3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31"/>
          <p:cNvGrpSpPr/>
          <p:nvPr/>
        </p:nvGrpSpPr>
        <p:grpSpPr>
          <a:xfrm>
            <a:off x="2104383" y="1984779"/>
            <a:ext cx="242393" cy="164513"/>
            <a:chOff x="1244800" y="3717225"/>
            <a:chExt cx="449375" cy="302025"/>
          </a:xfrm>
        </p:grpSpPr>
        <p:sp>
          <p:nvSpPr>
            <p:cNvPr id="194" name="Google Shape;194;p31"/>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1244800" y="3795150"/>
              <a:ext cx="449375" cy="25"/>
            </a:xfrm>
            <a:custGeom>
              <a:rect b="b" l="l" r="r" t="t"/>
              <a:pathLst>
                <a:path extrusionOk="0" fill="none" h="1" w="17975">
                  <a:moveTo>
                    <a:pt x="17974"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1244800" y="3853000"/>
              <a:ext cx="449375" cy="25"/>
            </a:xfrm>
            <a:custGeom>
              <a:rect b="b" l="l" r="r" t="t"/>
              <a:pathLst>
                <a:path extrusionOk="0" fill="none" h="1" w="17975">
                  <a:moveTo>
                    <a:pt x="0" y="0"/>
                  </a:move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1302625" y="3893800"/>
              <a:ext cx="161375" cy="25"/>
            </a:xfrm>
            <a:custGeom>
              <a:rect b="b" l="l" r="r" t="t"/>
              <a:pathLst>
                <a:path extrusionOk="0" fill="none" h="1" w="6455">
                  <a:moveTo>
                    <a:pt x="6455" y="0"/>
                  </a:move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a:off x="1302625" y="3933975"/>
              <a:ext cx="110250" cy="25"/>
            </a:xfrm>
            <a:custGeom>
              <a:rect b="b" l="l" r="r" t="t"/>
              <a:pathLst>
                <a:path extrusionOk="0" fill="none" h="1" w="4410">
                  <a:moveTo>
                    <a:pt x="4409"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31"/>
          <p:cNvGrpSpPr/>
          <p:nvPr/>
        </p:nvGrpSpPr>
        <p:grpSpPr>
          <a:xfrm>
            <a:off x="2107647" y="1587888"/>
            <a:ext cx="235826" cy="186070"/>
            <a:chOff x="1923075" y="3694075"/>
            <a:chExt cx="437200" cy="341600"/>
          </a:xfrm>
        </p:grpSpPr>
        <p:sp>
          <p:nvSpPr>
            <p:cNvPr id="201" name="Google Shape;201;p31"/>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2261000" y="3781750"/>
              <a:ext cx="48725" cy="108400"/>
            </a:xfrm>
            <a:custGeom>
              <a:rect b="b" l="l" r="r" t="t"/>
              <a:pathLst>
                <a:path extrusionOk="0" fill="none" h="4336" w="1949">
                  <a:moveTo>
                    <a:pt x="1" y="4336"/>
                  </a:moveTo>
                  <a:lnTo>
                    <a:pt x="1949"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a:off x="2225675" y="3780550"/>
              <a:ext cx="32300" cy="113875"/>
            </a:xfrm>
            <a:custGeom>
              <a:rect b="b" l="l" r="r" t="t"/>
              <a:pathLst>
                <a:path extrusionOk="0" fill="none" h="4555" w="1292">
                  <a:moveTo>
                    <a:pt x="1" y="4554"/>
                  </a:moveTo>
                  <a:lnTo>
                    <a:pt x="1292"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2190375" y="3779325"/>
              <a:ext cx="15850" cy="119350"/>
            </a:xfrm>
            <a:custGeom>
              <a:rect b="b" l="l" r="r" t="t"/>
              <a:pathLst>
                <a:path extrusionOk="0" fill="none" h="4774" w="634">
                  <a:moveTo>
                    <a:pt x="0" y="4774"/>
                  </a:moveTo>
                  <a:lnTo>
                    <a:pt x="63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a:off x="2154450" y="3777500"/>
              <a:ext cx="1250" cy="126050"/>
            </a:xfrm>
            <a:custGeom>
              <a:rect b="b" l="l" r="r" t="t"/>
              <a:pathLst>
                <a:path extrusionOk="0" fill="none" h="5042" w="50">
                  <a:moveTo>
                    <a:pt x="49" y="5042"/>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p:nvPr/>
          </p:nvSpPr>
          <p:spPr>
            <a:xfrm>
              <a:off x="2103300" y="3776275"/>
              <a:ext cx="17075" cy="131550"/>
            </a:xfrm>
            <a:custGeom>
              <a:rect b="b" l="l" r="r" t="t"/>
              <a:pathLst>
                <a:path extrusionOk="0" fill="none" h="5262" w="683">
                  <a:moveTo>
                    <a:pt x="683" y="526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p:nvPr/>
          </p:nvSpPr>
          <p:spPr>
            <a:xfrm>
              <a:off x="2051550" y="3775050"/>
              <a:ext cx="34125" cy="137025"/>
            </a:xfrm>
            <a:custGeom>
              <a:rect b="b" l="l" r="r" t="t"/>
              <a:pathLst>
                <a:path extrusionOk="0" fill="none" h="5481" w="1365">
                  <a:moveTo>
                    <a:pt x="1364" y="548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31"/>
          <p:cNvGrpSpPr/>
          <p:nvPr/>
        </p:nvGrpSpPr>
        <p:grpSpPr>
          <a:xfrm>
            <a:off x="2112144" y="3218140"/>
            <a:ext cx="226629" cy="203323"/>
            <a:chOff x="5292575" y="3681900"/>
            <a:chExt cx="420150" cy="373275"/>
          </a:xfrm>
        </p:grpSpPr>
        <p:sp>
          <p:nvSpPr>
            <p:cNvPr id="211" name="Google Shape;211;p31"/>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31"/>
          <p:cNvGrpSpPr/>
          <p:nvPr/>
        </p:nvGrpSpPr>
        <p:grpSpPr>
          <a:xfrm>
            <a:off x="2156119" y="2798344"/>
            <a:ext cx="138599" cy="221897"/>
            <a:chOff x="6718575" y="2318625"/>
            <a:chExt cx="256950" cy="407375"/>
          </a:xfrm>
        </p:grpSpPr>
        <p:sp>
          <p:nvSpPr>
            <p:cNvPr id="219" name="Google Shape;219;p3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apture1.PNG" id="227" name="Google Shape;227;p31"/>
          <p:cNvPicPr preferRelativeResize="0"/>
          <p:nvPr/>
        </p:nvPicPr>
        <p:blipFill>
          <a:blip r:embed="rId5">
            <a:alphaModFix/>
          </a:blip>
          <a:stretch>
            <a:fillRect/>
          </a:stretch>
        </p:blipFill>
        <p:spPr>
          <a:xfrm>
            <a:off x="4864875" y="1484975"/>
            <a:ext cx="4202926" cy="290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