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281b2f5_15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281b2f5_15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9fed15c3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9fed15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7b210294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7b21029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7b210294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7b21029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7b210294e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7b21029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9fed15c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9fed1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3.png"/><Relationship Id="rId6" Type="http://schemas.openxmlformats.org/officeDocument/2006/relationships/hyperlink" Target="https://www.mongodb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2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Mongo DB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/>
          <p:nvPr/>
        </p:nvSpPr>
        <p:spPr>
          <a:xfrm>
            <a:off x="2817811" y="1756321"/>
            <a:ext cx="1840800" cy="436500"/>
          </a:xfrm>
          <a:custGeom>
            <a:rect b="b" l="l" r="r" t="t"/>
            <a:pathLst>
              <a:path extrusionOk="0" h="120000" w="120000">
                <a:moveTo>
                  <a:pt x="120000" y="59619"/>
                </a:moveTo>
                <a:lnTo>
                  <a:pt x="111205" y="0"/>
                </a:lnTo>
                <a:lnTo>
                  <a:pt x="93550" y="0"/>
                </a:lnTo>
                <a:lnTo>
                  <a:pt x="0" y="761"/>
                </a:lnTo>
                <a:lnTo>
                  <a:pt x="0" y="120000"/>
                </a:lnTo>
                <a:lnTo>
                  <a:pt x="104495" y="118985"/>
                </a:lnTo>
                <a:lnTo>
                  <a:pt x="111205" y="118985"/>
                </a:lnTo>
                <a:lnTo>
                  <a:pt x="120000" y="59619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182815" y="1484975"/>
            <a:ext cx="2070900" cy="370800"/>
          </a:xfrm>
          <a:custGeom>
            <a:rect b="b" l="l" r="r" t="t"/>
            <a:pathLst>
              <a:path extrusionOk="0" h="120000" w="120000">
                <a:moveTo>
                  <a:pt x="28525" y="0"/>
                </a:moveTo>
                <a:lnTo>
                  <a:pt x="28525" y="0"/>
                </a:lnTo>
                <a:lnTo>
                  <a:pt x="9548" y="0"/>
                </a:lnTo>
                <a:lnTo>
                  <a:pt x="0" y="60000"/>
                </a:lnTo>
                <a:lnTo>
                  <a:pt x="9548" y="120000"/>
                </a:lnTo>
                <a:lnTo>
                  <a:pt x="14597" y="120000"/>
                </a:lnTo>
                <a:lnTo>
                  <a:pt x="285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28525" y="0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1" y="2192392"/>
            <a:ext cx="1756800" cy="472800"/>
          </a:xfrm>
          <a:custGeom>
            <a:rect b="b" l="l" r="r" t="t"/>
            <a:pathLst>
              <a:path extrusionOk="0" h="120000" w="120000">
                <a:moveTo>
                  <a:pt x="31925" y="0"/>
                </a:moveTo>
                <a:lnTo>
                  <a:pt x="31925" y="0"/>
                </a:lnTo>
                <a:lnTo>
                  <a:pt x="10666" y="0"/>
                </a:lnTo>
                <a:lnTo>
                  <a:pt x="0" y="60000"/>
                </a:lnTo>
                <a:lnTo>
                  <a:pt x="10666" y="120000"/>
                </a:lnTo>
                <a:lnTo>
                  <a:pt x="14222" y="120000"/>
                </a:lnTo>
                <a:lnTo>
                  <a:pt x="319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31925" y="0"/>
                </a:lnTo>
                <a:close/>
              </a:path>
            </a:pathLst>
          </a:custGeom>
          <a:solidFill>
            <a:srgbClr val="3C78D8">
              <a:alpha val="480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60" y="4179888"/>
            <a:ext cx="2475385" cy="20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/>
        </p:nvSpPr>
        <p:spPr>
          <a:xfrm>
            <a:off x="228642" y="1514740"/>
            <a:ext cx="14007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618346" y="2659983"/>
            <a:ext cx="1596600" cy="450900"/>
          </a:xfrm>
          <a:custGeom>
            <a:rect b="b" l="l" r="r" t="t"/>
            <a:pathLst>
              <a:path extrusionOk="0" h="120000" w="12000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1382679" y="1764739"/>
            <a:ext cx="1689000" cy="509100"/>
          </a:xfrm>
          <a:custGeom>
            <a:rect b="b" l="l" r="r" t="t"/>
            <a:pathLst>
              <a:path extrusionOk="0" h="120000" w="12000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1367192" y="2187330"/>
            <a:ext cx="1724400" cy="515100"/>
          </a:xfrm>
          <a:custGeom>
            <a:rect b="b" l="l" r="r" t="t"/>
            <a:pathLst>
              <a:path extrusionOk="0" h="120000" w="12000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cap="flat" cmpd="sng" w="9525">
            <a:solidFill>
              <a:srgbClr val="3C78D8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1800225" y="149300"/>
            <a:ext cx="5177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Posibles ISSUES</a:t>
            </a:r>
            <a:endParaRPr sz="2300"/>
          </a:p>
        </p:txBody>
      </p:sp>
      <p:sp>
        <p:nvSpPr>
          <p:cNvPr id="170" name="Google Shape;170;p32"/>
          <p:cNvSpPr/>
          <p:nvPr/>
        </p:nvSpPr>
        <p:spPr>
          <a:xfrm>
            <a:off x="2102246" y="3986146"/>
            <a:ext cx="244800" cy="2163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1880586" y="3584455"/>
            <a:ext cx="693900" cy="508500"/>
          </a:xfrm>
          <a:custGeom>
            <a:rect b="b" l="l" r="r" t="t"/>
            <a:pathLst>
              <a:path extrusionOk="0" h="120000" w="12000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1825998" y="3468374"/>
            <a:ext cx="803100" cy="179700"/>
          </a:xfrm>
          <a:custGeom>
            <a:rect b="b" l="l" r="r" t="t"/>
            <a:pathLst>
              <a:path extrusionOk="0" h="120000" w="12000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1961227" y="3702206"/>
            <a:ext cx="138000" cy="366000"/>
          </a:xfrm>
          <a:custGeom>
            <a:rect b="b" l="l" r="r" t="t"/>
            <a:pathLst>
              <a:path extrusionOk="0" h="120000" w="12000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2355747" y="3702206"/>
            <a:ext cx="138000" cy="366000"/>
          </a:xfrm>
          <a:custGeom>
            <a:rect b="b" l="l" r="r" t="t"/>
            <a:pathLst>
              <a:path extrusionOk="0" h="120000" w="12000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1871488" y="3936874"/>
            <a:ext cx="712200" cy="50100"/>
          </a:xfrm>
          <a:custGeom>
            <a:rect b="b" l="l" r="r" t="t"/>
            <a:pathLst>
              <a:path extrusionOk="0" h="120000" w="12000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1871488" y="3850022"/>
            <a:ext cx="712200" cy="51600"/>
          </a:xfrm>
          <a:custGeom>
            <a:rect b="b" l="l" r="r" t="t"/>
            <a:pathLst>
              <a:path extrusionOk="0" h="120000" w="12000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1871488" y="3762335"/>
            <a:ext cx="712200" cy="51600"/>
          </a:xfrm>
          <a:custGeom>
            <a:rect b="b" l="l" r="r" t="t"/>
            <a:pathLst>
              <a:path extrusionOk="0" h="120000" w="12000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/>
          <p:nvPr/>
        </p:nvSpPr>
        <p:spPr>
          <a:xfrm>
            <a:off x="1871488" y="3675483"/>
            <a:ext cx="712200" cy="51600"/>
          </a:xfrm>
          <a:custGeom>
            <a:rect b="b" l="l" r="r" t="t"/>
            <a:pathLst>
              <a:path extrusionOk="0" h="120000" w="12000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346628" y="3115975"/>
            <a:ext cx="1518900" cy="381600"/>
          </a:xfrm>
          <a:custGeom>
            <a:rect b="b" l="l" r="r" t="t"/>
            <a:pathLst>
              <a:path extrusionOk="0" h="120000" w="12000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1597722" y="1484975"/>
            <a:ext cx="1257300" cy="383400"/>
          </a:xfrm>
          <a:custGeom>
            <a:rect b="b" l="l" r="r" t="t"/>
            <a:pathLst>
              <a:path extrusionOk="0" h="120000" w="12000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1441048" y="2657485"/>
            <a:ext cx="1569900" cy="472800"/>
          </a:xfrm>
          <a:custGeom>
            <a:rect b="b" l="l" r="r" t="t"/>
            <a:pathLst>
              <a:path extrusionOk="0" h="120000" w="12000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3071591" y="2184801"/>
            <a:ext cx="4800" cy="4200"/>
          </a:xfrm>
          <a:custGeom>
            <a:rect b="b" l="l" r="r" t="t"/>
            <a:pathLst>
              <a:path extrusionOk="0" h="120000" w="12000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1706071" y="3115955"/>
            <a:ext cx="1037100" cy="381600"/>
          </a:xfrm>
          <a:custGeom>
            <a:rect b="b" l="l" r="r" t="t"/>
            <a:pathLst>
              <a:path extrusionOk="0" h="120000" w="12000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3127210" y="1758362"/>
            <a:ext cx="140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2855009" y="2675706"/>
            <a:ext cx="140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488642" y="3115952"/>
            <a:ext cx="1257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0" y="2188018"/>
            <a:ext cx="1322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88" name="Google Shape;188;p32"/>
          <p:cNvGrpSpPr/>
          <p:nvPr/>
        </p:nvGrpSpPr>
        <p:grpSpPr>
          <a:xfrm>
            <a:off x="2114423" y="2380498"/>
            <a:ext cx="222031" cy="210949"/>
            <a:chOff x="5972700" y="2330200"/>
            <a:chExt cx="411625" cy="387275"/>
          </a:xfrm>
        </p:grpSpPr>
        <p:sp>
          <p:nvSpPr>
            <p:cNvPr id="189" name="Google Shape;189;p3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2"/>
          <p:cNvGrpSpPr/>
          <p:nvPr/>
        </p:nvGrpSpPr>
        <p:grpSpPr>
          <a:xfrm>
            <a:off x="2104383" y="1984779"/>
            <a:ext cx="242393" cy="164513"/>
            <a:chOff x="1244800" y="3717225"/>
            <a:chExt cx="449375" cy="302025"/>
          </a:xfrm>
        </p:grpSpPr>
        <p:sp>
          <p:nvSpPr>
            <p:cNvPr id="192" name="Google Shape;192;p3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32"/>
          <p:cNvGrpSpPr/>
          <p:nvPr/>
        </p:nvGrpSpPr>
        <p:grpSpPr>
          <a:xfrm>
            <a:off x="2107647" y="1587888"/>
            <a:ext cx="235826" cy="186070"/>
            <a:chOff x="1923075" y="3694075"/>
            <a:chExt cx="437200" cy="341600"/>
          </a:xfrm>
        </p:grpSpPr>
        <p:sp>
          <p:nvSpPr>
            <p:cNvPr id="199" name="Google Shape;199;p3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2"/>
          <p:cNvGrpSpPr/>
          <p:nvPr/>
        </p:nvGrpSpPr>
        <p:grpSpPr>
          <a:xfrm>
            <a:off x="2112144" y="3218140"/>
            <a:ext cx="226629" cy="203323"/>
            <a:chOff x="5292575" y="3681900"/>
            <a:chExt cx="420150" cy="373275"/>
          </a:xfrm>
        </p:grpSpPr>
        <p:sp>
          <p:nvSpPr>
            <p:cNvPr id="209" name="Google Shape;209;p3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32"/>
          <p:cNvGrpSpPr/>
          <p:nvPr/>
        </p:nvGrpSpPr>
        <p:grpSpPr>
          <a:xfrm>
            <a:off x="2156119" y="2798344"/>
            <a:ext cx="138599" cy="221897"/>
            <a:chOff x="6718575" y="2318625"/>
            <a:chExt cx="256950" cy="407375"/>
          </a:xfrm>
        </p:grpSpPr>
        <p:sp>
          <p:nvSpPr>
            <p:cNvPr id="217" name="Google Shape;217;p3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600" y="685638"/>
            <a:ext cx="6197308" cy="326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2425" y="4235675"/>
            <a:ext cx="48196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028700" y="1347875"/>
            <a:ext cx="3048000" cy="8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 DB corriendo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050" y="2296150"/>
            <a:ext cx="71151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0" y="7350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239" name="Google Shape;239;p34"/>
          <p:cNvSpPr txBox="1"/>
          <p:nvPr>
            <p:ph idx="1" type="subTitle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dheeyi@gmail.com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416775" y="3267750"/>
            <a:ext cx="6331500" cy="1865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Instalando </a:t>
            </a:r>
            <a:endParaRPr b="1" sz="3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en Windows</a:t>
            </a:r>
            <a:endParaRPr b="1" sz="5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741125" y="1449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Review del landingpage de MongoDB</a:t>
            </a:r>
            <a:endParaRPr sz="2400"/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1490470"/>
            <a:ext cx="1611044" cy="1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0700" y="1182550"/>
            <a:ext cx="6743299" cy="232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/>
          <p:nvPr>
            <p:ph type="title"/>
          </p:nvPr>
        </p:nvSpPr>
        <p:spPr>
          <a:xfrm>
            <a:off x="2913050" y="3971300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6"/>
              </a:rPr>
              <a:t>mongodb.com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Seguir los pasos - Next, Next</a:t>
            </a:r>
            <a:endParaRPr sz="2400"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1490470"/>
            <a:ext cx="1611044" cy="1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719" y="1046075"/>
            <a:ext cx="5163879" cy="40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Seguir los pasos - Next, Next</a:t>
            </a:r>
            <a:endParaRPr sz="2400"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1490470"/>
            <a:ext cx="1611044" cy="1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294" y="981825"/>
            <a:ext cx="5443070" cy="40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989900" y="149975"/>
            <a:ext cx="8154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lt1"/>
                </a:solidFill>
              </a:rPr>
              <a:t>Editando Variables de entorno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00" y="957875"/>
            <a:ext cx="7846877" cy="41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2459450" y="0"/>
            <a:ext cx="66846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</a:rPr>
              <a:t>Validando correcta </a:t>
            </a:r>
            <a:r>
              <a:rPr lang="en" sz="2500">
                <a:solidFill>
                  <a:schemeClr val="lt1"/>
                </a:solidFill>
              </a:rPr>
              <a:t>instalación</a:t>
            </a:r>
            <a:r>
              <a:rPr lang="en" sz="2500">
                <a:solidFill>
                  <a:schemeClr val="lt1"/>
                </a:solidFill>
              </a:rPr>
              <a:t> de MongoDB (</a:t>
            </a:r>
            <a:r>
              <a:rPr b="0" lang="en" sz="2500">
                <a:solidFill>
                  <a:schemeClr val="lt1"/>
                </a:solidFill>
              </a:rPr>
              <a:t>SERVICIO</a:t>
            </a:r>
            <a:r>
              <a:rPr lang="en" sz="2500">
                <a:solidFill>
                  <a:schemeClr val="lt1"/>
                </a:solidFill>
              </a:rPr>
              <a:t>)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" y="1076600"/>
            <a:ext cx="9143999" cy="309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2459450" y="0"/>
            <a:ext cx="66846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</a:rPr>
              <a:t>Validando correcta instalación de MongoDB (</a:t>
            </a:r>
            <a:r>
              <a:rPr b="0" lang="en" sz="2500">
                <a:solidFill>
                  <a:schemeClr val="lt1"/>
                </a:solidFill>
              </a:rPr>
              <a:t>TERMINAL</a:t>
            </a:r>
            <a:r>
              <a:rPr lang="en" sz="2500">
                <a:solidFill>
                  <a:schemeClr val="lt1"/>
                </a:solidFill>
              </a:rPr>
              <a:t>)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400" y="990925"/>
            <a:ext cx="6017284" cy="3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00" y="1490470"/>
            <a:ext cx="1611044" cy="1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1861375" y="1779700"/>
            <a:ext cx="521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Iniciando MongoDB: </a:t>
            </a:r>
            <a:r>
              <a:rPr lang="en"/>
              <a:t>ejecutar</a:t>
            </a:r>
            <a:r>
              <a:rPr lang="en"/>
              <a:t> </a:t>
            </a:r>
            <a:r>
              <a:rPr b="1" lang="en"/>
              <a:t>mongod </a:t>
            </a:r>
            <a:r>
              <a:rPr lang="en"/>
              <a:t>en la terminal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138" y="2482025"/>
            <a:ext cx="6347418" cy="18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4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